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59" d="100"/>
          <a:sy n="59" d="100"/>
        </p:scale>
        <p:origin x="848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FC923-879E-9D1A-C044-20B4F6E3B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E5CCEA-B5F3-43CD-2BC3-CC3E72FD45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F2BC8-1AF6-AF9C-01AC-268ED039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2DA0-6B40-4D5C-959C-1829054D176C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962B0-91AD-5324-78C5-A5017A9F4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4920A-9B87-CF01-EA59-CA03D3FD6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FF02-50DB-4D95-B327-2A85B84E3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274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CCDFB-627A-53A9-479B-D3E61C0D1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CA63C-24B6-B1ED-7891-D28751D4AD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D3BF7-7EB9-A748-D127-8CAA830F3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2DA0-6B40-4D5C-959C-1829054D176C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55CDE-2F32-FC45-17A2-0C79534B2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C5CE8-48E2-ADD3-EA5B-2FB6956F9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FF02-50DB-4D95-B327-2A85B84E3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22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037669-45DE-85AB-6E86-603BBE176D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D01610-AB11-2130-76DB-1545FB1E52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15575-B9D8-3153-6A84-61CCB606A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2DA0-6B40-4D5C-959C-1829054D176C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415B1-02FA-8004-46DF-4BB7A8F48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7B53D-4F8F-6986-4F50-7D6FB019C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FF02-50DB-4D95-B327-2A85B84E3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48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83517-29F2-8D2B-9F68-6EF08AF54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BCE62-FFA5-529A-C841-92F24A958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BEE4E-5679-7CC2-3545-AB0B84951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2DA0-6B40-4D5C-959C-1829054D176C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B163-1410-F057-AA70-0873B973C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57961-ACB0-A3BB-60CF-3EAC492D7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FF02-50DB-4D95-B327-2A85B84E3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42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231DC-54AC-1373-8D2C-DA085A777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00FEF-2A25-C8D8-CB8B-7D680E3FB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38F85-19F1-1117-05E1-06F476607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2DA0-6B40-4D5C-959C-1829054D176C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2F30D-09E8-A08F-0A08-20D4F64FA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A464C-9BF9-D98D-B102-24A6FC304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FF02-50DB-4D95-B327-2A85B84E3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7C3FD-6B97-955D-D2E4-13A37C37D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86E87-F9EB-ACBE-AEEE-DF6C071D33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EAE065-FD6E-9DBF-329F-E5B4F630F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35FE96-51E6-06D3-2E75-576F4EC20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2DA0-6B40-4D5C-959C-1829054D176C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E6F141-4F66-5FF7-ED66-352BC0162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70C4A3-F306-A51D-B04F-F23AF0CDC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FF02-50DB-4D95-B327-2A85B84E3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173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17442-FC29-3A1A-DE9D-40C810EA4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557564-2CD3-6A6C-1434-5E892A485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D87BF7-5781-987C-0656-58E8EE91E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E0C70A-ABB6-BEEB-EEBC-87E76603E2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0437FF-6730-D1D9-D70E-FEDC0B4D96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AB399E-09E0-9D8D-67BF-303128DB8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2DA0-6B40-4D5C-959C-1829054D176C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423C52-9560-23E4-4436-EAFB94937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AB97DF-9675-76A6-E8E3-781FF693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FF02-50DB-4D95-B327-2A85B84E3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21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0723A-3310-43DA-AB78-FC1FFD1BE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415056-824A-7BDA-B588-DE0A9C0B7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2DA0-6B40-4D5C-959C-1829054D176C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B8533D-B85A-42FE-5065-71E78783B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CAE48-E5C1-AC08-0720-3EEEF110C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FF02-50DB-4D95-B327-2A85B84E3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14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40633F-5D23-3C21-ABAF-45E4518AC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2DA0-6B40-4D5C-959C-1829054D176C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6CB9B3-CC64-66D4-0DB3-2111B6BFB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E2FC9C-3669-5F07-B55A-A84D091A5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FF02-50DB-4D95-B327-2A85B84E3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01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53CB2-2057-1D52-E1A8-182D12C2C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325F8-1CA5-2EE5-A613-7F639DC6B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EA66B4-8408-F8AA-BC8F-09B26C1173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F3B4F-4A36-C92D-A3AD-8785F0ED9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2DA0-6B40-4D5C-959C-1829054D176C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D02E80-94CA-D568-9ECD-830E8117C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EE804E-1F06-34DE-9401-D0D77BE27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FF02-50DB-4D95-B327-2A85B84E3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589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C65E8-E192-F76B-2493-512E734C8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EB69E6-E221-B893-986E-E822916F98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570733-B8B3-FD35-3C94-C9BDD8372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A0A1D0-2BB4-DAB5-63E3-4E8D5D427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2DA0-6B40-4D5C-959C-1829054D176C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39E4BA-7BC6-5B7E-C7B0-652C36297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41B873-71A8-E5C7-0742-37E10EF9F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FF02-50DB-4D95-B327-2A85B84E3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97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6021A9-10CA-0806-4761-F2765A8A2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9497CC-02EE-79B8-5DF7-02F27BFBA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7B2DF-21C9-04B1-E629-A9418D0B95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BA2DA0-6B40-4D5C-959C-1829054D176C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7FD44-B6FC-AA0C-3A9F-B954D05010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572C8-A801-549E-44DC-8C7DED41F1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66FF02-50DB-4D95-B327-2A85B84E3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66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DE579-3AC9-60AD-E392-D148D43D67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50974B-0B16-3329-6F98-DBB7E420A5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subtitle</a:t>
            </a:r>
          </a:p>
        </p:txBody>
      </p:sp>
    </p:spTree>
    <p:extLst>
      <p:ext uri="{BB962C8B-B14F-4D97-AF65-F5344CB8AC3E}">
        <p14:creationId xmlns:p14="http://schemas.microsoft.com/office/powerpoint/2010/main" val="2051316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A55E9-F6FC-338B-0F69-FF34CDD79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78889-30B7-D1A3-FB9B-7E498DE25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 Text Bullet List</a:t>
            </a:r>
          </a:p>
        </p:txBody>
      </p:sp>
    </p:spTree>
    <p:extLst>
      <p:ext uri="{BB962C8B-B14F-4D97-AF65-F5344CB8AC3E}">
        <p14:creationId xmlns:p14="http://schemas.microsoft.com/office/powerpoint/2010/main" val="3535055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PRESENTATION TITLE</vt:lpstr>
      <vt:lpstr>SLIDE TITLE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Florent RAVENEL</dc:creator>
  <cp:lastModifiedBy>Florent RAVENEL</cp:lastModifiedBy>
  <cp:revision>2</cp:revision>
  <dcterms:created xsi:type="dcterms:W3CDTF">2025-02-03T10:38:08Z</dcterms:created>
  <dcterms:modified xsi:type="dcterms:W3CDTF">2025-02-03T11:30:01Z</dcterms:modified>
</cp:coreProperties>
</file>