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21"/>
  </p:notesMasterIdLst>
  <p:handoutMasterIdLst>
    <p:handoutMasterId r:id="rId22"/>
  </p:handoutMasterIdLst>
  <p:sldIdLst>
    <p:sldId id="2147482915" r:id="rId5"/>
    <p:sldId id="261" r:id="rId6"/>
    <p:sldId id="2147482956" r:id="rId7"/>
    <p:sldId id="2147482944" r:id="rId8"/>
    <p:sldId id="2147482946" r:id="rId9"/>
    <p:sldId id="2147482960" r:id="rId10"/>
    <p:sldId id="2147482921" r:id="rId11"/>
    <p:sldId id="2147482945" r:id="rId12"/>
    <p:sldId id="2147482951" r:id="rId13"/>
    <p:sldId id="2147482961" r:id="rId14"/>
    <p:sldId id="2147482947" r:id="rId15"/>
    <p:sldId id="2147482959" r:id="rId16"/>
    <p:sldId id="2147482950" r:id="rId17"/>
    <p:sldId id="2147482962" r:id="rId18"/>
    <p:sldId id="2147482793" r:id="rId19"/>
    <p:sldId id="214748296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pos="384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3A949B5-A1B0-F9F4-31CC-2AFB704169BF}" name="TERRAGNO Eve" initials="TE" userId="S::eve.terragno@mazars.fr::e6b6645f-6894-4602-ac3c-8aa843cdb9bd"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71C8F"/>
    <a:srgbClr val="2471CE"/>
    <a:srgbClr val="E7F1FA"/>
    <a:srgbClr val="FFFFFF"/>
    <a:srgbClr val="25282A"/>
    <a:srgbClr val="B1B3B3"/>
    <a:srgbClr val="E1E7E9"/>
    <a:srgbClr val="F4F4F4"/>
    <a:srgbClr val="994878"/>
    <a:srgbClr val="E66C7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803" autoAdjust="0"/>
    <p:restoredTop sz="92809" autoAdjust="0"/>
  </p:normalViewPr>
  <p:slideViewPr>
    <p:cSldViewPr snapToGrid="0" showGuides="1">
      <p:cViewPr varScale="1">
        <p:scale>
          <a:sx n="118" d="100"/>
          <a:sy n="118" d="100"/>
        </p:scale>
        <p:origin x="2104" y="784"/>
      </p:cViewPr>
      <p:guideLst>
        <p:guide pos="3840"/>
        <p:guide orient="horz" pos="2160"/>
      </p:guideLst>
    </p:cSldViewPr>
  </p:slideViewPr>
  <p:outlineViewPr>
    <p:cViewPr>
      <p:scale>
        <a:sx n="33" d="100"/>
        <a:sy n="33" d="100"/>
      </p:scale>
      <p:origin x="0" y="-132500"/>
    </p:cViewPr>
  </p:outlineViewPr>
  <p:notesTextViewPr>
    <p:cViewPr>
      <p:scale>
        <a:sx n="1" d="1"/>
        <a:sy n="1" d="1"/>
      </p:scale>
      <p:origin x="0" y="0"/>
    </p:cViewPr>
  </p:notesTextViewPr>
  <p:sorterViewPr>
    <p:cViewPr varScale="1">
      <p:scale>
        <a:sx n="1" d="1"/>
        <a:sy n="1" d="1"/>
      </p:scale>
      <p:origin x="0" y="-19376"/>
    </p:cViewPr>
  </p:sorterViewPr>
  <p:notesViewPr>
    <p:cSldViewPr snapToGrid="0" showGuides="1">
      <p:cViewPr varScale="1">
        <p:scale>
          <a:sx n="117" d="100"/>
          <a:sy n="117" d="100"/>
        </p:scale>
        <p:origin x="4184" y="8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handoutMaster" Target="handoutMasters/handoutMaster1.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29AAD27-AF1E-3276-F64C-E24DD3C9D69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a:extLst>
              <a:ext uri="{FF2B5EF4-FFF2-40B4-BE49-F238E27FC236}">
                <a16:creationId xmlns:a16="http://schemas.microsoft.com/office/drawing/2014/main" id="{DC106297-72C7-0612-7611-07394736739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371FD7E-7453-412A-9D9A-67248BEACEC8}" type="datetimeFigureOut">
              <a:rPr lang="en-GB" smtClean="0"/>
              <a:t>10/02/2025</a:t>
            </a:fld>
            <a:endParaRPr lang="en-GB"/>
          </a:p>
        </p:txBody>
      </p:sp>
      <p:sp>
        <p:nvSpPr>
          <p:cNvPr id="4" name="Footer Placeholder 3">
            <a:extLst>
              <a:ext uri="{FF2B5EF4-FFF2-40B4-BE49-F238E27FC236}">
                <a16:creationId xmlns:a16="http://schemas.microsoft.com/office/drawing/2014/main" id="{657DE446-DCD2-634E-6E7D-2B6CC9FA702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5" name="Slide Number Placeholder 4">
            <a:extLst>
              <a:ext uri="{FF2B5EF4-FFF2-40B4-BE49-F238E27FC236}">
                <a16:creationId xmlns:a16="http://schemas.microsoft.com/office/drawing/2014/main" id="{96E7209B-478D-FE16-8BB2-A67423D4E2F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D9B360-C774-49CA-835F-5A4EA981ED5F}" type="slidenum">
              <a:rPr lang="en-GB" smtClean="0"/>
              <a:t>‹#›</a:t>
            </a:fld>
            <a:endParaRPr lang="en-GB"/>
          </a:p>
        </p:txBody>
      </p:sp>
    </p:spTree>
    <p:extLst>
      <p:ext uri="{BB962C8B-B14F-4D97-AF65-F5344CB8AC3E}">
        <p14:creationId xmlns:p14="http://schemas.microsoft.com/office/powerpoint/2010/main" val="3705006220"/>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735BF1-9CEA-4069-8947-4F338367F244}" type="datetimeFigureOut">
              <a:rPr lang="en-GB" smtClean="0"/>
              <a:t>10/02/2025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95652C4-8DDB-4486-9682-2F893AB472AD}" type="slidenum">
              <a:rPr lang="en-GB" smtClean="0"/>
              <a:t>‹#›</a:t>
            </a:fld>
            <a:endParaRPr lang="en-GB"/>
          </a:p>
        </p:txBody>
      </p:sp>
    </p:spTree>
    <p:extLst>
      <p:ext uri="{BB962C8B-B14F-4D97-AF65-F5344CB8AC3E}">
        <p14:creationId xmlns:p14="http://schemas.microsoft.com/office/powerpoint/2010/main" val="15925224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b="0" dirty="0" err="1">
                <a:solidFill>
                  <a:srgbClr val="D6D6DD"/>
                </a:solidFill>
                <a:effectLst/>
                <a:highlight>
                  <a:srgbClr val="181818"/>
                </a:highlight>
                <a:latin typeface="Menlo" panose="020B0609030804020204" pitchFamily="49" charset="0"/>
              </a:rPr>
              <a:t>CoverPage</a:t>
            </a:r>
            <a:endParaRPr lang="en-GB" b="0" dirty="0">
              <a:solidFill>
                <a:srgbClr val="D6D6DD"/>
              </a:solidFill>
              <a:effectLst/>
              <a:highlight>
                <a:srgbClr val="181818"/>
              </a:highlight>
              <a:latin typeface="Menlo" panose="020B0609030804020204" pitchFamily="49" charset="0"/>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1</a:t>
            </a:fld>
            <a:endParaRPr lang="en-GB"/>
          </a:p>
        </p:txBody>
      </p:sp>
    </p:spTree>
    <p:extLst>
      <p:ext uri="{BB962C8B-B14F-4D97-AF65-F5344CB8AC3E}">
        <p14:creationId xmlns:p14="http://schemas.microsoft.com/office/powerpoint/2010/main" val="226962866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cs typeface="Arial"/>
              </a:rPr>
              <a:t>FourColumns</a:t>
            </a:r>
            <a:endParaRPr lang="en-GB" b="0" dirty="0">
              <a:solidFill>
                <a:srgbClr val="000000"/>
              </a:solidFill>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10</a:t>
            </a:fld>
            <a:endParaRPr lang="en-GB"/>
          </a:p>
        </p:txBody>
      </p:sp>
    </p:spTree>
    <p:extLst>
      <p:ext uri="{BB962C8B-B14F-4D97-AF65-F5344CB8AC3E}">
        <p14:creationId xmlns:p14="http://schemas.microsoft.com/office/powerpoint/2010/main" val="4503365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ea typeface="+mn-lt"/>
                <a:cs typeface="+mn-lt"/>
              </a:rPr>
              <a:t>SimpleTextwithBulletList</a:t>
            </a:r>
            <a:endParaRPr lang="en-US" dirty="0">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11</a:t>
            </a:fld>
            <a:endParaRPr lang="en-GB"/>
          </a:p>
        </p:txBody>
      </p:sp>
    </p:spTree>
    <p:extLst>
      <p:ext uri="{BB962C8B-B14F-4D97-AF65-F5344CB8AC3E}">
        <p14:creationId xmlns:p14="http://schemas.microsoft.com/office/powerpoint/2010/main" val="25620201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5652C4-8DDB-4486-9682-2F893AB472AD}" type="slidenum">
              <a:rPr lang="en-GB" smtClean="0"/>
              <a:t>12</a:t>
            </a:fld>
            <a:endParaRPr lang="en-GB"/>
          </a:p>
        </p:txBody>
      </p:sp>
    </p:spTree>
    <p:extLst>
      <p:ext uri="{BB962C8B-B14F-4D97-AF65-F5344CB8AC3E}">
        <p14:creationId xmlns:p14="http://schemas.microsoft.com/office/powerpoint/2010/main" val="131686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ea typeface="+mn-lt"/>
                <a:cs typeface="+mn-lt"/>
              </a:rPr>
              <a:t>SimpleTextwithBulletList</a:t>
            </a:r>
            <a:endParaRPr lang="en-US" dirty="0">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13</a:t>
            </a:fld>
            <a:endParaRPr lang="en-GB"/>
          </a:p>
        </p:txBody>
      </p:sp>
    </p:spTree>
    <p:extLst>
      <p:ext uri="{BB962C8B-B14F-4D97-AF65-F5344CB8AC3E}">
        <p14:creationId xmlns:p14="http://schemas.microsoft.com/office/powerpoint/2010/main" val="14285315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BE4212-DB0F-E8E6-D93F-8F8B85414D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B7C42A-92FB-B8B8-A6AD-9840FC5BB4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4E7A7E7-1D94-0BC4-BEB9-6617C722FCEE}"/>
              </a:ext>
            </a:extLst>
          </p:cNvPr>
          <p:cNvSpPr>
            <a:spLocks noGrp="1"/>
          </p:cNvSpPr>
          <p:nvPr>
            <p:ph type="body" idx="1"/>
          </p:nvPr>
        </p:nvSpPr>
        <p:spPr/>
        <p:txBody>
          <a:bodyPr/>
          <a:lstStyle/>
          <a:p>
            <a:r>
              <a:rPr lang="en-FR" dirty="0"/>
              <a:t>SectionTitle</a:t>
            </a:r>
          </a:p>
        </p:txBody>
      </p:sp>
      <p:sp>
        <p:nvSpPr>
          <p:cNvPr id="4" name="Slide Number Placeholder 3">
            <a:extLst>
              <a:ext uri="{FF2B5EF4-FFF2-40B4-BE49-F238E27FC236}">
                <a16:creationId xmlns:a16="http://schemas.microsoft.com/office/drawing/2014/main" id="{F31531BC-E9EA-348D-80FD-3FB9EC50226D}"/>
              </a:ext>
            </a:extLst>
          </p:cNvPr>
          <p:cNvSpPr>
            <a:spLocks noGrp="1"/>
          </p:cNvSpPr>
          <p:nvPr>
            <p:ph type="sldNum" sz="quarter" idx="5"/>
          </p:nvPr>
        </p:nvSpPr>
        <p:spPr/>
        <p:txBody>
          <a:bodyPr/>
          <a:lstStyle/>
          <a:p>
            <a:fld id="{395652C4-8DDB-4486-9682-2F893AB472AD}" type="slidenum">
              <a:rPr lang="en-GB" smtClean="0"/>
              <a:t>14</a:t>
            </a:fld>
            <a:endParaRPr lang="en-GB"/>
          </a:p>
        </p:txBody>
      </p:sp>
    </p:spTree>
    <p:extLst>
      <p:ext uri="{BB962C8B-B14F-4D97-AF65-F5344CB8AC3E}">
        <p14:creationId xmlns:p14="http://schemas.microsoft.com/office/powerpoint/2010/main" val="15177355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FR" dirty="0"/>
              <a:t>SectionTitle</a:t>
            </a:r>
          </a:p>
        </p:txBody>
      </p:sp>
      <p:sp>
        <p:nvSpPr>
          <p:cNvPr id="4" name="Slide Number Placeholder 3"/>
          <p:cNvSpPr>
            <a:spLocks noGrp="1"/>
          </p:cNvSpPr>
          <p:nvPr>
            <p:ph type="sldNum" sz="quarter" idx="5"/>
          </p:nvPr>
        </p:nvSpPr>
        <p:spPr/>
        <p:txBody>
          <a:bodyPr/>
          <a:lstStyle/>
          <a:p>
            <a:fld id="{395652C4-8DDB-4486-9682-2F893AB472AD}" type="slidenum">
              <a:rPr lang="en-GB" smtClean="0"/>
              <a:t>2</a:t>
            </a:fld>
            <a:endParaRPr lang="en-GB"/>
          </a:p>
        </p:txBody>
      </p:sp>
    </p:spTree>
    <p:extLst>
      <p:ext uri="{BB962C8B-B14F-4D97-AF65-F5344CB8AC3E}">
        <p14:creationId xmlns:p14="http://schemas.microsoft.com/office/powerpoint/2010/main" val="3823906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95652C4-8DDB-4486-9682-2F893AB472AD}" type="slidenum">
              <a:rPr lang="en-GB" smtClean="0"/>
              <a:t>3</a:t>
            </a:fld>
            <a:endParaRPr lang="en-GB"/>
          </a:p>
        </p:txBody>
      </p:sp>
    </p:spTree>
    <p:extLst>
      <p:ext uri="{BB962C8B-B14F-4D97-AF65-F5344CB8AC3E}">
        <p14:creationId xmlns:p14="http://schemas.microsoft.com/office/powerpoint/2010/main" val="27260629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 AI Assistant for Groupe </a:t>
            </a:r>
            <a:r>
              <a:rPr lang="en-GB" dirty="0" err="1"/>
              <a:t>Beneteau</a:t>
            </a:r>
            <a:r>
              <a:rPr lang="en-GB" dirty="0"/>
              <a:t>, I can explain how we position ourselves against our competitors:</a:t>
            </a:r>
          </a:p>
          <a:p>
            <a:endParaRPr lang="en-GB" dirty="0"/>
          </a:p>
          <a:p>
            <a:r>
              <a:rPr lang="en-GB" dirty="0"/>
              <a:t>1. Market Leadership: We position ourselves as the global leader in recreational boating. We've been the world leader in sailboat construction since 1982, with a 20% market share in sailboat exports.</a:t>
            </a:r>
          </a:p>
          <a:p>
            <a:endParaRPr lang="en-GB" dirty="0"/>
          </a:p>
          <a:p>
            <a:r>
              <a:rPr lang="en-GB" dirty="0"/>
              <a:t>2. Diverse Product Range: Unlike some competitors who focus on specific segments, we offer a comprehensive range of products across multiple brands. This includes sailboats, motorboats, and luxury yachts, catering to various market segments and preferences.</a:t>
            </a:r>
          </a:p>
          <a:p>
            <a:endParaRPr lang="en-GB" dirty="0"/>
          </a:p>
          <a:p>
            <a:r>
              <a:rPr lang="en-GB" dirty="0"/>
              <a:t>3. Multi-Brand Strategy: We leverage a portfolio of 9 boat brands (</a:t>
            </a:r>
            <a:r>
              <a:rPr lang="en-GB" dirty="0" err="1"/>
              <a:t>Beneteau</a:t>
            </a:r>
            <a:r>
              <a:rPr lang="en-GB" dirty="0"/>
              <a:t>, </a:t>
            </a:r>
            <a:r>
              <a:rPr lang="en-GB" dirty="0" err="1"/>
              <a:t>Jeanneau</a:t>
            </a:r>
            <a:r>
              <a:rPr lang="en-GB" dirty="0"/>
              <a:t>, Lagoon, Prestige, Four </a:t>
            </a:r>
            <a:r>
              <a:rPr lang="en-GB" dirty="0" err="1"/>
              <a:t>Winns</a:t>
            </a:r>
            <a:r>
              <a:rPr lang="en-GB" dirty="0"/>
              <a:t>, </a:t>
            </a:r>
            <a:r>
              <a:rPr lang="en-GB" dirty="0" err="1"/>
              <a:t>Wellcraft</a:t>
            </a:r>
            <a:r>
              <a:rPr lang="en-GB" dirty="0"/>
              <a:t>, Scarab, </a:t>
            </a:r>
            <a:r>
              <a:rPr lang="en-GB" dirty="0" err="1"/>
              <a:t>Glastron</a:t>
            </a:r>
            <a:r>
              <a:rPr lang="en-GB" dirty="0"/>
              <a:t>, and Delphia), allowing us to target different market segments more effectively than single-brand competitors.</a:t>
            </a:r>
          </a:p>
          <a:p>
            <a:endParaRPr lang="en-GB" dirty="0"/>
          </a:p>
          <a:p>
            <a:r>
              <a:rPr lang="en-GB" dirty="0"/>
              <a:t>4. Innovation Leadership: We position ourselves at the forefront of innovation in the boating industry. For example, we're pioneering sustainable boating technologies like the use of </a:t>
            </a:r>
            <a:r>
              <a:rPr lang="en-GB" dirty="0" err="1"/>
              <a:t>Elium</a:t>
            </a:r>
            <a:r>
              <a:rPr lang="en-GB" dirty="0"/>
              <a:t>® resin and developing electric and hybrid propulsion systems.</a:t>
            </a:r>
          </a:p>
          <a:p>
            <a:endParaRPr lang="en-GB" dirty="0"/>
          </a:p>
          <a:p>
            <a:r>
              <a:rPr lang="en-GB" dirty="0"/>
              <a:t>5. Sustainability Focus: We're positioning ourselves as a leader in sustainable boating practices. Our commitment to reducing CO2 emissions by 30% by 2030 and offering 100% of our boats with alternative propulsion sets us apart from many competitors.</a:t>
            </a:r>
          </a:p>
          <a:p>
            <a:endParaRPr lang="en-GB" dirty="0"/>
          </a:p>
          <a:p>
            <a:r>
              <a:rPr lang="en-GB" dirty="0"/>
              <a:t>6. Global Manufacturing Presence: With 22 production sites across multiple countries, we have a more extensive global manufacturing footprint than many of our competitors, allowing for greater production flexibility and market responsiveness.</a:t>
            </a:r>
          </a:p>
          <a:p>
            <a:endParaRPr lang="en-GB" dirty="0"/>
          </a:p>
          <a:p>
            <a:r>
              <a:rPr lang="en-GB" dirty="0"/>
              <a:t>7. Heritage and Expertise: We leverage our long history (since 1884) and deep expertise in boat building as a key differentiator, especially against newer market entrants.</a:t>
            </a:r>
          </a:p>
          <a:p>
            <a:endParaRPr lang="en-GB" dirty="0"/>
          </a:p>
          <a:p>
            <a:r>
              <a:rPr lang="en-GB" dirty="0"/>
              <a:t>8. Price-to-Value Ratio: While we offer premium products, we strive to provide excellent value across our range, positioning ourselves as offering high quality at competitive prices compared to some ultra-luxury competitors.</a:t>
            </a:r>
          </a:p>
          <a:p>
            <a:endParaRPr lang="en-GB" dirty="0"/>
          </a:p>
          <a:p>
            <a:r>
              <a:rPr lang="en-GB" dirty="0"/>
              <a:t>9. Customer-Centric Approach: We focus on evolving customer needs, such as the demand for simpler, more comfortable boats, positioning ourselves as a customer-focused innovator.</a:t>
            </a:r>
          </a:p>
          <a:p>
            <a:endParaRPr lang="en-GB" dirty="0"/>
          </a:p>
          <a:p>
            <a:r>
              <a:rPr lang="en-GB" dirty="0"/>
              <a:t>10. Digital Transformation: We're investing heavily in digitalization and connectivity, aiming to have all our boats connected and offering adapted services, positioning us at the forefront of the digital boating experience.</a:t>
            </a:r>
          </a:p>
          <a:p>
            <a:endParaRPr lang="en-GB" dirty="0"/>
          </a:p>
          <a:p>
            <a:r>
              <a:rPr lang="en-GB" dirty="0"/>
              <a:t>11. Financial Stability: As a publicly-traded company with strong financial performance, we position ourselves as a stable and reliable choice compared to smaller or privately-held competitors.</a:t>
            </a:r>
          </a:p>
          <a:p>
            <a:endParaRPr lang="en-GB" dirty="0"/>
          </a:p>
          <a:p>
            <a:r>
              <a:rPr lang="en-GB" dirty="0"/>
              <a:t>12. After-Sales Service: We emphasize our global dealer network and comprehensive after-sales support as a key differentiator, especially important for international customers.</a:t>
            </a:r>
          </a:p>
          <a:p>
            <a:endParaRPr lang="en-GB" dirty="0"/>
          </a:p>
          <a:p>
            <a:r>
              <a:rPr lang="en-GB" dirty="0"/>
              <a:t>By leveraging these factors, we aim to maintain our position as a market leader while differentiating ourselves from competitors through innovation, sustainability, diverse offerings, and global presence.</a:t>
            </a:r>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4</a:t>
            </a:fld>
            <a:endParaRPr lang="en-GB"/>
          </a:p>
        </p:txBody>
      </p:sp>
    </p:spTree>
    <p:extLst>
      <p:ext uri="{BB962C8B-B14F-4D97-AF65-F5344CB8AC3E}">
        <p14:creationId xmlns:p14="http://schemas.microsoft.com/office/powerpoint/2010/main" val="5734739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ea typeface="+mn-lt"/>
                <a:cs typeface="+mn-lt"/>
              </a:rPr>
              <a:t>class: </a:t>
            </a:r>
            <a:r>
              <a:rPr lang="en-GB" dirty="0" err="1">
                <a:ea typeface="+mn-lt"/>
                <a:cs typeface="+mn-lt"/>
              </a:rPr>
              <a:t>SimpleTextwithBulletList</a:t>
            </a:r>
            <a:endParaRPr lang="en-US" dirty="0">
              <a:cs typeface="Arial"/>
            </a:endParaRPr>
          </a:p>
          <a:p>
            <a:endParaRPr lang="en-FR" dirty="0"/>
          </a:p>
          <a:p>
            <a:r>
              <a:rPr lang="en-GB" dirty="0"/>
              <a:t>As the AI Assistant for Groupe </a:t>
            </a:r>
            <a:r>
              <a:rPr lang="en-GB" dirty="0" err="1"/>
              <a:t>Beneteau</a:t>
            </a:r>
            <a:r>
              <a:rPr lang="en-GB" dirty="0"/>
              <a:t>, I can provide insights into the current dynamics of our markets:</a:t>
            </a:r>
          </a:p>
          <a:p>
            <a:endParaRPr lang="en-GB" dirty="0"/>
          </a:p>
          <a:p>
            <a:r>
              <a:rPr lang="en-GB" dirty="0"/>
              <a:t>1. Market Recovery and Volatility:</a:t>
            </a:r>
          </a:p>
          <a:p>
            <a:r>
              <a:rPr lang="en-GB" dirty="0"/>
              <a:t>   - The recreational boating market has been experiencing a recovery following the COVID-19 pandemic, but with some volatility.</a:t>
            </a:r>
          </a:p>
          <a:p>
            <a:r>
              <a:rPr lang="en-GB" dirty="0"/>
              <a:t>   - Our recent financial results show a decrease in performance in the first half of 2024 compared to 2023, indicating ongoing market challenges.</a:t>
            </a:r>
          </a:p>
          <a:p>
            <a:endParaRPr lang="en-GB" dirty="0"/>
          </a:p>
          <a:p>
            <a:r>
              <a:rPr lang="en-GB" dirty="0"/>
              <a:t>2. Shift in Consumer Preferences:</a:t>
            </a:r>
          </a:p>
          <a:p>
            <a:r>
              <a:rPr lang="en-GB" dirty="0"/>
              <a:t>   - There's an increasing demand for simpler, more comfortable boats, especially among new boaters who entered the market during the pandemic.</a:t>
            </a:r>
          </a:p>
          <a:p>
            <a:r>
              <a:rPr lang="en-GB" dirty="0"/>
              <a:t>   - We're seeing growing interest in sustainable and eco-friendly boating options.</a:t>
            </a:r>
          </a:p>
          <a:p>
            <a:endParaRPr lang="en-GB" dirty="0"/>
          </a:p>
          <a:p>
            <a:r>
              <a:rPr lang="en-GB" dirty="0"/>
              <a:t>3. Sustainability Focus:</a:t>
            </a:r>
          </a:p>
          <a:p>
            <a:r>
              <a:rPr lang="en-GB" dirty="0"/>
              <a:t>   - Environmental concerns are driving demand for more sustainable boating solutions, including electric and hybrid propulsion systems.</a:t>
            </a:r>
          </a:p>
          <a:p>
            <a:r>
              <a:rPr lang="en-GB" dirty="0"/>
              <a:t>   - Regulatory pressures are increasing for cleaner, more efficient boats.</a:t>
            </a:r>
          </a:p>
          <a:p>
            <a:endParaRPr lang="en-GB" dirty="0"/>
          </a:p>
          <a:p>
            <a:r>
              <a:rPr lang="en-GB" dirty="0"/>
              <a:t>4. Digitalization and Connectivity:</a:t>
            </a:r>
          </a:p>
          <a:p>
            <a:r>
              <a:rPr lang="en-GB" dirty="0"/>
              <a:t>   - There's a growing expectation for smart, connected boats with integrated digital technologies.</a:t>
            </a:r>
          </a:p>
          <a:p>
            <a:r>
              <a:rPr lang="en-GB" dirty="0"/>
              <a:t>   - Digital services and remote monitoring capabilities are becoming increasingly important.</a:t>
            </a:r>
          </a:p>
          <a:p>
            <a:endParaRPr lang="en-GB" dirty="0"/>
          </a:p>
          <a:p>
            <a:r>
              <a:rPr lang="en-GB" dirty="0"/>
              <a:t>5. Economic Factors:</a:t>
            </a:r>
          </a:p>
          <a:p>
            <a:r>
              <a:rPr lang="en-GB" dirty="0"/>
              <a:t>   - Global economic uncertainties, including inflation and interest rate fluctuations, are impacting consumer spending in the boating sector.</a:t>
            </a:r>
          </a:p>
          <a:p>
            <a:r>
              <a:rPr lang="en-GB" dirty="0"/>
              <a:t>   - Exchange rate fluctuations affect our international sales and manufacturing costs.</a:t>
            </a:r>
          </a:p>
          <a:p>
            <a:endParaRPr lang="en-GB" dirty="0"/>
          </a:p>
          <a:p>
            <a:r>
              <a:rPr lang="en-GB" dirty="0"/>
              <a:t>6. Supply Chain Challenges:</a:t>
            </a:r>
          </a:p>
          <a:p>
            <a:r>
              <a:rPr lang="en-GB" dirty="0"/>
              <a:t>   - The industry is still grappling with supply chain disruptions, affecting production timelines and costs.</a:t>
            </a:r>
          </a:p>
          <a:p>
            <a:r>
              <a:rPr lang="en-GB" dirty="0"/>
              <a:t>   - There's an increased focus on supply chain resilience and localization of key components.</a:t>
            </a:r>
          </a:p>
          <a:p>
            <a:endParaRPr lang="en-GB" dirty="0"/>
          </a:p>
          <a:p>
            <a:r>
              <a:rPr lang="en-GB" dirty="0"/>
              <a:t>7. Market Segmentation:</a:t>
            </a:r>
          </a:p>
          <a:p>
            <a:r>
              <a:rPr lang="en-GB" dirty="0"/>
              <a:t>   - We're observing different dynamics across various market segments, with luxury and high-end markets showing more resilience compared to entry-level segments.</a:t>
            </a:r>
          </a:p>
          <a:p>
            <a:endParaRPr lang="en-GB" dirty="0"/>
          </a:p>
          <a:p>
            <a:r>
              <a:rPr lang="en-GB" dirty="0"/>
              <a:t>8. Geographical Variations:</a:t>
            </a:r>
          </a:p>
          <a:p>
            <a:r>
              <a:rPr lang="en-GB" dirty="0"/>
              <a:t>   - Market conditions vary significantly across different regions, with North America, Europe, and Asia-Pacific showing distinct trends and recovery rates.</a:t>
            </a:r>
          </a:p>
          <a:p>
            <a:endParaRPr lang="en-GB" dirty="0"/>
          </a:p>
          <a:p>
            <a:r>
              <a:rPr lang="en-GB" dirty="0"/>
              <a:t>9. Competitive Landscape:</a:t>
            </a:r>
          </a:p>
          <a:p>
            <a:r>
              <a:rPr lang="en-GB" dirty="0"/>
              <a:t>   - The market is seeing increased competition, particularly in the sustainable and tech-integrated boat segments.</a:t>
            </a:r>
          </a:p>
          <a:p>
            <a:r>
              <a:rPr lang="en-GB" dirty="0"/>
              <a:t>   - Consolidation in the industry is ongoing, with mergers and acquisitions reshaping the competitive landscape.</a:t>
            </a:r>
          </a:p>
          <a:p>
            <a:endParaRPr lang="en-GB" dirty="0"/>
          </a:p>
          <a:p>
            <a:r>
              <a:rPr lang="en-GB" dirty="0"/>
              <a:t>10. Regulatory Environment:</a:t>
            </a:r>
          </a:p>
          <a:p>
            <a:r>
              <a:rPr lang="en-GB" dirty="0"/>
              <a:t>    - Evolving regulations, particularly around emissions and safety standards, are influencing product development and market strategies.</a:t>
            </a:r>
          </a:p>
          <a:p>
            <a:endParaRPr lang="en-GB" dirty="0"/>
          </a:p>
          <a:p>
            <a:r>
              <a:rPr lang="en-GB" dirty="0"/>
              <a:t>11. Innovation and R&amp;D:</a:t>
            </a:r>
          </a:p>
          <a:p>
            <a:r>
              <a:rPr lang="en-GB" dirty="0"/>
              <a:t>    - There's an accelerated pace of innovation in the industry, with a focus on new materials, propulsion technologies, and design concepts.</a:t>
            </a:r>
          </a:p>
          <a:p>
            <a:endParaRPr lang="en-GB" dirty="0"/>
          </a:p>
          <a:p>
            <a:r>
              <a:rPr lang="en-GB" dirty="0"/>
              <a:t>12. Pre-owned Boat Market:</a:t>
            </a:r>
          </a:p>
          <a:p>
            <a:r>
              <a:rPr lang="en-GB" dirty="0"/>
              <a:t>    - The pre-owned boat market remains strong, influencing new boat sales and pricing strategies.</a:t>
            </a:r>
          </a:p>
          <a:p>
            <a:endParaRPr lang="en-GB" dirty="0"/>
          </a:p>
          <a:p>
            <a:r>
              <a:rPr lang="en-GB" dirty="0"/>
              <a:t>13. Boat Sharing and Rental Services:</a:t>
            </a:r>
          </a:p>
          <a:p>
            <a:r>
              <a:rPr lang="en-GB" dirty="0"/>
              <a:t>    - Growing interest in boat sharing and rental services is affecting ownership patterns and creating new market opportunities.</a:t>
            </a:r>
          </a:p>
          <a:p>
            <a:endParaRPr lang="en-GB" dirty="0"/>
          </a:p>
          <a:p>
            <a:r>
              <a:rPr lang="en-GB" dirty="0"/>
              <a:t>14. Production Adaptation:</a:t>
            </a:r>
          </a:p>
          <a:p>
            <a:r>
              <a:rPr lang="en-GB" dirty="0"/>
              <a:t>    - We're adapting our production strategies to align with changing market demands, as evidenced by our revised objectives for 2024.</a:t>
            </a:r>
          </a:p>
          <a:p>
            <a:endParaRPr lang="en-GB" dirty="0"/>
          </a:p>
          <a:p>
            <a:r>
              <a:rPr lang="en-GB" dirty="0"/>
              <a:t>These dynamics present both challenges and opportunities for Groupe </a:t>
            </a:r>
            <a:r>
              <a:rPr lang="en-GB" dirty="0" err="1"/>
              <a:t>Beneteau</a:t>
            </a:r>
            <a:r>
              <a:rPr lang="en-GB" dirty="0"/>
              <a:t>. We're continuously adapting our strategies to navigate these market conditions, focusing on innovation, sustainability, and meeting evolving customer needs while maintaining our market leadership position.</a:t>
            </a:r>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5</a:t>
            </a:fld>
            <a:endParaRPr lang="en-GB"/>
          </a:p>
        </p:txBody>
      </p:sp>
    </p:spTree>
    <p:extLst>
      <p:ext uri="{BB962C8B-B14F-4D97-AF65-F5344CB8AC3E}">
        <p14:creationId xmlns:p14="http://schemas.microsoft.com/office/powerpoint/2010/main" val="104166707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t>FourBoxesGrid</a:t>
            </a:r>
            <a:endParaRPr lang="en-US" dirty="0"/>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6</a:t>
            </a:fld>
            <a:endParaRPr lang="en-GB"/>
          </a:p>
        </p:txBody>
      </p:sp>
    </p:spTree>
    <p:extLst>
      <p:ext uri="{BB962C8B-B14F-4D97-AF65-F5344CB8AC3E}">
        <p14:creationId xmlns:p14="http://schemas.microsoft.com/office/powerpoint/2010/main" val="1491894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cs typeface="Arial"/>
              </a:rPr>
              <a:t>ThreeColumns</a:t>
            </a:r>
            <a:endParaRPr lang="en-US" dirty="0"/>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7</a:t>
            </a:fld>
            <a:endParaRPr lang="en-GB"/>
          </a:p>
        </p:txBody>
      </p:sp>
    </p:spTree>
    <p:extLst>
      <p:ext uri="{BB962C8B-B14F-4D97-AF65-F5344CB8AC3E}">
        <p14:creationId xmlns:p14="http://schemas.microsoft.com/office/powerpoint/2010/main" val="14459327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ea typeface="+mn-lt"/>
                <a:cs typeface="+mn-lt"/>
              </a:rPr>
              <a:t>SimpleTextwithBulletList</a:t>
            </a:r>
            <a:endParaRPr lang="en-US" dirty="0">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8</a:t>
            </a:fld>
            <a:endParaRPr lang="en-GB"/>
          </a:p>
        </p:txBody>
      </p:sp>
    </p:spTree>
    <p:extLst>
      <p:ext uri="{BB962C8B-B14F-4D97-AF65-F5344CB8AC3E}">
        <p14:creationId xmlns:p14="http://schemas.microsoft.com/office/powerpoint/2010/main" val="31548795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err="1">
                <a:ea typeface="+mn-lt"/>
                <a:cs typeface="+mn-lt"/>
              </a:rPr>
              <a:t>SimpleTextwithBulletList</a:t>
            </a:r>
            <a:endParaRPr lang="en-US" dirty="0">
              <a:cs typeface="Arial"/>
            </a:endParaRPr>
          </a:p>
          <a:p>
            <a:endParaRPr lang="en-FR" dirty="0"/>
          </a:p>
        </p:txBody>
      </p:sp>
      <p:sp>
        <p:nvSpPr>
          <p:cNvPr id="4" name="Slide Number Placeholder 3"/>
          <p:cNvSpPr>
            <a:spLocks noGrp="1"/>
          </p:cNvSpPr>
          <p:nvPr>
            <p:ph type="sldNum" sz="quarter" idx="5"/>
          </p:nvPr>
        </p:nvSpPr>
        <p:spPr/>
        <p:txBody>
          <a:bodyPr/>
          <a:lstStyle/>
          <a:p>
            <a:fld id="{395652C4-8DDB-4486-9682-2F893AB472AD}" type="slidenum">
              <a:rPr lang="en-GB" smtClean="0"/>
              <a:t>9</a:t>
            </a:fld>
            <a:endParaRPr lang="en-GB"/>
          </a:p>
        </p:txBody>
      </p:sp>
    </p:spTree>
    <p:extLst>
      <p:ext uri="{BB962C8B-B14F-4D97-AF65-F5344CB8AC3E}">
        <p14:creationId xmlns:p14="http://schemas.microsoft.com/office/powerpoint/2010/main" val="374902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2" Type="http://schemas.openxmlformats.org/officeDocument/2006/relationships/image" Target="../media/image1.wmf"/><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age - large frame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9" name="Picture Placeholder 8">
            <a:extLst>
              <a:ext uri="{FF2B5EF4-FFF2-40B4-BE49-F238E27FC236}">
                <a16:creationId xmlns:a16="http://schemas.microsoft.com/office/drawing/2014/main" id="{5842C18B-1D7A-8DC7-E58C-751F7B000828}"/>
              </a:ext>
            </a:extLst>
          </p:cNvPr>
          <p:cNvSpPr>
            <a:spLocks noGrp="1"/>
          </p:cNvSpPr>
          <p:nvPr>
            <p:ph type="pic" sz="quarter" idx="10"/>
          </p:nvPr>
        </p:nvSpPr>
        <p:spPr>
          <a:xfrm>
            <a:off x="305400" y="304800"/>
            <a:ext cx="11581200" cy="38808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7" name="Grafik 11">
            <a:extLst>
              <a:ext uri="{FF2B5EF4-FFF2-40B4-BE49-F238E27FC236}">
                <a16:creationId xmlns:a16="http://schemas.microsoft.com/office/drawing/2014/main" id="{3C98E22A-D87D-099F-23AC-69F84E194CD7}"/>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2657924478"/>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genda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C3C2-FA7F-3AF9-8770-2A0C452FB735}"/>
              </a:ext>
            </a:extLst>
          </p:cNvPr>
          <p:cNvSpPr>
            <a:spLocks noGrp="1"/>
          </p:cNvSpPr>
          <p:nvPr>
            <p:ph type="title" hasCustomPrompt="1"/>
          </p:nvPr>
        </p:nvSpPr>
        <p:spPr/>
        <p:txBody>
          <a:bodyPr/>
          <a:lstStyle>
            <a:lvl1pPr>
              <a:defRPr/>
            </a:lvl1pPr>
          </a:lstStyle>
          <a:p>
            <a:r>
              <a:rPr lang="en-US" dirty="0"/>
              <a:t>Agenda</a:t>
            </a:r>
            <a:endParaRPr lang="en-GB" dirty="0"/>
          </a:p>
        </p:txBody>
      </p:sp>
      <p:sp>
        <p:nvSpPr>
          <p:cNvPr id="3" name="Date Placeholder 2">
            <a:extLst>
              <a:ext uri="{FF2B5EF4-FFF2-40B4-BE49-F238E27FC236}">
                <a16:creationId xmlns:a16="http://schemas.microsoft.com/office/drawing/2014/main" id="{F430BCF2-B02B-ED34-3CE1-385F370CDD98}"/>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EF124C7-A8E1-C2C4-9251-1FAD4FC4E71C}"/>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CC2D7ED-E3D6-D344-4CBF-39C6CFF13EA1}"/>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4361FFC-8E96-EE12-9B5A-F30BC84A0A47}"/>
              </a:ext>
            </a:extLst>
          </p:cNvPr>
          <p:cNvSpPr>
            <a:spLocks noGrp="1"/>
          </p:cNvSpPr>
          <p:nvPr>
            <p:ph type="body" sz="quarter" idx="14"/>
          </p:nvPr>
        </p:nvSpPr>
        <p:spPr>
          <a:xfrm>
            <a:off x="305998" y="1268413"/>
            <a:ext cx="11581199" cy="4681537"/>
          </a:xfrm>
        </p:spPr>
        <p:txBody>
          <a:bodyPr/>
          <a:lstStyle>
            <a:lvl1pPr marL="271463" indent="-271463">
              <a:spcBef>
                <a:spcPts val="600"/>
              </a:spcBef>
              <a:spcAft>
                <a:spcPts val="600"/>
              </a:spcAft>
              <a:buClr>
                <a:schemeClr val="tx2"/>
              </a:buClr>
              <a:buFont typeface="+mj-lt"/>
              <a:buAutoNum type="arabicPeriod"/>
              <a:defRPr sz="1800"/>
            </a:lvl1pPr>
            <a:lvl2pPr marL="625475" indent="-269875">
              <a:buClr>
                <a:schemeClr val="tx2"/>
              </a:buClr>
              <a:buFont typeface="+mj-lt"/>
              <a:buAutoNum type="arabicPeriod"/>
              <a:defRPr sz="1400"/>
            </a:lvl2pPr>
            <a:lvl3pPr marL="808038" indent="-188913">
              <a:buClr>
                <a:schemeClr val="tx2"/>
              </a:buClr>
              <a:buFont typeface="+mj-lt"/>
              <a:buAutoNum type="arabicPeriod"/>
              <a:defRPr sz="1400"/>
            </a:lvl3pPr>
            <a:lvl4pPr marL="1165225" indent="-276225">
              <a:buClr>
                <a:schemeClr val="tx2"/>
              </a:buClr>
              <a:buFont typeface="+mj-lt"/>
              <a:buAutoNum type="arabicPeriod"/>
              <a:defRPr sz="1400"/>
            </a:lvl4pPr>
            <a:lvl5pPr marL="717550" indent="-361950">
              <a:buClr>
                <a:schemeClr val="tx2"/>
              </a:buClr>
              <a:buFont typeface="+mj-lt"/>
              <a:buAutoNum type="arabicPeriod"/>
              <a:defRPr sz="24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p:txBody>
      </p:sp>
    </p:spTree>
    <p:extLst>
      <p:ext uri="{BB962C8B-B14F-4D97-AF65-F5344CB8AC3E}">
        <p14:creationId xmlns:p14="http://schemas.microsoft.com/office/powerpoint/2010/main" val="4192640319"/>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genda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C3C2-FA7F-3AF9-8770-2A0C452FB735}"/>
              </a:ext>
            </a:extLst>
          </p:cNvPr>
          <p:cNvSpPr>
            <a:spLocks noGrp="1"/>
          </p:cNvSpPr>
          <p:nvPr>
            <p:ph type="title" hasCustomPrompt="1"/>
          </p:nvPr>
        </p:nvSpPr>
        <p:spPr>
          <a:xfrm>
            <a:off x="306000" y="306000"/>
            <a:ext cx="5648400" cy="360000"/>
          </a:xfrm>
        </p:spPr>
        <p:txBody>
          <a:bodyPr/>
          <a:lstStyle>
            <a:lvl1pPr>
              <a:defRPr/>
            </a:lvl1pPr>
          </a:lstStyle>
          <a:p>
            <a:r>
              <a:rPr lang="en-US" dirty="0"/>
              <a:t>Agenda</a:t>
            </a:r>
            <a:endParaRPr lang="en-GB" dirty="0"/>
          </a:p>
        </p:txBody>
      </p:sp>
      <p:sp>
        <p:nvSpPr>
          <p:cNvPr id="3" name="Date Placeholder 2">
            <a:extLst>
              <a:ext uri="{FF2B5EF4-FFF2-40B4-BE49-F238E27FC236}">
                <a16:creationId xmlns:a16="http://schemas.microsoft.com/office/drawing/2014/main" id="{F430BCF2-B02B-ED34-3CE1-385F370CDD98}"/>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EF124C7-A8E1-C2C4-9251-1FAD4FC4E71C}"/>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CC2D7ED-E3D6-D344-4CBF-39C6CFF13EA1}"/>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8" name="Picture Placeholder 7">
            <a:extLst>
              <a:ext uri="{FF2B5EF4-FFF2-40B4-BE49-F238E27FC236}">
                <a16:creationId xmlns:a16="http://schemas.microsoft.com/office/drawing/2014/main" id="{75339831-9579-422A-5FD3-167E83B82B34}"/>
              </a:ext>
            </a:extLst>
          </p:cNvPr>
          <p:cNvSpPr>
            <a:spLocks noGrp="1"/>
          </p:cNvSpPr>
          <p:nvPr>
            <p:ph type="pic" sz="quarter" idx="14"/>
          </p:nvPr>
        </p:nvSpPr>
        <p:spPr>
          <a:xfrm>
            <a:off x="6237601" y="305999"/>
            <a:ext cx="5648400" cy="5643951"/>
          </a:xfrm>
          <a:solidFill>
            <a:schemeClr val="bg1">
              <a:lumMod val="95000"/>
            </a:schemeClr>
          </a:solidFill>
        </p:spPr>
        <p:txBody>
          <a:bodyPr anchor="ctr"/>
          <a:lstStyle>
            <a:lvl1pPr marL="0" indent="0" algn="ctr">
              <a:buNone/>
              <a:defRPr/>
            </a:lvl1pPr>
          </a:lstStyle>
          <a:p>
            <a:r>
              <a:rPr lang="en-GB" dirty="0"/>
              <a:t>Click icon to add picture</a:t>
            </a:r>
          </a:p>
        </p:txBody>
      </p:sp>
      <p:sp>
        <p:nvSpPr>
          <p:cNvPr id="6" name="Text Placeholder 6">
            <a:extLst>
              <a:ext uri="{FF2B5EF4-FFF2-40B4-BE49-F238E27FC236}">
                <a16:creationId xmlns:a16="http://schemas.microsoft.com/office/drawing/2014/main" id="{2C271A1C-536E-3E60-3582-8E73B02B9B84}"/>
              </a:ext>
            </a:extLst>
          </p:cNvPr>
          <p:cNvSpPr>
            <a:spLocks noGrp="1"/>
          </p:cNvSpPr>
          <p:nvPr>
            <p:ph type="body" sz="quarter" idx="13"/>
          </p:nvPr>
        </p:nvSpPr>
        <p:spPr>
          <a:xfrm>
            <a:off x="305999" y="1268413"/>
            <a:ext cx="5648400" cy="4681537"/>
          </a:xfrm>
        </p:spPr>
        <p:txBody>
          <a:bodyPr/>
          <a:lstStyle>
            <a:lvl1pPr marL="271463" indent="-271463">
              <a:spcBef>
                <a:spcPts val="600"/>
              </a:spcBef>
              <a:spcAft>
                <a:spcPts val="600"/>
              </a:spcAft>
              <a:buClr>
                <a:schemeClr val="tx2"/>
              </a:buClr>
              <a:buFont typeface="+mj-lt"/>
              <a:buAutoNum type="arabicPeriod"/>
              <a:defRPr sz="1800"/>
            </a:lvl1pPr>
            <a:lvl2pPr marL="625475" indent="-269875">
              <a:buClr>
                <a:schemeClr val="tx2"/>
              </a:buClr>
              <a:buFont typeface="+mj-lt"/>
              <a:buAutoNum type="arabicPeriod"/>
              <a:defRPr sz="1400"/>
            </a:lvl2pPr>
            <a:lvl3pPr marL="808038" indent="-188913">
              <a:buClr>
                <a:schemeClr val="tx2"/>
              </a:buClr>
              <a:buFont typeface="+mj-lt"/>
              <a:buAutoNum type="arabicPeriod"/>
              <a:defRPr sz="1400"/>
            </a:lvl3pPr>
            <a:lvl4pPr marL="1165225" indent="-276225">
              <a:buClr>
                <a:schemeClr val="tx2"/>
              </a:buClr>
              <a:buFont typeface="+mj-lt"/>
              <a:buAutoNum type="arabicPeriod"/>
              <a:defRPr sz="1400"/>
            </a:lvl4pPr>
            <a:lvl5pPr marL="717550" indent="-361950">
              <a:buClr>
                <a:schemeClr val="tx2"/>
              </a:buClr>
              <a:buFont typeface="+mj-lt"/>
              <a:buAutoNum type="arabicPeriod"/>
              <a:defRPr sz="2400"/>
            </a:lvl5p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p:txBody>
      </p:sp>
    </p:spTree>
    <p:extLst>
      <p:ext uri="{BB962C8B-B14F-4D97-AF65-F5344CB8AC3E}">
        <p14:creationId xmlns:p14="http://schemas.microsoft.com/office/powerpoint/2010/main" val="70573303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genda layou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EBC3C2-FA7F-3AF9-8770-2A0C452FB735}"/>
              </a:ext>
            </a:extLst>
          </p:cNvPr>
          <p:cNvSpPr>
            <a:spLocks noGrp="1"/>
          </p:cNvSpPr>
          <p:nvPr>
            <p:ph type="title" hasCustomPrompt="1"/>
          </p:nvPr>
        </p:nvSpPr>
        <p:spPr>
          <a:xfrm>
            <a:off x="305999" y="306000"/>
            <a:ext cx="11581200" cy="360000"/>
          </a:xfrm>
        </p:spPr>
        <p:txBody>
          <a:bodyPr/>
          <a:lstStyle>
            <a:lvl1pPr>
              <a:defRPr/>
            </a:lvl1pPr>
          </a:lstStyle>
          <a:p>
            <a:r>
              <a:rPr lang="en-US" dirty="0"/>
              <a:t>Agenda</a:t>
            </a:r>
            <a:endParaRPr lang="en-GB" dirty="0"/>
          </a:p>
        </p:txBody>
      </p:sp>
      <p:sp>
        <p:nvSpPr>
          <p:cNvPr id="3" name="Date Placeholder 2">
            <a:extLst>
              <a:ext uri="{FF2B5EF4-FFF2-40B4-BE49-F238E27FC236}">
                <a16:creationId xmlns:a16="http://schemas.microsoft.com/office/drawing/2014/main" id="{F430BCF2-B02B-ED34-3CE1-385F370CDD98}"/>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EF124C7-A8E1-C2C4-9251-1FAD4FC4E71C}"/>
              </a:ext>
            </a:extLst>
          </p:cNvPr>
          <p:cNvSpPr>
            <a:spLocks noGrp="1"/>
          </p:cNvSpPr>
          <p:nvPr>
            <p:ph type="ftr" sz="quarter" idx="11"/>
          </p:nvPr>
        </p:nvSpPr>
        <p:spPr/>
        <p:txBody>
          <a:bodyPr/>
          <a:lstStyle/>
          <a:p>
            <a:r>
              <a:rPr lang="en-GB" dirty="0"/>
              <a:t>Title</a:t>
            </a:r>
          </a:p>
        </p:txBody>
      </p:sp>
      <p:sp>
        <p:nvSpPr>
          <p:cNvPr id="5" name="Slide Number Placeholder 4">
            <a:extLst>
              <a:ext uri="{FF2B5EF4-FFF2-40B4-BE49-F238E27FC236}">
                <a16:creationId xmlns:a16="http://schemas.microsoft.com/office/drawing/2014/main" id="{ACC2D7ED-E3D6-D344-4CBF-39C6CFF13EA1}"/>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D6E4DFDC-8584-AECD-0F9B-87A8C0C63B40}"/>
              </a:ext>
            </a:extLst>
          </p:cNvPr>
          <p:cNvSpPr>
            <a:spLocks noGrp="1"/>
          </p:cNvSpPr>
          <p:nvPr>
            <p:ph type="body" sz="quarter" idx="13"/>
          </p:nvPr>
        </p:nvSpPr>
        <p:spPr>
          <a:xfrm>
            <a:off x="305999" y="3688080"/>
            <a:ext cx="11581200" cy="2261870"/>
          </a:xfrm>
        </p:spPr>
        <p:txBody>
          <a:bodyPr numCol="2" spcCol="288000"/>
          <a:lstStyle>
            <a:lvl1pPr marL="271463" indent="-271463">
              <a:spcAft>
                <a:spcPts val="1200"/>
              </a:spcAft>
              <a:buClr>
                <a:schemeClr val="tx2"/>
              </a:buClr>
              <a:buFont typeface="+mj-lt"/>
              <a:buAutoNum type="arabicPeriod"/>
              <a:defRPr sz="1800"/>
            </a:lvl1pPr>
            <a:lvl2pPr marL="717550" indent="-361950">
              <a:buClr>
                <a:schemeClr val="tx2"/>
              </a:buClr>
              <a:buFont typeface="+mj-lt"/>
              <a:buAutoNum type="arabicPeriod"/>
              <a:defRPr sz="2400"/>
            </a:lvl2pPr>
            <a:lvl3pPr marL="717550" indent="-361950">
              <a:buClr>
                <a:schemeClr val="tx2"/>
              </a:buClr>
              <a:buFont typeface="+mj-lt"/>
              <a:buAutoNum type="arabicPeriod"/>
              <a:defRPr sz="2400"/>
            </a:lvl3pPr>
            <a:lvl4pPr marL="717550" indent="-361950">
              <a:buClr>
                <a:schemeClr val="tx2"/>
              </a:buClr>
              <a:buFont typeface="+mj-lt"/>
              <a:buAutoNum type="arabicPeriod"/>
              <a:defRPr sz="2400"/>
            </a:lvl4pPr>
            <a:lvl5pPr marL="717550" indent="-361950">
              <a:buClr>
                <a:schemeClr val="tx2"/>
              </a:buClr>
              <a:buFont typeface="+mj-lt"/>
              <a:buAutoNum type="arabicPeriod"/>
              <a:defRPr sz="2400"/>
            </a:lvl5pPr>
          </a:lstStyle>
          <a:p>
            <a:pPr lvl="0"/>
            <a:r>
              <a:rPr lang="en-GB"/>
              <a:t>Click to edit Master text styles</a:t>
            </a:r>
          </a:p>
        </p:txBody>
      </p:sp>
      <p:sp>
        <p:nvSpPr>
          <p:cNvPr id="8" name="Picture Placeholder 7">
            <a:extLst>
              <a:ext uri="{FF2B5EF4-FFF2-40B4-BE49-F238E27FC236}">
                <a16:creationId xmlns:a16="http://schemas.microsoft.com/office/drawing/2014/main" id="{75339831-9579-422A-5FD3-167E83B82B34}"/>
              </a:ext>
            </a:extLst>
          </p:cNvPr>
          <p:cNvSpPr>
            <a:spLocks noGrp="1"/>
          </p:cNvSpPr>
          <p:nvPr>
            <p:ph type="pic" sz="quarter" idx="14"/>
          </p:nvPr>
        </p:nvSpPr>
        <p:spPr>
          <a:xfrm>
            <a:off x="0" y="1260000"/>
            <a:ext cx="12192000" cy="2160587"/>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1532990685"/>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Divider - supergraphic - white background">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5511800" y="0"/>
            <a:ext cx="6680200" cy="6858000"/>
          </a:xfrm>
          <a:prstGeom prst="parallelogram">
            <a:avLst>
              <a:gd name="adj" fmla="val 34601"/>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655200" y="2314800"/>
            <a:ext cx="4852800" cy="360000"/>
          </a:xfrm>
        </p:spPr>
        <p:txBody>
          <a:body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655638" y="3067200"/>
            <a:ext cx="4852800" cy="2588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655200" y="1270800"/>
            <a:ext cx="1800000" cy="900000"/>
          </a:xfrm>
        </p:spPr>
        <p:txBody>
          <a:bodyPr anchor="t"/>
          <a:lstStyle>
            <a:lvl1pPr marL="0" indent="0">
              <a:buNone/>
              <a:defRPr sz="6400" b="1"/>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Tree>
    <p:extLst>
      <p:ext uri="{BB962C8B-B14F-4D97-AF65-F5344CB8AC3E}">
        <p14:creationId xmlns:p14="http://schemas.microsoft.com/office/powerpoint/2010/main" val="2408943735"/>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Divider - supergraphic - indigo background">
    <p:bg>
      <p:bgPr>
        <a:solidFill>
          <a:schemeClr val="accent3"/>
        </a:solidFill>
        <a:effectLst/>
      </p:bgPr>
    </p:bg>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5511800" y="0"/>
            <a:ext cx="6680200" cy="6858000"/>
          </a:xfrm>
          <a:prstGeom prst="parallelogram">
            <a:avLst>
              <a:gd name="adj" fmla="val 34601"/>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655200" y="2314800"/>
            <a:ext cx="4852800" cy="360000"/>
          </a:xfrm>
        </p:spPr>
        <p:txBody>
          <a:bodyPr/>
          <a:lstStyle>
            <a:lvl1pPr>
              <a:defRPr>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655638" y="3067200"/>
            <a:ext cx="4852800"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655200" y="1270800"/>
            <a:ext cx="1800000" cy="900000"/>
          </a:xfrm>
        </p:spPr>
        <p:txBody>
          <a:bodyPr anchor="t"/>
          <a:lstStyle>
            <a:lvl1pPr marL="0" indent="0">
              <a:buNone/>
              <a:defRPr sz="64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3" name="TextBox 2">
            <a:extLst>
              <a:ext uri="{FF2B5EF4-FFF2-40B4-BE49-F238E27FC236}">
                <a16:creationId xmlns:a16="http://schemas.microsoft.com/office/drawing/2014/main" id="{B701D12C-40BD-D30B-BD57-74D3CEB153C9}"/>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3487142427"/>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Divider - supergraphic - true blue background">
    <p:bg>
      <p:bgPr>
        <a:solidFill>
          <a:schemeClr val="tx2"/>
        </a:solidFill>
        <a:effectLst/>
      </p:bgPr>
    </p:bg>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5511800" y="0"/>
            <a:ext cx="6680200" cy="6858000"/>
          </a:xfrm>
          <a:prstGeom prst="parallelogram">
            <a:avLst>
              <a:gd name="adj" fmla="val 34601"/>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655200" y="2314800"/>
            <a:ext cx="4852800" cy="360000"/>
          </a:xfrm>
        </p:spPr>
        <p:txBody>
          <a:bodyPr/>
          <a:lstStyle>
            <a:lvl1pPr>
              <a:defRPr>
                <a:solidFill>
                  <a:schemeClr val="bg1"/>
                </a:solidFill>
              </a:defRPr>
            </a:lvl1pPr>
          </a:lstStyle>
          <a:p>
            <a:r>
              <a:rPr lang="en-GB"/>
              <a:t>Click to edit Master title style</a:t>
            </a:r>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655638" y="3067200"/>
            <a:ext cx="4852800"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655200" y="1270800"/>
            <a:ext cx="1800000" cy="900000"/>
          </a:xfrm>
        </p:spPr>
        <p:txBody>
          <a:bodyPr/>
          <a:lstStyle>
            <a:lvl1pPr marL="0" indent="0">
              <a:buNone/>
              <a:defRPr sz="64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3" name="TextBox 2">
            <a:extLst>
              <a:ext uri="{FF2B5EF4-FFF2-40B4-BE49-F238E27FC236}">
                <a16:creationId xmlns:a16="http://schemas.microsoft.com/office/drawing/2014/main" id="{FECEBD86-572E-5422-509A-7F9C100595FF}"/>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3663712942"/>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Divider - picture layout - white background">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6243562" y="306393"/>
            <a:ext cx="5648400" cy="6249600"/>
          </a:xfrm>
          <a:prstGeom prst="rect">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314800"/>
            <a:ext cx="4852800" cy="360000"/>
          </a:xfrm>
        </p:spPr>
        <p:txBody>
          <a:body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4852800" cy="2588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306000" y="1270800"/>
            <a:ext cx="1800000" cy="900000"/>
          </a:xfrm>
        </p:spPr>
        <p:txBody>
          <a:bodyPr/>
          <a:lstStyle>
            <a:lvl1pPr marL="0" indent="0">
              <a:buNone/>
              <a:defRPr sz="6400" b="1"/>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Tree>
    <p:extLst>
      <p:ext uri="{BB962C8B-B14F-4D97-AF65-F5344CB8AC3E}">
        <p14:creationId xmlns:p14="http://schemas.microsoft.com/office/powerpoint/2010/main" val="214673871"/>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Divider - picture layout - indigo background">
    <p:bg>
      <p:bgPr>
        <a:solidFill>
          <a:schemeClr val="accent3"/>
        </a:solidFill>
        <a:effectLst/>
      </p:bgPr>
    </p:bg>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6243562" y="306393"/>
            <a:ext cx="5648400" cy="6249600"/>
          </a:xfrm>
          <a:prstGeom prst="rect">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314800"/>
            <a:ext cx="4852800" cy="360000"/>
          </a:xfrm>
        </p:spPr>
        <p:txBody>
          <a:bodyPr/>
          <a:lstStyle>
            <a:lvl1pPr>
              <a:defRPr>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4852800"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306000" y="1270800"/>
            <a:ext cx="1800000" cy="900000"/>
          </a:xfrm>
        </p:spPr>
        <p:txBody>
          <a:bodyPr/>
          <a:lstStyle>
            <a:lvl1pPr marL="0" indent="0">
              <a:buNone/>
              <a:defRPr sz="64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3" name="TextBox 2">
            <a:extLst>
              <a:ext uri="{FF2B5EF4-FFF2-40B4-BE49-F238E27FC236}">
                <a16:creationId xmlns:a16="http://schemas.microsoft.com/office/drawing/2014/main" id="{5DCA25CE-3600-CA06-F49A-6AEACC04643B}"/>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2105653365"/>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Divider - picture layout - true blue background">
    <p:bg>
      <p:bgPr>
        <a:solidFill>
          <a:schemeClr val="tx2"/>
        </a:solidFill>
        <a:effectLst/>
      </p:bgPr>
    </p:bg>
    <p:spTree>
      <p:nvGrpSpPr>
        <p:cNvPr id="1" name=""/>
        <p:cNvGrpSpPr/>
        <p:nvPr/>
      </p:nvGrpSpPr>
      <p:grpSpPr>
        <a:xfrm>
          <a:off x="0" y="0"/>
          <a:ext cx="0" cy="0"/>
          <a:chOff x="0" y="0"/>
          <a:chExt cx="0" cy="0"/>
        </a:xfrm>
      </p:grpSpPr>
      <p:sp>
        <p:nvSpPr>
          <p:cNvPr id="14" name="Espace réservé pour une image  29">
            <a:extLst>
              <a:ext uri="{FF2B5EF4-FFF2-40B4-BE49-F238E27FC236}">
                <a16:creationId xmlns:a16="http://schemas.microsoft.com/office/drawing/2014/main" id="{CF959CCD-D15E-897A-1772-7A00E3555B6B}"/>
              </a:ext>
            </a:extLst>
          </p:cNvPr>
          <p:cNvSpPr>
            <a:spLocks noGrp="1"/>
          </p:cNvSpPr>
          <p:nvPr>
            <p:ph type="pic" sz="quarter" idx="21"/>
          </p:nvPr>
        </p:nvSpPr>
        <p:spPr>
          <a:xfrm>
            <a:off x="6243562" y="306393"/>
            <a:ext cx="5648400" cy="6249600"/>
          </a:xfrm>
          <a:prstGeom prst="rect">
            <a:avLst/>
          </a:prstGeom>
          <a:solidFill>
            <a:schemeClr val="bg1">
              <a:lumMod val="95000"/>
            </a:schemeClr>
          </a:solidFill>
          <a:effectLst/>
        </p:spPr>
        <p:txBody>
          <a:bodyPr anchor="ctr"/>
          <a:lstStyle>
            <a:lvl1pPr marL="0" indent="0" algn="ctr">
              <a:buNone/>
              <a:defRPr/>
            </a:lvl1pPr>
          </a:lstStyle>
          <a:p>
            <a:r>
              <a:rPr lang="en-GB" dirty="0"/>
              <a:t>Click icon to add picture</a:t>
            </a:r>
            <a:endParaRPr lang="fr-CA" dirty="0"/>
          </a:p>
        </p:txBody>
      </p:sp>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314800"/>
            <a:ext cx="4852800" cy="360000"/>
          </a:xfrm>
        </p:spPr>
        <p:txBody>
          <a:bodyPr/>
          <a:lstStyle>
            <a:lvl1pPr>
              <a:defRPr>
                <a:solidFill>
                  <a:schemeClr val="bg1"/>
                </a:solidFill>
              </a:defRPr>
            </a:lvl1pPr>
          </a:lstStyle>
          <a:p>
            <a:r>
              <a:rPr lang="en-GB"/>
              <a:t>Click to edit Master title style</a:t>
            </a:r>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4852800"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306000" y="1270800"/>
            <a:ext cx="1800000" cy="900000"/>
          </a:xfrm>
        </p:spPr>
        <p:txBody>
          <a:bodyPr/>
          <a:lstStyle>
            <a:lvl1pPr marL="0" indent="0">
              <a:buNone/>
              <a:defRPr sz="64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3" name="TextBox 2">
            <a:extLst>
              <a:ext uri="{FF2B5EF4-FFF2-40B4-BE49-F238E27FC236}">
                <a16:creationId xmlns:a16="http://schemas.microsoft.com/office/drawing/2014/main" id="{F20766A7-62AC-EB17-07F0-B16927E78A16}"/>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330296227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Divider - basic layout - white backgroun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023200"/>
            <a:ext cx="5642487" cy="360000"/>
          </a:xfrm>
        </p:spPr>
        <p:txBody>
          <a:bodyPr/>
          <a:lstStyle>
            <a:lvl1pPr>
              <a:defRPr b="1"/>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5642048" cy="25884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9012163" y="215900"/>
            <a:ext cx="2886150" cy="1602000"/>
          </a:xfrm>
        </p:spPr>
        <p:txBody>
          <a:bodyPr anchor="ctr"/>
          <a:lstStyle>
            <a:lvl1pPr marL="0" indent="0" algn="r">
              <a:buNone/>
              <a:defRPr sz="13800" b="1"/>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4" name="Text Placeholder 3">
            <a:extLst>
              <a:ext uri="{FF2B5EF4-FFF2-40B4-BE49-F238E27FC236}">
                <a16:creationId xmlns:a16="http://schemas.microsoft.com/office/drawing/2014/main" id="{FC9983F1-ACEA-BDAB-C2D4-50FBD45F23A3}"/>
              </a:ext>
            </a:extLst>
          </p:cNvPr>
          <p:cNvSpPr>
            <a:spLocks noGrp="1"/>
          </p:cNvSpPr>
          <p:nvPr>
            <p:ph type="body" sz="quarter" idx="12" hasCustomPrompt="1"/>
          </p:nvPr>
        </p:nvSpPr>
        <p:spPr>
          <a:xfrm>
            <a:off x="306000" y="1557338"/>
            <a:ext cx="5648400" cy="360000"/>
          </a:xfrm>
        </p:spPr>
        <p:txBody>
          <a:bodyPr/>
          <a:lstStyle>
            <a:lvl1pPr marL="0" indent="0">
              <a:buNone/>
              <a:defRPr sz="2400"/>
            </a:lvl1pPr>
            <a:lvl2pPr>
              <a:defRPr sz="2400"/>
            </a:lvl2pPr>
            <a:lvl3pPr>
              <a:defRPr sz="2400"/>
            </a:lvl3pPr>
            <a:lvl4pPr>
              <a:defRPr sz="2400"/>
            </a:lvl4pPr>
            <a:lvl5pPr>
              <a:defRPr sz="2400"/>
            </a:lvl5pPr>
          </a:lstStyle>
          <a:p>
            <a:pPr lvl="0"/>
            <a:r>
              <a:rPr lang="en-US" dirty="0"/>
              <a:t>Section XX</a:t>
            </a:r>
            <a:endParaRPr lang="en-GB" dirty="0"/>
          </a:p>
        </p:txBody>
      </p:sp>
    </p:spTree>
    <p:extLst>
      <p:ext uri="{BB962C8B-B14F-4D97-AF65-F5344CB8AC3E}">
        <p14:creationId xmlns:p14="http://schemas.microsoft.com/office/powerpoint/2010/main" val="7463727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page - large frame - true blu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solidFill>
                  <a:schemeClr val="bg1"/>
                </a:solidFill>
              </a:defRPr>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9" name="Picture Placeholder 8">
            <a:extLst>
              <a:ext uri="{FF2B5EF4-FFF2-40B4-BE49-F238E27FC236}">
                <a16:creationId xmlns:a16="http://schemas.microsoft.com/office/drawing/2014/main" id="{5842C18B-1D7A-8DC7-E58C-751F7B000828}"/>
              </a:ext>
            </a:extLst>
          </p:cNvPr>
          <p:cNvSpPr>
            <a:spLocks noGrp="1"/>
          </p:cNvSpPr>
          <p:nvPr>
            <p:ph type="pic" sz="quarter" idx="10"/>
          </p:nvPr>
        </p:nvSpPr>
        <p:spPr>
          <a:xfrm>
            <a:off x="305400" y="304800"/>
            <a:ext cx="11581200" cy="38808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bg1"/>
                </a:solidFill>
              </a:defRPr>
            </a:lvl1pPr>
          </a:lstStyle>
          <a:p>
            <a:pPr lvl="0"/>
            <a:r>
              <a:rPr lang="en-US" dirty="0"/>
              <a:t>Name, Date, Year</a:t>
            </a:r>
            <a:endParaRPr lang="en-GB" dirty="0"/>
          </a:p>
        </p:txBody>
      </p:sp>
      <p:sp>
        <p:nvSpPr>
          <p:cNvPr id="4" name="TextBox 3">
            <a:extLst>
              <a:ext uri="{FF2B5EF4-FFF2-40B4-BE49-F238E27FC236}">
                <a16:creationId xmlns:a16="http://schemas.microsoft.com/office/drawing/2014/main" id="{88BA03DA-B9C9-2219-3B74-B3F712723CAA}"/>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5" name="Gruppieren 4">
            <a:extLst>
              <a:ext uri="{FF2B5EF4-FFF2-40B4-BE49-F238E27FC236}">
                <a16:creationId xmlns:a16="http://schemas.microsoft.com/office/drawing/2014/main" id="{EC48FE49-BE61-887A-B463-4029C1324600}"/>
              </a:ext>
            </a:extLst>
          </p:cNvPr>
          <p:cNvGrpSpPr>
            <a:grpSpLocks noChangeAspect="1"/>
          </p:cNvGrpSpPr>
          <p:nvPr userDrawn="1"/>
        </p:nvGrpSpPr>
        <p:grpSpPr>
          <a:xfrm>
            <a:off x="10811963" y="6165234"/>
            <a:ext cx="1080000" cy="453765"/>
            <a:chOff x="1721984" y="2257682"/>
            <a:chExt cx="7247953" cy="3045250"/>
          </a:xfrm>
        </p:grpSpPr>
        <p:sp>
          <p:nvSpPr>
            <p:cNvPr id="6" name="Freihandform: Form 5">
              <a:extLst>
                <a:ext uri="{FF2B5EF4-FFF2-40B4-BE49-F238E27FC236}">
                  <a16:creationId xmlns:a16="http://schemas.microsoft.com/office/drawing/2014/main" id="{47489909-5D0D-F089-E202-239373E11775}"/>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8" name="Freihandform: Form 7">
              <a:extLst>
                <a:ext uri="{FF2B5EF4-FFF2-40B4-BE49-F238E27FC236}">
                  <a16:creationId xmlns:a16="http://schemas.microsoft.com/office/drawing/2014/main" id="{6CDB984A-B3DA-A3F7-401F-727DD6F459A1}"/>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0" name="Freihandform: Form 9">
              <a:extLst>
                <a:ext uri="{FF2B5EF4-FFF2-40B4-BE49-F238E27FC236}">
                  <a16:creationId xmlns:a16="http://schemas.microsoft.com/office/drawing/2014/main" id="{FBA4F2DD-0857-F389-1B6F-8039A839B4DF}"/>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2" name="Freihandform: Form 11">
              <a:extLst>
                <a:ext uri="{FF2B5EF4-FFF2-40B4-BE49-F238E27FC236}">
                  <a16:creationId xmlns:a16="http://schemas.microsoft.com/office/drawing/2014/main" id="{80777846-510F-1171-384B-244C62F6CA6D}"/>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3" name="Freihandform: Form 12">
              <a:extLst>
                <a:ext uri="{FF2B5EF4-FFF2-40B4-BE49-F238E27FC236}">
                  <a16:creationId xmlns:a16="http://schemas.microsoft.com/office/drawing/2014/main" id="{DD3D6F31-FCFE-A82A-7F83-5E0795DC4967}"/>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4" name="Freihandform: Form 13">
              <a:extLst>
                <a:ext uri="{FF2B5EF4-FFF2-40B4-BE49-F238E27FC236}">
                  <a16:creationId xmlns:a16="http://schemas.microsoft.com/office/drawing/2014/main" id="{1CAB257C-2388-8640-ADEE-D063C8964AE1}"/>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5" name="Freihandform: Form 14">
              <a:extLst>
                <a:ext uri="{FF2B5EF4-FFF2-40B4-BE49-F238E27FC236}">
                  <a16:creationId xmlns:a16="http://schemas.microsoft.com/office/drawing/2014/main" id="{55316F4F-DFDE-6E83-FE8C-DD5F2CA117E5}"/>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6" name="Freihandform: Form 15">
              <a:extLst>
                <a:ext uri="{FF2B5EF4-FFF2-40B4-BE49-F238E27FC236}">
                  <a16:creationId xmlns:a16="http://schemas.microsoft.com/office/drawing/2014/main" id="{5E596EE6-A761-F105-73CE-752430698827}"/>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7" name="Freihandform: Form 16">
              <a:extLst>
                <a:ext uri="{FF2B5EF4-FFF2-40B4-BE49-F238E27FC236}">
                  <a16:creationId xmlns:a16="http://schemas.microsoft.com/office/drawing/2014/main" id="{56728982-CBA2-F1C9-195F-976267C05133}"/>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18" name="Freihandform: Form 17">
              <a:extLst>
                <a:ext uri="{FF2B5EF4-FFF2-40B4-BE49-F238E27FC236}">
                  <a16:creationId xmlns:a16="http://schemas.microsoft.com/office/drawing/2014/main" id="{BBDBC065-0805-65D4-9478-70DC5918F2F2}"/>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19" name="Freihandform: Form 18">
              <a:extLst>
                <a:ext uri="{FF2B5EF4-FFF2-40B4-BE49-F238E27FC236}">
                  <a16:creationId xmlns:a16="http://schemas.microsoft.com/office/drawing/2014/main" id="{3B08D2F3-5E5A-9571-0DE5-DCEB8CCAFEED}"/>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0" name="Freihandform: Form 19">
              <a:extLst>
                <a:ext uri="{FF2B5EF4-FFF2-40B4-BE49-F238E27FC236}">
                  <a16:creationId xmlns:a16="http://schemas.microsoft.com/office/drawing/2014/main" id="{4E2A7705-0010-47FD-1EE3-D74AC82AF39F}"/>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2360976100"/>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vider - basic layout - indigo background">
    <p:bg>
      <p:bgPr>
        <a:solidFill>
          <a:schemeClr val="accent3"/>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023200"/>
            <a:ext cx="5642487" cy="360000"/>
          </a:xfrm>
        </p:spPr>
        <p:txBody>
          <a:bodyPr/>
          <a:lstStyle>
            <a:lvl1pPr>
              <a:defRPr b="1">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5642048"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9012163" y="215900"/>
            <a:ext cx="2886150" cy="1602000"/>
          </a:xfrm>
        </p:spPr>
        <p:txBody>
          <a:bodyPr anchor="ctr"/>
          <a:lstStyle>
            <a:lvl1pPr marL="0" indent="0" algn="r">
              <a:buNone/>
              <a:defRPr sz="138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4" name="Text Placeholder 3">
            <a:extLst>
              <a:ext uri="{FF2B5EF4-FFF2-40B4-BE49-F238E27FC236}">
                <a16:creationId xmlns:a16="http://schemas.microsoft.com/office/drawing/2014/main" id="{FC9983F1-ACEA-BDAB-C2D4-50FBD45F23A3}"/>
              </a:ext>
            </a:extLst>
          </p:cNvPr>
          <p:cNvSpPr>
            <a:spLocks noGrp="1"/>
          </p:cNvSpPr>
          <p:nvPr>
            <p:ph type="body" sz="quarter" idx="12" hasCustomPrompt="1"/>
          </p:nvPr>
        </p:nvSpPr>
        <p:spPr>
          <a:xfrm>
            <a:off x="306000" y="1557338"/>
            <a:ext cx="5648400" cy="360000"/>
          </a:xfrm>
        </p:spPr>
        <p:txBody>
          <a:bodyPr/>
          <a:lstStyle>
            <a:lvl1pPr marL="0" indent="0">
              <a:buNone/>
              <a:defRPr sz="2400">
                <a:solidFill>
                  <a:schemeClr val="bg1"/>
                </a:solidFill>
              </a:defRPr>
            </a:lvl1pPr>
            <a:lvl2pPr>
              <a:defRPr sz="2400"/>
            </a:lvl2pPr>
            <a:lvl3pPr>
              <a:defRPr sz="2400"/>
            </a:lvl3pPr>
            <a:lvl4pPr>
              <a:defRPr sz="2400"/>
            </a:lvl4pPr>
            <a:lvl5pPr>
              <a:defRPr sz="2400"/>
            </a:lvl5pPr>
          </a:lstStyle>
          <a:p>
            <a:pPr lvl="0"/>
            <a:r>
              <a:rPr lang="en-US" dirty="0"/>
              <a:t>Section XX</a:t>
            </a:r>
            <a:endParaRPr lang="en-GB" dirty="0"/>
          </a:p>
        </p:txBody>
      </p:sp>
      <p:sp>
        <p:nvSpPr>
          <p:cNvPr id="3" name="TextBox 2">
            <a:extLst>
              <a:ext uri="{FF2B5EF4-FFF2-40B4-BE49-F238E27FC236}">
                <a16:creationId xmlns:a16="http://schemas.microsoft.com/office/drawing/2014/main" id="{8BF5A506-E682-4633-8D32-F339352DB430}"/>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342829667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Divider - basic layout - true blue background">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4AA5D7-8C76-E536-D354-F45FBD125C3D}"/>
              </a:ext>
            </a:extLst>
          </p:cNvPr>
          <p:cNvSpPr>
            <a:spLocks noGrp="1"/>
          </p:cNvSpPr>
          <p:nvPr>
            <p:ph type="title"/>
          </p:nvPr>
        </p:nvSpPr>
        <p:spPr>
          <a:xfrm>
            <a:off x="306000" y="2023200"/>
            <a:ext cx="5642487" cy="360000"/>
          </a:xfrm>
        </p:spPr>
        <p:txBody>
          <a:bodyPr/>
          <a:lstStyle>
            <a:lvl1pPr>
              <a:defRPr b="1">
                <a:solidFill>
                  <a:schemeClr val="bg1"/>
                </a:solidFill>
              </a:defRPr>
            </a:lvl1pPr>
          </a:lstStyle>
          <a:p>
            <a:r>
              <a:rPr lang="en-GB"/>
              <a:t>Click to edit Master title style</a:t>
            </a:r>
            <a:endParaRPr lang="en-GB" dirty="0"/>
          </a:p>
        </p:txBody>
      </p:sp>
      <p:sp>
        <p:nvSpPr>
          <p:cNvPr id="7" name="Text Placeholder 6">
            <a:extLst>
              <a:ext uri="{FF2B5EF4-FFF2-40B4-BE49-F238E27FC236}">
                <a16:creationId xmlns:a16="http://schemas.microsoft.com/office/drawing/2014/main" id="{B069A028-AA9B-8F80-07A9-6EAC40213764}"/>
              </a:ext>
            </a:extLst>
          </p:cNvPr>
          <p:cNvSpPr>
            <a:spLocks noGrp="1"/>
          </p:cNvSpPr>
          <p:nvPr>
            <p:ph type="body" sz="quarter" idx="10"/>
          </p:nvPr>
        </p:nvSpPr>
        <p:spPr>
          <a:xfrm>
            <a:off x="306000" y="3067200"/>
            <a:ext cx="5642048" cy="25884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12" name="Text Placeholder 11">
            <a:extLst>
              <a:ext uri="{FF2B5EF4-FFF2-40B4-BE49-F238E27FC236}">
                <a16:creationId xmlns:a16="http://schemas.microsoft.com/office/drawing/2014/main" id="{8B9F687E-4233-724F-96C8-BFA57712F30F}"/>
              </a:ext>
            </a:extLst>
          </p:cNvPr>
          <p:cNvSpPr>
            <a:spLocks noGrp="1"/>
          </p:cNvSpPr>
          <p:nvPr>
            <p:ph type="body" sz="quarter" idx="11" hasCustomPrompt="1"/>
          </p:nvPr>
        </p:nvSpPr>
        <p:spPr>
          <a:xfrm>
            <a:off x="9012163" y="215900"/>
            <a:ext cx="2886150" cy="1602000"/>
          </a:xfrm>
        </p:spPr>
        <p:txBody>
          <a:bodyPr anchor="ctr"/>
          <a:lstStyle>
            <a:lvl1pPr marL="0" indent="0" algn="r">
              <a:buNone/>
              <a:defRPr sz="13800" b="1">
                <a:solidFill>
                  <a:schemeClr val="bg1"/>
                </a:solidFill>
              </a:defRPr>
            </a:lvl1pPr>
            <a:lvl2pPr marL="176213" indent="0">
              <a:buNone/>
              <a:defRPr sz="6400" b="1"/>
            </a:lvl2pPr>
            <a:lvl3pPr marL="357188" indent="0">
              <a:buNone/>
              <a:defRPr sz="6400" b="1"/>
            </a:lvl3pPr>
            <a:lvl4pPr marL="534988" indent="0">
              <a:buNone/>
              <a:defRPr sz="6400" b="1"/>
            </a:lvl4pPr>
            <a:lvl5pPr marL="715963" indent="0">
              <a:buNone/>
              <a:defRPr sz="6400" b="1"/>
            </a:lvl5pPr>
          </a:lstStyle>
          <a:p>
            <a:pPr lvl="0"/>
            <a:r>
              <a:rPr lang="en-US" dirty="0"/>
              <a:t>XX</a:t>
            </a:r>
            <a:endParaRPr lang="en-GB" dirty="0"/>
          </a:p>
        </p:txBody>
      </p:sp>
      <p:sp>
        <p:nvSpPr>
          <p:cNvPr id="4" name="Text Placeholder 3">
            <a:extLst>
              <a:ext uri="{FF2B5EF4-FFF2-40B4-BE49-F238E27FC236}">
                <a16:creationId xmlns:a16="http://schemas.microsoft.com/office/drawing/2014/main" id="{FC9983F1-ACEA-BDAB-C2D4-50FBD45F23A3}"/>
              </a:ext>
            </a:extLst>
          </p:cNvPr>
          <p:cNvSpPr>
            <a:spLocks noGrp="1"/>
          </p:cNvSpPr>
          <p:nvPr>
            <p:ph type="body" sz="quarter" idx="12" hasCustomPrompt="1"/>
          </p:nvPr>
        </p:nvSpPr>
        <p:spPr>
          <a:xfrm>
            <a:off x="306000" y="1557338"/>
            <a:ext cx="5648400" cy="360000"/>
          </a:xfrm>
        </p:spPr>
        <p:txBody>
          <a:bodyPr/>
          <a:lstStyle>
            <a:lvl1pPr marL="0" indent="0">
              <a:buNone/>
              <a:defRPr sz="2400">
                <a:solidFill>
                  <a:schemeClr val="bg1"/>
                </a:solidFill>
              </a:defRPr>
            </a:lvl1pPr>
            <a:lvl2pPr>
              <a:defRPr sz="2400"/>
            </a:lvl2pPr>
            <a:lvl3pPr>
              <a:defRPr sz="2400"/>
            </a:lvl3pPr>
            <a:lvl4pPr>
              <a:defRPr sz="2400"/>
            </a:lvl4pPr>
            <a:lvl5pPr>
              <a:defRPr sz="2400"/>
            </a:lvl5pPr>
          </a:lstStyle>
          <a:p>
            <a:pPr lvl="0"/>
            <a:r>
              <a:rPr lang="en-US" dirty="0"/>
              <a:t>Section XX</a:t>
            </a:r>
            <a:endParaRPr lang="en-GB" dirty="0"/>
          </a:p>
        </p:txBody>
      </p:sp>
      <p:sp>
        <p:nvSpPr>
          <p:cNvPr id="3" name="TextBox 2">
            <a:extLst>
              <a:ext uri="{FF2B5EF4-FFF2-40B4-BE49-F238E27FC236}">
                <a16:creationId xmlns:a16="http://schemas.microsoft.com/office/drawing/2014/main" id="{A98FF2B0-674E-5111-7F9C-E656C4CAB6D1}"/>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spTree>
    <p:extLst>
      <p:ext uri="{BB962C8B-B14F-4D97-AF65-F5344CB8AC3E}">
        <p14:creationId xmlns:p14="http://schemas.microsoft.com/office/powerpoint/2010/main" val="263230363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tent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11581200" cy="334800"/>
          </a:xfrm>
        </p:spPr>
        <p:txBody>
          <a:bodyPr anchor="t"/>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11581200" cy="3969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3203442184"/>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Alternative content layou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1999"/>
            <a:ext cx="11581200" cy="205836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Picture Placeholder 7">
            <a:extLst>
              <a:ext uri="{FF2B5EF4-FFF2-40B4-BE49-F238E27FC236}">
                <a16:creationId xmlns:a16="http://schemas.microsoft.com/office/drawing/2014/main" id="{88B080B3-7B7C-93B4-F84D-78B5211F63C3}"/>
              </a:ext>
            </a:extLst>
          </p:cNvPr>
          <p:cNvSpPr>
            <a:spLocks noGrp="1"/>
          </p:cNvSpPr>
          <p:nvPr>
            <p:ph type="pic" sz="quarter" idx="16"/>
          </p:nvPr>
        </p:nvSpPr>
        <p:spPr>
          <a:xfrm>
            <a:off x="0" y="3930364"/>
            <a:ext cx="12193200" cy="2019587"/>
          </a:xfrm>
          <a:solidFill>
            <a:schemeClr val="bg1">
              <a:lumMod val="95000"/>
            </a:schemeClr>
          </a:solidFill>
        </p:spPr>
        <p:txBody>
          <a:bodyPr anchor="ctr"/>
          <a:lstStyle>
            <a:lvl1pPr marL="0" indent="0" algn="ctr">
              <a:buNone/>
              <a:defRPr/>
            </a:lvl1pPr>
          </a:lstStyle>
          <a:p>
            <a:r>
              <a:rPr lang="en-GB" dirty="0"/>
              <a:t>Click icon to add picture</a:t>
            </a:r>
          </a:p>
        </p:txBody>
      </p:sp>
      <p:sp>
        <p:nvSpPr>
          <p:cNvPr id="6" name="Freeform 15">
            <a:extLst>
              <a:ext uri="{FF2B5EF4-FFF2-40B4-BE49-F238E27FC236}">
                <a16:creationId xmlns:a16="http://schemas.microsoft.com/office/drawing/2014/main" id="{29C4CBDD-B2F4-6DA2-44F3-F538A967B265}"/>
              </a:ext>
            </a:extLst>
          </p:cNvPr>
          <p:cNvSpPr/>
          <p:nvPr userDrawn="1"/>
        </p:nvSpPr>
        <p:spPr>
          <a:xfrm>
            <a:off x="7999036" y="3930364"/>
            <a:ext cx="3019540" cy="2019586"/>
          </a:xfrm>
          <a:custGeom>
            <a:avLst/>
            <a:gdLst>
              <a:gd name="connsiteX0" fmla="*/ 742160 w 3019540"/>
              <a:gd name="connsiteY0" fmla="*/ 0 h 2019586"/>
              <a:gd name="connsiteX1" fmla="*/ 3019540 w 3019540"/>
              <a:gd name="connsiteY1" fmla="*/ 0 h 2019586"/>
              <a:gd name="connsiteX2" fmla="*/ 2277379 w 3019540"/>
              <a:gd name="connsiteY2" fmla="*/ 2019586 h 2019586"/>
              <a:gd name="connsiteX3" fmla="*/ 0 w 3019540"/>
              <a:gd name="connsiteY3" fmla="*/ 2019586 h 2019586"/>
            </a:gdLst>
            <a:ahLst/>
            <a:cxnLst>
              <a:cxn ang="0">
                <a:pos x="connsiteX0" y="connsiteY0"/>
              </a:cxn>
              <a:cxn ang="0">
                <a:pos x="connsiteX1" y="connsiteY1"/>
              </a:cxn>
              <a:cxn ang="0">
                <a:pos x="connsiteX2" y="connsiteY2"/>
              </a:cxn>
              <a:cxn ang="0">
                <a:pos x="connsiteX3" y="connsiteY3"/>
              </a:cxn>
            </a:cxnLst>
            <a:rect l="l" t="t" r="r" b="b"/>
            <a:pathLst>
              <a:path w="3019540" h="2019586">
                <a:moveTo>
                  <a:pt x="742160" y="0"/>
                </a:moveTo>
                <a:lnTo>
                  <a:pt x="3019540" y="0"/>
                </a:lnTo>
                <a:lnTo>
                  <a:pt x="2277379" y="2019586"/>
                </a:lnTo>
                <a:lnTo>
                  <a:pt x="0" y="2019586"/>
                </a:lnTo>
                <a:close/>
              </a:path>
            </a:pathLst>
          </a:custGeom>
          <a:solidFill>
            <a:schemeClr val="bg1">
              <a:alpha val="24518"/>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a:p>
        </p:txBody>
      </p:sp>
    </p:spTree>
    <p:extLst>
      <p:ext uri="{BB962C8B-B14F-4D97-AF65-F5344CB8AC3E}">
        <p14:creationId xmlns:p14="http://schemas.microsoft.com/office/powerpoint/2010/main" val="82416022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Alternative content layou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361621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4035136"/>
            <a:ext cx="11581200" cy="1683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Picture Placeholder 7">
            <a:extLst>
              <a:ext uri="{FF2B5EF4-FFF2-40B4-BE49-F238E27FC236}">
                <a16:creationId xmlns:a16="http://schemas.microsoft.com/office/drawing/2014/main" id="{88B080B3-7B7C-93B4-F84D-78B5211F63C3}"/>
              </a:ext>
            </a:extLst>
          </p:cNvPr>
          <p:cNvSpPr>
            <a:spLocks noGrp="1"/>
          </p:cNvSpPr>
          <p:nvPr>
            <p:ph type="pic" sz="quarter" idx="16"/>
          </p:nvPr>
        </p:nvSpPr>
        <p:spPr>
          <a:xfrm>
            <a:off x="0" y="1258888"/>
            <a:ext cx="12193200" cy="2165701"/>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3539613820"/>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Alternative content layout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13211F2-5B55-5E50-F363-A425A297920F}"/>
              </a:ext>
            </a:extLst>
          </p:cNvPr>
          <p:cNvSpPr/>
          <p:nvPr userDrawn="1"/>
        </p:nvSpPr>
        <p:spPr>
          <a:xfrm>
            <a:off x="0" y="1260000"/>
            <a:ext cx="12192000" cy="2169000"/>
          </a:xfrm>
          <a:prstGeom prst="rect">
            <a:avLst/>
          </a:prstGeom>
          <a:solidFill>
            <a:srgbClr val="F4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428355"/>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860355"/>
            <a:ext cx="11581200" cy="137052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05999" y="361800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06000" y="4035600"/>
            <a:ext cx="11581200" cy="1683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38079256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Alternative content layout 3">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A13211F2-5B55-5E50-F363-A425A297920F}"/>
              </a:ext>
            </a:extLst>
          </p:cNvPr>
          <p:cNvSpPr/>
          <p:nvPr userDrawn="1"/>
        </p:nvSpPr>
        <p:spPr>
          <a:xfrm>
            <a:off x="0" y="3429000"/>
            <a:ext cx="12192000" cy="2526512"/>
          </a:xfrm>
          <a:prstGeom prst="rect">
            <a:avLst/>
          </a:prstGeom>
          <a:solidFill>
            <a:srgbClr val="F4F4F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FR" dirty="0"/>
          </a:p>
        </p:txBody>
      </p:sp>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11581200" cy="1568645"/>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05999" y="3618000"/>
            <a:ext cx="115812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06000" y="4035600"/>
            <a:ext cx="11581200" cy="1683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3425090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s - basic">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5648400" cy="3969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6243563"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6243563" y="1692000"/>
            <a:ext cx="5648400" cy="3969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43716809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wo columns with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58888"/>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5648400" cy="30915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6243562" y="21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6243563" y="2592000"/>
            <a:ext cx="5648400" cy="30915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16" name="Text Placeholder 15">
            <a:extLst>
              <a:ext uri="{FF2B5EF4-FFF2-40B4-BE49-F238E27FC236}">
                <a16:creationId xmlns:a16="http://schemas.microsoft.com/office/drawing/2014/main" id="{37F87247-C211-9AF7-A6A0-806395C2060A}"/>
              </a:ext>
            </a:extLst>
          </p:cNvPr>
          <p:cNvSpPr>
            <a:spLocks noGrp="1"/>
          </p:cNvSpPr>
          <p:nvPr>
            <p:ph type="body" sz="quarter" idx="21" hasCustomPrompt="1"/>
          </p:nvPr>
        </p:nvSpPr>
        <p:spPr>
          <a:xfrm>
            <a:off x="305999" y="1258888"/>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Tree>
    <p:extLst>
      <p:ext uri="{BB962C8B-B14F-4D97-AF65-F5344CB8AC3E}">
        <p14:creationId xmlns:p14="http://schemas.microsoft.com/office/powerpoint/2010/main" val="82309636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wo columns - banner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C47A1A32-9B66-B905-F948-4DE7A7AAA25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6BB42F8-260B-C2A0-C544-9462945F47FD}"/>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5C2021A9-5D3A-1D7B-BB26-EE053C89D1DC}"/>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70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3132000"/>
            <a:ext cx="5648400" cy="281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6243562" y="270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6243563" y="3132000"/>
            <a:ext cx="5648400" cy="281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Picture Placeholder 11">
            <a:extLst>
              <a:ext uri="{FF2B5EF4-FFF2-40B4-BE49-F238E27FC236}">
                <a16:creationId xmlns:a16="http://schemas.microsoft.com/office/drawing/2014/main" id="{3C8821C5-A6FB-D49F-DDED-113327453D83}"/>
              </a:ext>
            </a:extLst>
          </p:cNvPr>
          <p:cNvSpPr>
            <a:spLocks noGrp="1"/>
          </p:cNvSpPr>
          <p:nvPr>
            <p:ph type="pic" sz="quarter" idx="18"/>
          </p:nvPr>
        </p:nvSpPr>
        <p:spPr>
          <a:xfrm>
            <a:off x="305999" y="1263305"/>
            <a:ext cx="5648400" cy="1242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4" name="Picture Placeholder 11">
            <a:extLst>
              <a:ext uri="{FF2B5EF4-FFF2-40B4-BE49-F238E27FC236}">
                <a16:creationId xmlns:a16="http://schemas.microsoft.com/office/drawing/2014/main" id="{1137409A-77D2-E7C9-7EDA-FC9F06F8DB9E}"/>
              </a:ext>
            </a:extLst>
          </p:cNvPr>
          <p:cNvSpPr>
            <a:spLocks noGrp="1"/>
          </p:cNvSpPr>
          <p:nvPr>
            <p:ph type="pic" sz="quarter" idx="19"/>
          </p:nvPr>
        </p:nvSpPr>
        <p:spPr>
          <a:xfrm>
            <a:off x="6237601" y="1263305"/>
            <a:ext cx="5648400" cy="124200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3244590453"/>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variant - white background">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9672C7E-019D-FBA3-7F09-750C25D0C1D5}"/>
              </a:ext>
            </a:extLst>
          </p:cNvPr>
          <p:cNvSpPr>
            <a:spLocks noGrp="1"/>
          </p:cNvSpPr>
          <p:nvPr>
            <p:ph type="pic" sz="quarter" idx="13"/>
          </p:nvPr>
        </p:nvSpPr>
        <p:spPr>
          <a:xfrm>
            <a:off x="304800" y="304800"/>
            <a:ext cx="11588400" cy="54612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 name="Title 1">
            <a:extLst>
              <a:ext uri="{FF2B5EF4-FFF2-40B4-BE49-F238E27FC236}">
                <a16:creationId xmlns:a16="http://schemas.microsoft.com/office/drawing/2014/main" id="{F7276053-E50C-CB63-D92A-41737B158C28}"/>
              </a:ext>
            </a:extLst>
          </p:cNvPr>
          <p:cNvSpPr>
            <a:spLocks noGrp="1"/>
          </p:cNvSpPr>
          <p:nvPr>
            <p:ph type="title"/>
          </p:nvPr>
        </p:nvSpPr>
        <p:spPr>
          <a:xfrm>
            <a:off x="630000" y="4410000"/>
            <a:ext cx="9000000" cy="360000"/>
          </a:xfrm>
        </p:spPr>
        <p:txBody>
          <a:bodyPr anchor="b"/>
          <a:lstStyle>
            <a:lvl1pPr>
              <a:defRPr>
                <a:solidFill>
                  <a:schemeClr val="bg1"/>
                </a:solidFill>
              </a:defRPr>
            </a:lvl1pPr>
          </a:lstStyle>
          <a:p>
            <a:r>
              <a:rPr lang="en-GB"/>
              <a:t>Click to edit Master title style</a:t>
            </a:r>
            <a:endParaRPr lang="en-GB" dirty="0"/>
          </a:p>
        </p:txBody>
      </p:sp>
      <p:sp>
        <p:nvSpPr>
          <p:cNvPr id="9" name="Subtitle 2">
            <a:extLst>
              <a:ext uri="{FF2B5EF4-FFF2-40B4-BE49-F238E27FC236}">
                <a16:creationId xmlns:a16="http://schemas.microsoft.com/office/drawing/2014/main" id="{D3FFB69B-3E28-CA70-1686-15A872805004}"/>
              </a:ext>
            </a:extLst>
          </p:cNvPr>
          <p:cNvSpPr>
            <a:spLocks noGrp="1"/>
          </p:cNvSpPr>
          <p:nvPr>
            <p:ph type="subTitle" idx="1" hasCustomPrompt="1"/>
          </p:nvPr>
        </p:nvSpPr>
        <p:spPr>
          <a:xfrm>
            <a:off x="630000" y="4789050"/>
            <a:ext cx="9000000" cy="360000"/>
          </a:xfrm>
        </p:spPr>
        <p:txBody>
          <a:bodyPr/>
          <a:lstStyle>
            <a:lvl1pPr marL="0" indent="0" algn="l">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0" name="Text Placeholder 10">
            <a:extLst>
              <a:ext uri="{FF2B5EF4-FFF2-40B4-BE49-F238E27FC236}">
                <a16:creationId xmlns:a16="http://schemas.microsoft.com/office/drawing/2014/main" id="{7D72957C-E4A1-D746-E9BB-011A50F22C01}"/>
              </a:ext>
            </a:extLst>
          </p:cNvPr>
          <p:cNvSpPr>
            <a:spLocks noGrp="1"/>
          </p:cNvSpPr>
          <p:nvPr>
            <p:ph type="body" sz="quarter" idx="11" hasCustomPrompt="1"/>
          </p:nvPr>
        </p:nvSpPr>
        <p:spPr>
          <a:xfrm>
            <a:off x="630000" y="5277525"/>
            <a:ext cx="9000000" cy="360000"/>
          </a:xfrm>
        </p:spPr>
        <p:txBody>
          <a:bodyPr/>
          <a:lstStyle>
            <a:lvl1pPr marL="0" indent="0">
              <a:buNone/>
              <a:defRPr sz="2000">
                <a:solidFill>
                  <a:schemeClr val="bg1"/>
                </a:solidFill>
              </a:defRPr>
            </a:lvl1pPr>
          </a:lstStyle>
          <a:p>
            <a:pPr lvl="0"/>
            <a:r>
              <a:rPr lang="en-US" dirty="0"/>
              <a:t>Name, Date, Year</a:t>
            </a:r>
            <a:endParaRPr lang="en-GB" dirty="0"/>
          </a:p>
        </p:txBody>
      </p:sp>
      <p:pic>
        <p:nvPicPr>
          <p:cNvPr id="6" name="Grafik 11">
            <a:extLst>
              <a:ext uri="{FF2B5EF4-FFF2-40B4-BE49-F238E27FC236}">
                <a16:creationId xmlns:a16="http://schemas.microsoft.com/office/drawing/2014/main" id="{FC3AA7F1-F8C0-F802-6AEB-0FF02A64B20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766708734"/>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hree columns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333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3762000"/>
            <a:ext cx="3668400" cy="1794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333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3762000"/>
            <a:ext cx="3668400" cy="1794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333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3762000"/>
            <a:ext cx="3668400" cy="1794674"/>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Picture Placeholder 14">
            <a:extLst>
              <a:ext uri="{FF2B5EF4-FFF2-40B4-BE49-F238E27FC236}">
                <a16:creationId xmlns:a16="http://schemas.microsoft.com/office/drawing/2014/main" id="{B4DCCE1F-07CA-AB40-F546-DC01E18A40D4}"/>
              </a:ext>
            </a:extLst>
          </p:cNvPr>
          <p:cNvSpPr>
            <a:spLocks noGrp="1"/>
          </p:cNvSpPr>
          <p:nvPr>
            <p:ph type="pic" sz="quarter" idx="23"/>
          </p:nvPr>
        </p:nvSpPr>
        <p:spPr>
          <a:xfrm>
            <a:off x="305999" y="1258888"/>
            <a:ext cx="366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7" name="Picture Placeholder 14">
            <a:extLst>
              <a:ext uri="{FF2B5EF4-FFF2-40B4-BE49-F238E27FC236}">
                <a16:creationId xmlns:a16="http://schemas.microsoft.com/office/drawing/2014/main" id="{12ADB6C8-AFC8-960F-E3B0-DC264E1965A1}"/>
              </a:ext>
            </a:extLst>
          </p:cNvPr>
          <p:cNvSpPr>
            <a:spLocks noGrp="1"/>
          </p:cNvSpPr>
          <p:nvPr>
            <p:ph type="pic" sz="quarter" idx="24"/>
          </p:nvPr>
        </p:nvSpPr>
        <p:spPr>
          <a:xfrm>
            <a:off x="4264781" y="1258888"/>
            <a:ext cx="366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8" name="Picture Placeholder 14">
            <a:extLst>
              <a:ext uri="{FF2B5EF4-FFF2-40B4-BE49-F238E27FC236}">
                <a16:creationId xmlns:a16="http://schemas.microsoft.com/office/drawing/2014/main" id="{6C1568C1-CB71-7803-639B-A505F707EFA1}"/>
              </a:ext>
            </a:extLst>
          </p:cNvPr>
          <p:cNvSpPr>
            <a:spLocks noGrp="1"/>
          </p:cNvSpPr>
          <p:nvPr>
            <p:ph type="pic" sz="quarter" idx="25"/>
          </p:nvPr>
        </p:nvSpPr>
        <p:spPr>
          <a:xfrm>
            <a:off x="8223563" y="1258888"/>
            <a:ext cx="3668400" cy="188100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230645141"/>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hree columns with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366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2592000"/>
            <a:ext cx="366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2592000"/>
            <a:ext cx="366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15">
            <a:extLst>
              <a:ext uri="{FF2B5EF4-FFF2-40B4-BE49-F238E27FC236}">
                <a16:creationId xmlns:a16="http://schemas.microsoft.com/office/drawing/2014/main" id="{C37BD24B-0050-8906-E9F3-CBBB1D82894E}"/>
              </a:ext>
            </a:extLst>
          </p:cNvPr>
          <p:cNvSpPr>
            <a:spLocks noGrp="1"/>
          </p:cNvSpPr>
          <p:nvPr>
            <p:ph type="body" sz="quarter" idx="23" hasCustomPrompt="1"/>
          </p:nvPr>
        </p:nvSpPr>
        <p:spPr>
          <a:xfrm>
            <a:off x="305999" y="1258888"/>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Tree>
    <p:extLst>
      <p:ext uri="{BB962C8B-B14F-4D97-AF65-F5344CB8AC3E}">
        <p14:creationId xmlns:p14="http://schemas.microsoft.com/office/powerpoint/2010/main" val="57718173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hree columns no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366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1692000"/>
            <a:ext cx="366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1692000"/>
            <a:ext cx="366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1650293757"/>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Four columns with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3330141"/>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3762000"/>
            <a:ext cx="2678400" cy="218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275187" y="3330141"/>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275188" y="3762000"/>
            <a:ext cx="2678400" cy="218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244375" y="3330141"/>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244376" y="3762000"/>
            <a:ext cx="2678400" cy="218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Picture Placeholder 14">
            <a:extLst>
              <a:ext uri="{FF2B5EF4-FFF2-40B4-BE49-F238E27FC236}">
                <a16:creationId xmlns:a16="http://schemas.microsoft.com/office/drawing/2014/main" id="{B4DCCE1F-07CA-AB40-F546-DC01E18A40D4}"/>
              </a:ext>
            </a:extLst>
          </p:cNvPr>
          <p:cNvSpPr>
            <a:spLocks noGrp="1"/>
          </p:cNvSpPr>
          <p:nvPr>
            <p:ph type="pic" sz="quarter" idx="23"/>
          </p:nvPr>
        </p:nvSpPr>
        <p:spPr>
          <a:xfrm>
            <a:off x="305999" y="1258888"/>
            <a:ext cx="267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7" name="Picture Placeholder 14">
            <a:extLst>
              <a:ext uri="{FF2B5EF4-FFF2-40B4-BE49-F238E27FC236}">
                <a16:creationId xmlns:a16="http://schemas.microsoft.com/office/drawing/2014/main" id="{12ADB6C8-AFC8-960F-E3B0-DC264E1965A1}"/>
              </a:ext>
            </a:extLst>
          </p:cNvPr>
          <p:cNvSpPr>
            <a:spLocks noGrp="1"/>
          </p:cNvSpPr>
          <p:nvPr>
            <p:ph type="pic" sz="quarter" idx="24"/>
          </p:nvPr>
        </p:nvSpPr>
        <p:spPr>
          <a:xfrm>
            <a:off x="3275187" y="1258888"/>
            <a:ext cx="267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8" name="Picture Placeholder 14">
            <a:extLst>
              <a:ext uri="{FF2B5EF4-FFF2-40B4-BE49-F238E27FC236}">
                <a16:creationId xmlns:a16="http://schemas.microsoft.com/office/drawing/2014/main" id="{6C1568C1-CB71-7803-639B-A505F707EFA1}"/>
              </a:ext>
            </a:extLst>
          </p:cNvPr>
          <p:cNvSpPr>
            <a:spLocks noGrp="1"/>
          </p:cNvSpPr>
          <p:nvPr>
            <p:ph type="pic" sz="quarter" idx="25"/>
          </p:nvPr>
        </p:nvSpPr>
        <p:spPr>
          <a:xfrm>
            <a:off x="6244375" y="1258888"/>
            <a:ext cx="2678400" cy="1881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213562" y="3330141"/>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213563" y="3762000"/>
            <a:ext cx="2678400" cy="218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Picture Placeholder 14">
            <a:extLst>
              <a:ext uri="{FF2B5EF4-FFF2-40B4-BE49-F238E27FC236}">
                <a16:creationId xmlns:a16="http://schemas.microsoft.com/office/drawing/2014/main" id="{A4852636-0F70-E002-0651-FFDDB11BF955}"/>
              </a:ext>
            </a:extLst>
          </p:cNvPr>
          <p:cNvSpPr>
            <a:spLocks noGrp="1"/>
          </p:cNvSpPr>
          <p:nvPr>
            <p:ph type="pic" sz="quarter" idx="28"/>
          </p:nvPr>
        </p:nvSpPr>
        <p:spPr>
          <a:xfrm>
            <a:off x="9213562" y="1258888"/>
            <a:ext cx="2678400" cy="188100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344000669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Four columns with banner imag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275187"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275188"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244375"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244376"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Picture Placeholder 14">
            <a:extLst>
              <a:ext uri="{FF2B5EF4-FFF2-40B4-BE49-F238E27FC236}">
                <a16:creationId xmlns:a16="http://schemas.microsoft.com/office/drawing/2014/main" id="{B4DCCE1F-07CA-AB40-F546-DC01E18A40D4}"/>
              </a:ext>
            </a:extLst>
          </p:cNvPr>
          <p:cNvSpPr>
            <a:spLocks noGrp="1"/>
          </p:cNvSpPr>
          <p:nvPr>
            <p:ph type="pic" sz="quarter" idx="23"/>
          </p:nvPr>
        </p:nvSpPr>
        <p:spPr>
          <a:xfrm>
            <a:off x="305999" y="1260000"/>
            <a:ext cx="2678400" cy="72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7" name="Picture Placeholder 14">
            <a:extLst>
              <a:ext uri="{FF2B5EF4-FFF2-40B4-BE49-F238E27FC236}">
                <a16:creationId xmlns:a16="http://schemas.microsoft.com/office/drawing/2014/main" id="{12ADB6C8-AFC8-960F-E3B0-DC264E1965A1}"/>
              </a:ext>
            </a:extLst>
          </p:cNvPr>
          <p:cNvSpPr>
            <a:spLocks noGrp="1"/>
          </p:cNvSpPr>
          <p:nvPr>
            <p:ph type="pic" sz="quarter" idx="24"/>
          </p:nvPr>
        </p:nvSpPr>
        <p:spPr>
          <a:xfrm>
            <a:off x="3275187" y="1260000"/>
            <a:ext cx="2678400" cy="72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8" name="Picture Placeholder 14">
            <a:extLst>
              <a:ext uri="{FF2B5EF4-FFF2-40B4-BE49-F238E27FC236}">
                <a16:creationId xmlns:a16="http://schemas.microsoft.com/office/drawing/2014/main" id="{6C1568C1-CB71-7803-639B-A505F707EFA1}"/>
              </a:ext>
            </a:extLst>
          </p:cNvPr>
          <p:cNvSpPr>
            <a:spLocks noGrp="1"/>
          </p:cNvSpPr>
          <p:nvPr>
            <p:ph type="pic" sz="quarter" idx="25"/>
          </p:nvPr>
        </p:nvSpPr>
        <p:spPr>
          <a:xfrm>
            <a:off x="6244375" y="1260000"/>
            <a:ext cx="2678400" cy="72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213562"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213563"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Picture Placeholder 14">
            <a:extLst>
              <a:ext uri="{FF2B5EF4-FFF2-40B4-BE49-F238E27FC236}">
                <a16:creationId xmlns:a16="http://schemas.microsoft.com/office/drawing/2014/main" id="{A4852636-0F70-E002-0651-FFDDB11BF955}"/>
              </a:ext>
            </a:extLst>
          </p:cNvPr>
          <p:cNvSpPr>
            <a:spLocks noGrp="1"/>
          </p:cNvSpPr>
          <p:nvPr>
            <p:ph type="pic" sz="quarter" idx="28"/>
          </p:nvPr>
        </p:nvSpPr>
        <p:spPr>
          <a:xfrm>
            <a:off x="9213562" y="1260000"/>
            <a:ext cx="2678400" cy="72000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2913019745"/>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Four columns with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275187"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275188"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244375"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244376"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213562" y="21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213563" y="2592000"/>
            <a:ext cx="26784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9" name="Text Placeholder 15">
            <a:extLst>
              <a:ext uri="{FF2B5EF4-FFF2-40B4-BE49-F238E27FC236}">
                <a16:creationId xmlns:a16="http://schemas.microsoft.com/office/drawing/2014/main" id="{54804556-2CA6-A3C1-67A1-CB3B7D4C84B0}"/>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Tree>
    <p:extLst>
      <p:ext uri="{BB962C8B-B14F-4D97-AF65-F5344CB8AC3E}">
        <p14:creationId xmlns:p14="http://schemas.microsoft.com/office/powerpoint/2010/main" val="2919984231"/>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our columns no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267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275187" y="12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275188" y="1692000"/>
            <a:ext cx="267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244375" y="12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244376" y="1692000"/>
            <a:ext cx="267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213562" y="1260000"/>
            <a:ext cx="267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213563" y="1692000"/>
            <a:ext cx="2678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3466112710"/>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ext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991F-3718-8448-0675-092878A5CA7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ADBAFB1-EC08-DFF0-0E3C-E581CEA34D9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37809E4-8B49-BFC9-B2E3-764C3CAE9A52}"/>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EA599B82-FC53-E52D-11E6-576CBA45918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F62F6C93-9039-61F9-A223-35A55C82FD38}"/>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15">
            <a:extLst>
              <a:ext uri="{FF2B5EF4-FFF2-40B4-BE49-F238E27FC236}">
                <a16:creationId xmlns:a16="http://schemas.microsoft.com/office/drawing/2014/main" id="{E4CF0ECA-EE5C-4248-6024-E2419A195DD1}"/>
              </a:ext>
            </a:extLst>
          </p:cNvPr>
          <p:cNvSpPr>
            <a:spLocks noGrp="1"/>
          </p:cNvSpPr>
          <p:nvPr>
            <p:ph type="body" sz="quarter" idx="23" hasCustomPrompt="1"/>
          </p:nvPr>
        </p:nvSpPr>
        <p:spPr>
          <a:xfrm>
            <a:off x="305999" y="1260000"/>
            <a:ext cx="56484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4EBE3D16-79BC-145D-104A-8871C7542EF4}"/>
              </a:ext>
            </a:extLst>
          </p:cNvPr>
          <p:cNvSpPr>
            <a:spLocks noGrp="1"/>
          </p:cNvSpPr>
          <p:nvPr>
            <p:ph type="body" sz="quarter" idx="14" hasCustomPrompt="1"/>
          </p:nvPr>
        </p:nvSpPr>
        <p:spPr>
          <a:xfrm>
            <a:off x="305998" y="2160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9" name="Content Placeholder 10">
            <a:extLst>
              <a:ext uri="{FF2B5EF4-FFF2-40B4-BE49-F238E27FC236}">
                <a16:creationId xmlns:a16="http://schemas.microsoft.com/office/drawing/2014/main" id="{635868A0-C8FD-A3D7-C412-F83A19CD08B3}"/>
              </a:ext>
            </a:extLst>
          </p:cNvPr>
          <p:cNvSpPr>
            <a:spLocks noGrp="1"/>
          </p:cNvSpPr>
          <p:nvPr>
            <p:ph sz="quarter" idx="15"/>
          </p:nvPr>
        </p:nvSpPr>
        <p:spPr>
          <a:xfrm>
            <a:off x="305999" y="2592000"/>
            <a:ext cx="5648399"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1" name="Picture Placeholder 10">
            <a:extLst>
              <a:ext uri="{FF2B5EF4-FFF2-40B4-BE49-F238E27FC236}">
                <a16:creationId xmlns:a16="http://schemas.microsoft.com/office/drawing/2014/main" id="{AF889219-A9F0-B3B8-3D29-8F315E414812}"/>
              </a:ext>
            </a:extLst>
          </p:cNvPr>
          <p:cNvSpPr>
            <a:spLocks noGrp="1"/>
          </p:cNvSpPr>
          <p:nvPr>
            <p:ph type="pic" sz="quarter" idx="24"/>
          </p:nvPr>
        </p:nvSpPr>
        <p:spPr>
          <a:xfrm>
            <a:off x="6242400" y="1260000"/>
            <a:ext cx="5648400" cy="4689950"/>
          </a:xfrm>
          <a:solidFill>
            <a:schemeClr val="bg1">
              <a:lumMod val="95000"/>
            </a:schemeClr>
          </a:solidFill>
        </p:spPr>
        <p:txBody>
          <a:bodyPr anchor="ctr"/>
          <a:lstStyle>
            <a:lvl1pPr marL="0" indent="0" algn="ctr">
              <a:buNone/>
              <a:defRPr/>
            </a:lvl1pPr>
          </a:lstStyle>
          <a:p>
            <a:r>
              <a:rPr lang="en-GB" dirty="0"/>
              <a:t>Click icon to add picture</a:t>
            </a:r>
          </a:p>
        </p:txBody>
      </p:sp>
    </p:spTree>
    <p:extLst>
      <p:ext uri="{BB962C8B-B14F-4D97-AF65-F5344CB8AC3E}">
        <p14:creationId xmlns:p14="http://schemas.microsoft.com/office/powerpoint/2010/main" val="3529038357"/>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Key facts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991F-3718-8448-0675-092878A5CA7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ADBAFB1-EC08-DFF0-0E3C-E581CEA34D9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37809E4-8B49-BFC9-B2E3-764C3CAE9A52}"/>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EA599B82-FC53-E52D-11E6-576CBA45918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F62F6C93-9039-61F9-A223-35A55C82FD38}"/>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15">
            <a:extLst>
              <a:ext uri="{FF2B5EF4-FFF2-40B4-BE49-F238E27FC236}">
                <a16:creationId xmlns:a16="http://schemas.microsoft.com/office/drawing/2014/main" id="{E4CF0ECA-EE5C-4248-6024-E2419A195DD1}"/>
              </a:ext>
            </a:extLst>
          </p:cNvPr>
          <p:cNvSpPr>
            <a:spLocks noGrp="1"/>
          </p:cNvSpPr>
          <p:nvPr>
            <p:ph type="body" sz="quarter" idx="23" hasCustomPrompt="1"/>
          </p:nvPr>
        </p:nvSpPr>
        <p:spPr>
          <a:xfrm>
            <a:off x="305999" y="1260000"/>
            <a:ext cx="56484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4EBE3D16-79BC-145D-104A-8871C7542EF4}"/>
              </a:ext>
            </a:extLst>
          </p:cNvPr>
          <p:cNvSpPr>
            <a:spLocks noGrp="1"/>
          </p:cNvSpPr>
          <p:nvPr>
            <p:ph type="body" sz="quarter" idx="14" hasCustomPrompt="1"/>
          </p:nvPr>
        </p:nvSpPr>
        <p:spPr>
          <a:xfrm>
            <a:off x="305998" y="2160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Picture Placeholder 10">
            <a:extLst>
              <a:ext uri="{FF2B5EF4-FFF2-40B4-BE49-F238E27FC236}">
                <a16:creationId xmlns:a16="http://schemas.microsoft.com/office/drawing/2014/main" id="{AF889219-A9F0-B3B8-3D29-8F315E414812}"/>
              </a:ext>
            </a:extLst>
          </p:cNvPr>
          <p:cNvSpPr>
            <a:spLocks noGrp="1"/>
          </p:cNvSpPr>
          <p:nvPr>
            <p:ph type="pic" sz="quarter" idx="24"/>
          </p:nvPr>
        </p:nvSpPr>
        <p:spPr>
          <a:xfrm>
            <a:off x="6242400" y="304800"/>
            <a:ext cx="5648400" cy="564515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2" name="Text Placeholder 11">
            <a:extLst>
              <a:ext uri="{FF2B5EF4-FFF2-40B4-BE49-F238E27FC236}">
                <a16:creationId xmlns:a16="http://schemas.microsoft.com/office/drawing/2014/main" id="{E2439DE8-BAC6-1132-9C68-89C2D648A13A}"/>
              </a:ext>
            </a:extLst>
          </p:cNvPr>
          <p:cNvSpPr>
            <a:spLocks noGrp="1"/>
          </p:cNvSpPr>
          <p:nvPr>
            <p:ph type="body" sz="quarter" idx="25" hasCustomPrompt="1"/>
          </p:nvPr>
        </p:nvSpPr>
        <p:spPr>
          <a:xfrm>
            <a:off x="306000" y="2592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14" name="Text Placeholder 13">
            <a:extLst>
              <a:ext uri="{FF2B5EF4-FFF2-40B4-BE49-F238E27FC236}">
                <a16:creationId xmlns:a16="http://schemas.microsoft.com/office/drawing/2014/main" id="{B883744B-F36D-8700-9654-01B67F49DCB9}"/>
              </a:ext>
            </a:extLst>
          </p:cNvPr>
          <p:cNvSpPr>
            <a:spLocks noGrp="1"/>
          </p:cNvSpPr>
          <p:nvPr>
            <p:ph type="body" sz="quarter" idx="26"/>
          </p:nvPr>
        </p:nvSpPr>
        <p:spPr>
          <a:xfrm>
            <a:off x="306000" y="3294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16" name="Text Placeholder 11">
            <a:extLst>
              <a:ext uri="{FF2B5EF4-FFF2-40B4-BE49-F238E27FC236}">
                <a16:creationId xmlns:a16="http://schemas.microsoft.com/office/drawing/2014/main" id="{51514F61-BD65-F287-0158-FE1E635CA310}"/>
              </a:ext>
            </a:extLst>
          </p:cNvPr>
          <p:cNvSpPr>
            <a:spLocks noGrp="1"/>
          </p:cNvSpPr>
          <p:nvPr>
            <p:ph type="body" sz="quarter" idx="27" hasCustomPrompt="1"/>
          </p:nvPr>
        </p:nvSpPr>
        <p:spPr>
          <a:xfrm>
            <a:off x="3272397" y="2592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17" name="Text Placeholder 13">
            <a:extLst>
              <a:ext uri="{FF2B5EF4-FFF2-40B4-BE49-F238E27FC236}">
                <a16:creationId xmlns:a16="http://schemas.microsoft.com/office/drawing/2014/main" id="{B9D29752-2CDB-6A63-C2F8-9A45E5BA0A9D}"/>
              </a:ext>
            </a:extLst>
          </p:cNvPr>
          <p:cNvSpPr>
            <a:spLocks noGrp="1"/>
          </p:cNvSpPr>
          <p:nvPr>
            <p:ph type="body" sz="quarter" idx="28"/>
          </p:nvPr>
        </p:nvSpPr>
        <p:spPr>
          <a:xfrm>
            <a:off x="3272397" y="3294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18" name="Text Placeholder 8">
            <a:extLst>
              <a:ext uri="{FF2B5EF4-FFF2-40B4-BE49-F238E27FC236}">
                <a16:creationId xmlns:a16="http://schemas.microsoft.com/office/drawing/2014/main" id="{E4A55E5F-94F9-02B6-D5BF-BB64FCC807DB}"/>
              </a:ext>
            </a:extLst>
          </p:cNvPr>
          <p:cNvSpPr>
            <a:spLocks noGrp="1"/>
          </p:cNvSpPr>
          <p:nvPr>
            <p:ph type="body" sz="quarter" idx="29" hasCustomPrompt="1"/>
          </p:nvPr>
        </p:nvSpPr>
        <p:spPr>
          <a:xfrm>
            <a:off x="305998" y="4068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Text Placeholder 11">
            <a:extLst>
              <a:ext uri="{FF2B5EF4-FFF2-40B4-BE49-F238E27FC236}">
                <a16:creationId xmlns:a16="http://schemas.microsoft.com/office/drawing/2014/main" id="{0BE7F8DB-0BE1-7B02-DE2F-3FD6C246656E}"/>
              </a:ext>
            </a:extLst>
          </p:cNvPr>
          <p:cNvSpPr>
            <a:spLocks noGrp="1"/>
          </p:cNvSpPr>
          <p:nvPr>
            <p:ph type="body" sz="quarter" idx="30" hasCustomPrompt="1"/>
          </p:nvPr>
        </p:nvSpPr>
        <p:spPr>
          <a:xfrm>
            <a:off x="306000" y="4500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20" name="Text Placeholder 13">
            <a:extLst>
              <a:ext uri="{FF2B5EF4-FFF2-40B4-BE49-F238E27FC236}">
                <a16:creationId xmlns:a16="http://schemas.microsoft.com/office/drawing/2014/main" id="{D19DCBF7-FA68-3F27-5043-B2A09AA01ED5}"/>
              </a:ext>
            </a:extLst>
          </p:cNvPr>
          <p:cNvSpPr>
            <a:spLocks noGrp="1"/>
          </p:cNvSpPr>
          <p:nvPr>
            <p:ph type="body" sz="quarter" idx="31"/>
          </p:nvPr>
        </p:nvSpPr>
        <p:spPr>
          <a:xfrm>
            <a:off x="306000" y="5202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21" name="Text Placeholder 11">
            <a:extLst>
              <a:ext uri="{FF2B5EF4-FFF2-40B4-BE49-F238E27FC236}">
                <a16:creationId xmlns:a16="http://schemas.microsoft.com/office/drawing/2014/main" id="{A0F35B88-6ACA-37E3-019C-B70CD5D6FF76}"/>
              </a:ext>
            </a:extLst>
          </p:cNvPr>
          <p:cNvSpPr>
            <a:spLocks noGrp="1"/>
          </p:cNvSpPr>
          <p:nvPr>
            <p:ph type="body" sz="quarter" idx="32" hasCustomPrompt="1"/>
          </p:nvPr>
        </p:nvSpPr>
        <p:spPr>
          <a:xfrm>
            <a:off x="3272397" y="4500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22" name="Text Placeholder 13">
            <a:extLst>
              <a:ext uri="{FF2B5EF4-FFF2-40B4-BE49-F238E27FC236}">
                <a16:creationId xmlns:a16="http://schemas.microsoft.com/office/drawing/2014/main" id="{F1908FB4-6C1F-E2A9-2C17-0800D5C45C5F}"/>
              </a:ext>
            </a:extLst>
          </p:cNvPr>
          <p:cNvSpPr>
            <a:spLocks noGrp="1"/>
          </p:cNvSpPr>
          <p:nvPr>
            <p:ph type="body" sz="quarter" idx="33"/>
          </p:nvPr>
        </p:nvSpPr>
        <p:spPr>
          <a:xfrm>
            <a:off x="3272397" y="5202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Tree>
    <p:extLst>
      <p:ext uri="{BB962C8B-B14F-4D97-AF65-F5344CB8AC3E}">
        <p14:creationId xmlns:p14="http://schemas.microsoft.com/office/powerpoint/2010/main" val="342458644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Key facts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1991F-3718-8448-0675-092878A5CA7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ADBAFB1-EC08-DFF0-0E3C-E581CEA34D9B}"/>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037809E4-8B49-BFC9-B2E3-764C3CAE9A52}"/>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EA599B82-FC53-E52D-11E6-576CBA45918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F62F6C93-9039-61F9-A223-35A55C82FD38}"/>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15">
            <a:extLst>
              <a:ext uri="{FF2B5EF4-FFF2-40B4-BE49-F238E27FC236}">
                <a16:creationId xmlns:a16="http://schemas.microsoft.com/office/drawing/2014/main" id="{E4CF0ECA-EE5C-4248-6024-E2419A195DD1}"/>
              </a:ext>
            </a:extLst>
          </p:cNvPr>
          <p:cNvSpPr>
            <a:spLocks noGrp="1"/>
          </p:cNvSpPr>
          <p:nvPr>
            <p:ph type="body" sz="quarter" idx="23" hasCustomPrompt="1"/>
          </p:nvPr>
        </p:nvSpPr>
        <p:spPr>
          <a:xfrm>
            <a:off x="305999" y="1260000"/>
            <a:ext cx="56484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4EBE3D16-79BC-145D-104A-8871C7542EF4}"/>
              </a:ext>
            </a:extLst>
          </p:cNvPr>
          <p:cNvSpPr>
            <a:spLocks noGrp="1"/>
          </p:cNvSpPr>
          <p:nvPr>
            <p:ph type="body" sz="quarter" idx="14" hasCustomPrompt="1"/>
          </p:nvPr>
        </p:nvSpPr>
        <p:spPr>
          <a:xfrm>
            <a:off x="305998" y="2160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2" name="Text Placeholder 11">
            <a:extLst>
              <a:ext uri="{FF2B5EF4-FFF2-40B4-BE49-F238E27FC236}">
                <a16:creationId xmlns:a16="http://schemas.microsoft.com/office/drawing/2014/main" id="{E2439DE8-BAC6-1132-9C68-89C2D648A13A}"/>
              </a:ext>
            </a:extLst>
          </p:cNvPr>
          <p:cNvSpPr>
            <a:spLocks noGrp="1"/>
          </p:cNvSpPr>
          <p:nvPr>
            <p:ph type="body" sz="quarter" idx="25" hasCustomPrompt="1"/>
          </p:nvPr>
        </p:nvSpPr>
        <p:spPr>
          <a:xfrm>
            <a:off x="306000" y="2592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14" name="Text Placeholder 13">
            <a:extLst>
              <a:ext uri="{FF2B5EF4-FFF2-40B4-BE49-F238E27FC236}">
                <a16:creationId xmlns:a16="http://schemas.microsoft.com/office/drawing/2014/main" id="{B883744B-F36D-8700-9654-01B67F49DCB9}"/>
              </a:ext>
            </a:extLst>
          </p:cNvPr>
          <p:cNvSpPr>
            <a:spLocks noGrp="1"/>
          </p:cNvSpPr>
          <p:nvPr>
            <p:ph type="body" sz="quarter" idx="26"/>
          </p:nvPr>
        </p:nvSpPr>
        <p:spPr>
          <a:xfrm>
            <a:off x="306000" y="3294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16" name="Text Placeholder 11">
            <a:extLst>
              <a:ext uri="{FF2B5EF4-FFF2-40B4-BE49-F238E27FC236}">
                <a16:creationId xmlns:a16="http://schemas.microsoft.com/office/drawing/2014/main" id="{51514F61-BD65-F287-0158-FE1E635CA310}"/>
              </a:ext>
            </a:extLst>
          </p:cNvPr>
          <p:cNvSpPr>
            <a:spLocks noGrp="1"/>
          </p:cNvSpPr>
          <p:nvPr>
            <p:ph type="body" sz="quarter" idx="27" hasCustomPrompt="1"/>
          </p:nvPr>
        </p:nvSpPr>
        <p:spPr>
          <a:xfrm>
            <a:off x="3272397" y="2592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17" name="Text Placeholder 13">
            <a:extLst>
              <a:ext uri="{FF2B5EF4-FFF2-40B4-BE49-F238E27FC236}">
                <a16:creationId xmlns:a16="http://schemas.microsoft.com/office/drawing/2014/main" id="{B9D29752-2CDB-6A63-C2F8-9A45E5BA0A9D}"/>
              </a:ext>
            </a:extLst>
          </p:cNvPr>
          <p:cNvSpPr>
            <a:spLocks noGrp="1"/>
          </p:cNvSpPr>
          <p:nvPr>
            <p:ph type="body" sz="quarter" idx="28"/>
          </p:nvPr>
        </p:nvSpPr>
        <p:spPr>
          <a:xfrm>
            <a:off x="3272397" y="3294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18" name="Text Placeholder 8">
            <a:extLst>
              <a:ext uri="{FF2B5EF4-FFF2-40B4-BE49-F238E27FC236}">
                <a16:creationId xmlns:a16="http://schemas.microsoft.com/office/drawing/2014/main" id="{E4A55E5F-94F9-02B6-D5BF-BB64FCC807DB}"/>
              </a:ext>
            </a:extLst>
          </p:cNvPr>
          <p:cNvSpPr>
            <a:spLocks noGrp="1"/>
          </p:cNvSpPr>
          <p:nvPr>
            <p:ph type="body" sz="quarter" idx="29" hasCustomPrompt="1"/>
          </p:nvPr>
        </p:nvSpPr>
        <p:spPr>
          <a:xfrm>
            <a:off x="305998" y="4068000"/>
            <a:ext cx="5648399"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Text Placeholder 11">
            <a:extLst>
              <a:ext uri="{FF2B5EF4-FFF2-40B4-BE49-F238E27FC236}">
                <a16:creationId xmlns:a16="http://schemas.microsoft.com/office/drawing/2014/main" id="{0BE7F8DB-0BE1-7B02-DE2F-3FD6C246656E}"/>
              </a:ext>
            </a:extLst>
          </p:cNvPr>
          <p:cNvSpPr>
            <a:spLocks noGrp="1"/>
          </p:cNvSpPr>
          <p:nvPr>
            <p:ph type="body" sz="quarter" idx="30" hasCustomPrompt="1"/>
          </p:nvPr>
        </p:nvSpPr>
        <p:spPr>
          <a:xfrm>
            <a:off x="306000" y="4500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20" name="Text Placeholder 13">
            <a:extLst>
              <a:ext uri="{FF2B5EF4-FFF2-40B4-BE49-F238E27FC236}">
                <a16:creationId xmlns:a16="http://schemas.microsoft.com/office/drawing/2014/main" id="{D19DCBF7-FA68-3F27-5043-B2A09AA01ED5}"/>
              </a:ext>
            </a:extLst>
          </p:cNvPr>
          <p:cNvSpPr>
            <a:spLocks noGrp="1"/>
          </p:cNvSpPr>
          <p:nvPr>
            <p:ph type="body" sz="quarter" idx="31"/>
          </p:nvPr>
        </p:nvSpPr>
        <p:spPr>
          <a:xfrm>
            <a:off x="306000" y="5202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21" name="Text Placeholder 11">
            <a:extLst>
              <a:ext uri="{FF2B5EF4-FFF2-40B4-BE49-F238E27FC236}">
                <a16:creationId xmlns:a16="http://schemas.microsoft.com/office/drawing/2014/main" id="{A0F35B88-6ACA-37E3-019C-B70CD5D6FF76}"/>
              </a:ext>
            </a:extLst>
          </p:cNvPr>
          <p:cNvSpPr>
            <a:spLocks noGrp="1"/>
          </p:cNvSpPr>
          <p:nvPr>
            <p:ph type="body" sz="quarter" idx="32" hasCustomPrompt="1"/>
          </p:nvPr>
        </p:nvSpPr>
        <p:spPr>
          <a:xfrm>
            <a:off x="3272397" y="4500000"/>
            <a:ext cx="2682000" cy="702000"/>
          </a:xfrm>
        </p:spPr>
        <p:txBody>
          <a:bodyPr/>
          <a:lstStyle>
            <a:lvl1pPr marL="0" indent="0">
              <a:buNone/>
              <a:defRPr sz="4800" b="1"/>
            </a:lvl1pPr>
            <a:lvl2pPr marL="176213" indent="0">
              <a:buNone/>
              <a:defRPr sz="4800" b="1"/>
            </a:lvl2pPr>
            <a:lvl3pPr marL="357188" indent="0">
              <a:buNone/>
              <a:defRPr sz="4800" b="1"/>
            </a:lvl3pPr>
            <a:lvl4pPr marL="534988" indent="0">
              <a:buNone/>
              <a:defRPr sz="4800" b="1"/>
            </a:lvl4pPr>
            <a:lvl5pPr marL="715963" indent="0">
              <a:buNone/>
              <a:defRPr sz="4800" b="1"/>
            </a:lvl5pPr>
          </a:lstStyle>
          <a:p>
            <a:pPr lvl="0"/>
            <a:r>
              <a:rPr lang="en-US" dirty="0"/>
              <a:t>XX%</a:t>
            </a:r>
            <a:endParaRPr lang="en-GB" dirty="0"/>
          </a:p>
        </p:txBody>
      </p:sp>
      <p:sp>
        <p:nvSpPr>
          <p:cNvPr id="22" name="Text Placeholder 13">
            <a:extLst>
              <a:ext uri="{FF2B5EF4-FFF2-40B4-BE49-F238E27FC236}">
                <a16:creationId xmlns:a16="http://schemas.microsoft.com/office/drawing/2014/main" id="{F1908FB4-6C1F-E2A9-2C17-0800D5C45C5F}"/>
              </a:ext>
            </a:extLst>
          </p:cNvPr>
          <p:cNvSpPr>
            <a:spLocks noGrp="1"/>
          </p:cNvSpPr>
          <p:nvPr>
            <p:ph type="body" sz="quarter" idx="33"/>
          </p:nvPr>
        </p:nvSpPr>
        <p:spPr>
          <a:xfrm>
            <a:off x="3272397" y="5202000"/>
            <a:ext cx="2682000" cy="702000"/>
          </a:xfrm>
        </p:spPr>
        <p:txBody>
          <a:bodyPr/>
          <a:lstStyle>
            <a:lvl1pPr marL="0" indent="0">
              <a:buNone/>
              <a:defRPr/>
            </a:lvl1pPr>
            <a:lvl2pPr marL="176213" indent="0">
              <a:buNone/>
              <a:defRPr/>
            </a:lvl2pPr>
            <a:lvl3pPr marL="357188" indent="0">
              <a:buNone/>
              <a:defRPr/>
            </a:lvl3pPr>
            <a:lvl4pPr marL="534988" indent="0">
              <a:buNone/>
              <a:defRPr/>
            </a:lvl4pPr>
            <a:lvl5pPr marL="715963" indent="0">
              <a:buNone/>
              <a:defRPr/>
            </a:lvl5pPr>
          </a:lstStyle>
          <a:p>
            <a:pPr lvl="0"/>
            <a:r>
              <a:rPr lang="en-GB"/>
              <a:t>Click to edit Master text styles</a:t>
            </a:r>
          </a:p>
        </p:txBody>
      </p:sp>
      <p:sp>
        <p:nvSpPr>
          <p:cNvPr id="9" name="Espace réservé pour une image  29">
            <a:extLst>
              <a:ext uri="{FF2B5EF4-FFF2-40B4-BE49-F238E27FC236}">
                <a16:creationId xmlns:a16="http://schemas.microsoft.com/office/drawing/2014/main" id="{ED358CFF-706E-64A6-81F1-82F7B43F79A4}"/>
              </a:ext>
            </a:extLst>
          </p:cNvPr>
          <p:cNvSpPr>
            <a:spLocks noGrp="1" noChangeAspect="1"/>
          </p:cNvSpPr>
          <p:nvPr>
            <p:ph type="pic" sz="quarter" idx="21"/>
          </p:nvPr>
        </p:nvSpPr>
        <p:spPr>
          <a:xfrm>
            <a:off x="6387206" y="304800"/>
            <a:ext cx="5498794" cy="5645150"/>
          </a:xfrm>
          <a:prstGeom prst="parallelogram">
            <a:avLst>
              <a:gd name="adj" fmla="val 34601"/>
            </a:avLst>
          </a:prstGeom>
          <a:solidFill>
            <a:schemeClr val="bg1">
              <a:lumMod val="95000"/>
            </a:schemeClr>
          </a:solidFill>
          <a:ln>
            <a:noFill/>
          </a:ln>
          <a:effectLst/>
        </p:spPr>
        <p:txBody>
          <a:bodyPr anchor="ctr"/>
          <a:lstStyle>
            <a:lvl1pPr marL="0" indent="0" algn="ctr">
              <a:buNone/>
              <a:defRPr/>
            </a:lvl1pPr>
          </a:lstStyle>
          <a:p>
            <a:r>
              <a:rPr lang="en-GB" dirty="0"/>
              <a:t>Click icon to add picture</a:t>
            </a:r>
            <a:endParaRPr lang="fr-CA" dirty="0"/>
          </a:p>
        </p:txBody>
      </p:sp>
    </p:spTree>
    <p:extLst>
      <p:ext uri="{BB962C8B-B14F-4D97-AF65-F5344CB8AC3E}">
        <p14:creationId xmlns:p14="http://schemas.microsoft.com/office/powerpoint/2010/main" val="2336214639"/>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variant - true blue">
    <p:bg>
      <p:bgPr>
        <a:solidFill>
          <a:schemeClr val="tx2"/>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49672C7E-019D-FBA3-7F09-750C25D0C1D5}"/>
              </a:ext>
            </a:extLst>
          </p:cNvPr>
          <p:cNvSpPr>
            <a:spLocks noGrp="1"/>
          </p:cNvSpPr>
          <p:nvPr>
            <p:ph type="pic" sz="quarter" idx="13"/>
          </p:nvPr>
        </p:nvSpPr>
        <p:spPr>
          <a:xfrm>
            <a:off x="304800" y="304800"/>
            <a:ext cx="11588400" cy="54612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 name="Title 1">
            <a:extLst>
              <a:ext uri="{FF2B5EF4-FFF2-40B4-BE49-F238E27FC236}">
                <a16:creationId xmlns:a16="http://schemas.microsoft.com/office/drawing/2014/main" id="{F7276053-E50C-CB63-D92A-41737B158C28}"/>
              </a:ext>
            </a:extLst>
          </p:cNvPr>
          <p:cNvSpPr>
            <a:spLocks noGrp="1"/>
          </p:cNvSpPr>
          <p:nvPr>
            <p:ph type="title"/>
          </p:nvPr>
        </p:nvSpPr>
        <p:spPr>
          <a:xfrm>
            <a:off x="630000" y="4410000"/>
            <a:ext cx="9000000" cy="360000"/>
          </a:xfrm>
        </p:spPr>
        <p:txBody>
          <a:bodyPr anchor="b"/>
          <a:lstStyle>
            <a:lvl1pPr>
              <a:defRPr>
                <a:solidFill>
                  <a:schemeClr val="bg1"/>
                </a:solidFill>
              </a:defRPr>
            </a:lvl1pPr>
          </a:lstStyle>
          <a:p>
            <a:r>
              <a:rPr lang="en-GB"/>
              <a:t>Click to edit Master title style</a:t>
            </a:r>
            <a:endParaRPr lang="en-GB" dirty="0"/>
          </a:p>
        </p:txBody>
      </p:sp>
      <p:sp>
        <p:nvSpPr>
          <p:cNvPr id="9" name="Subtitle 2">
            <a:extLst>
              <a:ext uri="{FF2B5EF4-FFF2-40B4-BE49-F238E27FC236}">
                <a16:creationId xmlns:a16="http://schemas.microsoft.com/office/drawing/2014/main" id="{D3FFB69B-3E28-CA70-1686-15A872805004}"/>
              </a:ext>
            </a:extLst>
          </p:cNvPr>
          <p:cNvSpPr>
            <a:spLocks noGrp="1"/>
          </p:cNvSpPr>
          <p:nvPr>
            <p:ph type="subTitle" idx="1" hasCustomPrompt="1"/>
          </p:nvPr>
        </p:nvSpPr>
        <p:spPr>
          <a:xfrm>
            <a:off x="630000" y="4789050"/>
            <a:ext cx="9000000" cy="360000"/>
          </a:xfrm>
        </p:spPr>
        <p:txBody>
          <a:bodyPr/>
          <a:lstStyle>
            <a:lvl1pPr marL="0" indent="0" algn="l">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0" name="Text Placeholder 10">
            <a:extLst>
              <a:ext uri="{FF2B5EF4-FFF2-40B4-BE49-F238E27FC236}">
                <a16:creationId xmlns:a16="http://schemas.microsoft.com/office/drawing/2014/main" id="{7D72957C-E4A1-D746-E9BB-011A50F22C01}"/>
              </a:ext>
            </a:extLst>
          </p:cNvPr>
          <p:cNvSpPr>
            <a:spLocks noGrp="1"/>
          </p:cNvSpPr>
          <p:nvPr>
            <p:ph type="body" sz="quarter" idx="11" hasCustomPrompt="1"/>
          </p:nvPr>
        </p:nvSpPr>
        <p:spPr>
          <a:xfrm>
            <a:off x="630000" y="5277525"/>
            <a:ext cx="9000000" cy="360000"/>
          </a:xfrm>
        </p:spPr>
        <p:txBody>
          <a:bodyPr/>
          <a:lstStyle>
            <a:lvl1pPr marL="0" indent="0">
              <a:buNone/>
              <a:defRPr sz="2000">
                <a:solidFill>
                  <a:schemeClr val="bg1"/>
                </a:solidFill>
              </a:defRPr>
            </a:lvl1pPr>
          </a:lstStyle>
          <a:p>
            <a:pPr lvl="0"/>
            <a:r>
              <a:rPr lang="en-US" dirty="0"/>
              <a:t>Name, Date, Year</a:t>
            </a:r>
            <a:endParaRPr lang="en-GB" dirty="0"/>
          </a:p>
        </p:txBody>
      </p:sp>
      <p:sp>
        <p:nvSpPr>
          <p:cNvPr id="3" name="TextBox 2">
            <a:extLst>
              <a:ext uri="{FF2B5EF4-FFF2-40B4-BE49-F238E27FC236}">
                <a16:creationId xmlns:a16="http://schemas.microsoft.com/office/drawing/2014/main" id="{5B1E0962-8B10-37C3-6F28-5BA9F8CA0812}"/>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5" name="Gruppieren 4">
            <a:extLst>
              <a:ext uri="{FF2B5EF4-FFF2-40B4-BE49-F238E27FC236}">
                <a16:creationId xmlns:a16="http://schemas.microsoft.com/office/drawing/2014/main" id="{9F984664-D127-EFA0-B1BB-E96B560BEEAD}"/>
              </a:ext>
            </a:extLst>
          </p:cNvPr>
          <p:cNvGrpSpPr>
            <a:grpSpLocks noChangeAspect="1"/>
          </p:cNvGrpSpPr>
          <p:nvPr userDrawn="1"/>
        </p:nvGrpSpPr>
        <p:grpSpPr>
          <a:xfrm>
            <a:off x="10811963" y="6165234"/>
            <a:ext cx="1080000" cy="453765"/>
            <a:chOff x="1721984" y="2257682"/>
            <a:chExt cx="7247953" cy="3045250"/>
          </a:xfrm>
        </p:grpSpPr>
        <p:sp>
          <p:nvSpPr>
            <p:cNvPr id="6" name="Freihandform: Form 5">
              <a:extLst>
                <a:ext uri="{FF2B5EF4-FFF2-40B4-BE49-F238E27FC236}">
                  <a16:creationId xmlns:a16="http://schemas.microsoft.com/office/drawing/2014/main" id="{8CCCF190-9E49-A241-C093-9716B4C88EA5}"/>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8" name="Freihandform: Form 7">
              <a:extLst>
                <a:ext uri="{FF2B5EF4-FFF2-40B4-BE49-F238E27FC236}">
                  <a16:creationId xmlns:a16="http://schemas.microsoft.com/office/drawing/2014/main" id="{9AD996F3-FCA2-8743-645C-D54D891C3FBB}"/>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1" name="Freihandform: Form 9">
              <a:extLst>
                <a:ext uri="{FF2B5EF4-FFF2-40B4-BE49-F238E27FC236}">
                  <a16:creationId xmlns:a16="http://schemas.microsoft.com/office/drawing/2014/main" id="{496EFA06-7B35-2B3E-9DE2-E7F6C51B1A92}"/>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2" name="Freihandform: Form 11">
              <a:extLst>
                <a:ext uri="{FF2B5EF4-FFF2-40B4-BE49-F238E27FC236}">
                  <a16:creationId xmlns:a16="http://schemas.microsoft.com/office/drawing/2014/main" id="{30FBFC56-8885-3442-F830-4D40CC3178F5}"/>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3" name="Freihandform: Form 12">
              <a:extLst>
                <a:ext uri="{FF2B5EF4-FFF2-40B4-BE49-F238E27FC236}">
                  <a16:creationId xmlns:a16="http://schemas.microsoft.com/office/drawing/2014/main" id="{C67C7C44-B782-241F-7E93-99120E690FAF}"/>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4" name="Freihandform: Form 13">
              <a:extLst>
                <a:ext uri="{FF2B5EF4-FFF2-40B4-BE49-F238E27FC236}">
                  <a16:creationId xmlns:a16="http://schemas.microsoft.com/office/drawing/2014/main" id="{56C7BC32-B566-74D1-0C2E-F18C4C992BE1}"/>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5" name="Freihandform: Form 14">
              <a:extLst>
                <a:ext uri="{FF2B5EF4-FFF2-40B4-BE49-F238E27FC236}">
                  <a16:creationId xmlns:a16="http://schemas.microsoft.com/office/drawing/2014/main" id="{34F400AF-380B-6D34-7997-6D867B9859A9}"/>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6" name="Freihandform: Form 15">
              <a:extLst>
                <a:ext uri="{FF2B5EF4-FFF2-40B4-BE49-F238E27FC236}">
                  <a16:creationId xmlns:a16="http://schemas.microsoft.com/office/drawing/2014/main" id="{DB9D528C-EC3A-E50B-2693-81D33BA85C93}"/>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7" name="Freihandform: Form 16">
              <a:extLst>
                <a:ext uri="{FF2B5EF4-FFF2-40B4-BE49-F238E27FC236}">
                  <a16:creationId xmlns:a16="http://schemas.microsoft.com/office/drawing/2014/main" id="{433DE026-208B-9BC3-4F3F-6478CBA2EF5A}"/>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18" name="Freihandform: Form 17">
              <a:extLst>
                <a:ext uri="{FF2B5EF4-FFF2-40B4-BE49-F238E27FC236}">
                  <a16:creationId xmlns:a16="http://schemas.microsoft.com/office/drawing/2014/main" id="{AE1CA9BB-9389-8AEC-221D-51F38A028C18}"/>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19" name="Freihandform: Form 18">
              <a:extLst>
                <a:ext uri="{FF2B5EF4-FFF2-40B4-BE49-F238E27FC236}">
                  <a16:creationId xmlns:a16="http://schemas.microsoft.com/office/drawing/2014/main" id="{FA941A86-DF12-0A82-93D4-4CFAB1EAF938}"/>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0" name="Freihandform: Form 19">
              <a:extLst>
                <a:ext uri="{FF2B5EF4-FFF2-40B4-BE49-F238E27FC236}">
                  <a16:creationId xmlns:a16="http://schemas.microsoft.com/office/drawing/2014/main" id="{7ADAF0B2-91E3-8A2F-29A6-F531340592E4}"/>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3303100029"/>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Six blocks with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259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259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21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259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15">
            <a:extLst>
              <a:ext uri="{FF2B5EF4-FFF2-40B4-BE49-F238E27FC236}">
                <a16:creationId xmlns:a16="http://schemas.microsoft.com/office/drawing/2014/main" id="{C37BD24B-0050-8906-E9F3-CBBB1D82894E}"/>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0F9EC305-D440-2893-E906-ADC1D8E23E03}"/>
              </a:ext>
            </a:extLst>
          </p:cNvPr>
          <p:cNvSpPr>
            <a:spLocks noGrp="1"/>
          </p:cNvSpPr>
          <p:nvPr>
            <p:ph type="body" sz="quarter" idx="24" hasCustomPrompt="1"/>
          </p:nvPr>
        </p:nvSpPr>
        <p:spPr>
          <a:xfrm>
            <a:off x="305999" y="414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6CD011D2-5F4B-4DEF-F30B-8FC238AC94FA}"/>
              </a:ext>
            </a:extLst>
          </p:cNvPr>
          <p:cNvSpPr>
            <a:spLocks noGrp="1"/>
          </p:cNvSpPr>
          <p:nvPr>
            <p:ph sz="quarter" idx="25"/>
          </p:nvPr>
        </p:nvSpPr>
        <p:spPr>
          <a:xfrm>
            <a:off x="306000" y="457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8">
            <a:extLst>
              <a:ext uri="{FF2B5EF4-FFF2-40B4-BE49-F238E27FC236}">
                <a16:creationId xmlns:a16="http://schemas.microsoft.com/office/drawing/2014/main" id="{981CE925-E43A-C6B5-7D72-760559783A2D}"/>
              </a:ext>
            </a:extLst>
          </p:cNvPr>
          <p:cNvSpPr>
            <a:spLocks noGrp="1"/>
          </p:cNvSpPr>
          <p:nvPr>
            <p:ph type="body" sz="quarter" idx="26" hasCustomPrompt="1"/>
          </p:nvPr>
        </p:nvSpPr>
        <p:spPr>
          <a:xfrm>
            <a:off x="4264781" y="414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7" name="Content Placeholder 10">
            <a:extLst>
              <a:ext uri="{FF2B5EF4-FFF2-40B4-BE49-F238E27FC236}">
                <a16:creationId xmlns:a16="http://schemas.microsoft.com/office/drawing/2014/main" id="{84984A5E-0770-D103-58A3-E1A2F46867D8}"/>
              </a:ext>
            </a:extLst>
          </p:cNvPr>
          <p:cNvSpPr>
            <a:spLocks noGrp="1"/>
          </p:cNvSpPr>
          <p:nvPr>
            <p:ph sz="quarter" idx="27"/>
          </p:nvPr>
        </p:nvSpPr>
        <p:spPr>
          <a:xfrm>
            <a:off x="4264782" y="457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8">
            <a:extLst>
              <a:ext uri="{FF2B5EF4-FFF2-40B4-BE49-F238E27FC236}">
                <a16:creationId xmlns:a16="http://schemas.microsoft.com/office/drawing/2014/main" id="{E81A2E33-5F45-E755-BFA5-7E84A36AF197}"/>
              </a:ext>
            </a:extLst>
          </p:cNvPr>
          <p:cNvSpPr>
            <a:spLocks noGrp="1"/>
          </p:cNvSpPr>
          <p:nvPr>
            <p:ph type="body" sz="quarter" idx="28" hasCustomPrompt="1"/>
          </p:nvPr>
        </p:nvSpPr>
        <p:spPr>
          <a:xfrm>
            <a:off x="8223563" y="414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Content Placeholder 10">
            <a:extLst>
              <a:ext uri="{FF2B5EF4-FFF2-40B4-BE49-F238E27FC236}">
                <a16:creationId xmlns:a16="http://schemas.microsoft.com/office/drawing/2014/main" id="{33061B88-6B81-FDAF-ED9E-74D088634BC0}"/>
              </a:ext>
            </a:extLst>
          </p:cNvPr>
          <p:cNvSpPr>
            <a:spLocks noGrp="1"/>
          </p:cNvSpPr>
          <p:nvPr>
            <p:ph sz="quarter" idx="29"/>
          </p:nvPr>
        </p:nvSpPr>
        <p:spPr>
          <a:xfrm>
            <a:off x="8223564" y="4572000"/>
            <a:ext cx="36684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422113753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ix blocks no introdu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305999"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306000" y="1692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264781"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264782" y="1692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223563" y="1260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223564" y="1692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ext Placeholder 8">
            <a:extLst>
              <a:ext uri="{FF2B5EF4-FFF2-40B4-BE49-F238E27FC236}">
                <a16:creationId xmlns:a16="http://schemas.microsoft.com/office/drawing/2014/main" id="{0F9EC305-D440-2893-E906-ADC1D8E23E03}"/>
              </a:ext>
            </a:extLst>
          </p:cNvPr>
          <p:cNvSpPr>
            <a:spLocks noGrp="1"/>
          </p:cNvSpPr>
          <p:nvPr>
            <p:ph type="body" sz="quarter" idx="24" hasCustomPrompt="1"/>
          </p:nvPr>
        </p:nvSpPr>
        <p:spPr>
          <a:xfrm>
            <a:off x="305999" y="3672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6CD011D2-5F4B-4DEF-F30B-8FC238AC94FA}"/>
              </a:ext>
            </a:extLst>
          </p:cNvPr>
          <p:cNvSpPr>
            <a:spLocks noGrp="1"/>
          </p:cNvSpPr>
          <p:nvPr>
            <p:ph sz="quarter" idx="25"/>
          </p:nvPr>
        </p:nvSpPr>
        <p:spPr>
          <a:xfrm>
            <a:off x="306000" y="4104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8">
            <a:extLst>
              <a:ext uri="{FF2B5EF4-FFF2-40B4-BE49-F238E27FC236}">
                <a16:creationId xmlns:a16="http://schemas.microsoft.com/office/drawing/2014/main" id="{981CE925-E43A-C6B5-7D72-760559783A2D}"/>
              </a:ext>
            </a:extLst>
          </p:cNvPr>
          <p:cNvSpPr>
            <a:spLocks noGrp="1"/>
          </p:cNvSpPr>
          <p:nvPr>
            <p:ph type="body" sz="quarter" idx="26" hasCustomPrompt="1"/>
          </p:nvPr>
        </p:nvSpPr>
        <p:spPr>
          <a:xfrm>
            <a:off x="4264781" y="3672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7" name="Content Placeholder 10">
            <a:extLst>
              <a:ext uri="{FF2B5EF4-FFF2-40B4-BE49-F238E27FC236}">
                <a16:creationId xmlns:a16="http://schemas.microsoft.com/office/drawing/2014/main" id="{84984A5E-0770-D103-58A3-E1A2F46867D8}"/>
              </a:ext>
            </a:extLst>
          </p:cNvPr>
          <p:cNvSpPr>
            <a:spLocks noGrp="1"/>
          </p:cNvSpPr>
          <p:nvPr>
            <p:ph sz="quarter" idx="27"/>
          </p:nvPr>
        </p:nvSpPr>
        <p:spPr>
          <a:xfrm>
            <a:off x="4264782" y="4104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8">
            <a:extLst>
              <a:ext uri="{FF2B5EF4-FFF2-40B4-BE49-F238E27FC236}">
                <a16:creationId xmlns:a16="http://schemas.microsoft.com/office/drawing/2014/main" id="{E81A2E33-5F45-E755-BFA5-7E84A36AF197}"/>
              </a:ext>
            </a:extLst>
          </p:cNvPr>
          <p:cNvSpPr>
            <a:spLocks noGrp="1"/>
          </p:cNvSpPr>
          <p:nvPr>
            <p:ph type="body" sz="quarter" idx="28" hasCustomPrompt="1"/>
          </p:nvPr>
        </p:nvSpPr>
        <p:spPr>
          <a:xfrm>
            <a:off x="8223563" y="3672000"/>
            <a:ext cx="366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Content Placeholder 10">
            <a:extLst>
              <a:ext uri="{FF2B5EF4-FFF2-40B4-BE49-F238E27FC236}">
                <a16:creationId xmlns:a16="http://schemas.microsoft.com/office/drawing/2014/main" id="{33061B88-6B81-FDAF-ED9E-74D088634BC0}"/>
              </a:ext>
            </a:extLst>
          </p:cNvPr>
          <p:cNvSpPr>
            <a:spLocks noGrp="1"/>
          </p:cNvSpPr>
          <p:nvPr>
            <p:ph sz="quarter" idx="29"/>
          </p:nvPr>
        </p:nvSpPr>
        <p:spPr>
          <a:xfrm>
            <a:off x="8223564" y="4104000"/>
            <a:ext cx="36684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080330976"/>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hree columns with introduction and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09634"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09635" y="2592000"/>
            <a:ext cx="30600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868416"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868417" y="2592000"/>
            <a:ext cx="30600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827198"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827199" y="2592000"/>
            <a:ext cx="3060000"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15">
            <a:extLst>
              <a:ext uri="{FF2B5EF4-FFF2-40B4-BE49-F238E27FC236}">
                <a16:creationId xmlns:a16="http://schemas.microsoft.com/office/drawing/2014/main" id="{C37BD24B-0050-8906-E9F3-CBBB1D82894E}"/>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15" name="Picture Placeholder 14">
            <a:extLst>
              <a:ext uri="{FF2B5EF4-FFF2-40B4-BE49-F238E27FC236}">
                <a16:creationId xmlns:a16="http://schemas.microsoft.com/office/drawing/2014/main" id="{3D13B656-6467-C073-C26F-9B2F8CE5D052}"/>
              </a:ext>
            </a:extLst>
          </p:cNvPr>
          <p:cNvSpPr>
            <a:spLocks noGrp="1"/>
          </p:cNvSpPr>
          <p:nvPr>
            <p:ph type="pic" sz="quarter" idx="24"/>
          </p:nvPr>
        </p:nvSpPr>
        <p:spPr>
          <a:xfrm>
            <a:off x="304801" y="1990800"/>
            <a:ext cx="502962" cy="504000"/>
          </a:xfrm>
        </p:spPr>
        <p:txBody>
          <a:bodyPr anchor="ctr"/>
          <a:lstStyle>
            <a:lvl1pPr marL="0" indent="0" algn="ctr">
              <a:buNone/>
              <a:defRPr sz="800"/>
            </a:lvl1pPr>
          </a:lstStyle>
          <a:p>
            <a:r>
              <a:rPr lang="en-GB" dirty="0"/>
              <a:t>Click icon to add picture</a:t>
            </a:r>
          </a:p>
        </p:txBody>
      </p:sp>
      <p:sp>
        <p:nvSpPr>
          <p:cNvPr id="16" name="Picture Placeholder 14">
            <a:extLst>
              <a:ext uri="{FF2B5EF4-FFF2-40B4-BE49-F238E27FC236}">
                <a16:creationId xmlns:a16="http://schemas.microsoft.com/office/drawing/2014/main" id="{730BD01E-9314-90AA-551D-128BC858C47A}"/>
              </a:ext>
            </a:extLst>
          </p:cNvPr>
          <p:cNvSpPr>
            <a:spLocks noGrp="1"/>
          </p:cNvSpPr>
          <p:nvPr>
            <p:ph type="pic" sz="quarter" idx="25"/>
          </p:nvPr>
        </p:nvSpPr>
        <p:spPr>
          <a:xfrm>
            <a:off x="4263584" y="1990800"/>
            <a:ext cx="502962" cy="504000"/>
          </a:xfrm>
        </p:spPr>
        <p:txBody>
          <a:bodyPr anchor="ctr"/>
          <a:lstStyle>
            <a:lvl1pPr marL="0" indent="0" algn="ctr">
              <a:buNone/>
              <a:defRPr sz="800"/>
            </a:lvl1pPr>
          </a:lstStyle>
          <a:p>
            <a:r>
              <a:rPr lang="en-GB" dirty="0"/>
              <a:t>Click icon to add picture</a:t>
            </a:r>
          </a:p>
        </p:txBody>
      </p:sp>
      <p:sp>
        <p:nvSpPr>
          <p:cNvPr id="17" name="Picture Placeholder 14">
            <a:extLst>
              <a:ext uri="{FF2B5EF4-FFF2-40B4-BE49-F238E27FC236}">
                <a16:creationId xmlns:a16="http://schemas.microsoft.com/office/drawing/2014/main" id="{85CF624A-A380-99FE-C23C-D960C6B51AC7}"/>
              </a:ext>
            </a:extLst>
          </p:cNvPr>
          <p:cNvSpPr>
            <a:spLocks noGrp="1"/>
          </p:cNvSpPr>
          <p:nvPr>
            <p:ph type="pic" sz="quarter" idx="26"/>
          </p:nvPr>
        </p:nvSpPr>
        <p:spPr>
          <a:xfrm>
            <a:off x="8222367" y="1990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4191792385"/>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ree columns no introductio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398"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399" y="1692000"/>
            <a:ext cx="30600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873180"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873181" y="1692000"/>
            <a:ext cx="30600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831962"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831963" y="1692000"/>
            <a:ext cx="30600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icture Placeholder 14">
            <a:extLst>
              <a:ext uri="{FF2B5EF4-FFF2-40B4-BE49-F238E27FC236}">
                <a16:creationId xmlns:a16="http://schemas.microsoft.com/office/drawing/2014/main" id="{F0581416-50E1-E82F-8528-2CE457CD0CB0}"/>
              </a:ext>
            </a:extLst>
          </p:cNvPr>
          <p:cNvSpPr>
            <a:spLocks noGrp="1"/>
          </p:cNvSpPr>
          <p:nvPr>
            <p:ph type="pic" sz="quarter" idx="24"/>
          </p:nvPr>
        </p:nvSpPr>
        <p:spPr>
          <a:xfrm>
            <a:off x="304801" y="1090800"/>
            <a:ext cx="502962" cy="504000"/>
          </a:xfrm>
        </p:spPr>
        <p:txBody>
          <a:bodyPr anchor="ctr"/>
          <a:lstStyle>
            <a:lvl1pPr marL="0" indent="0" algn="ctr">
              <a:buNone/>
              <a:defRPr sz="800"/>
            </a:lvl1pPr>
          </a:lstStyle>
          <a:p>
            <a:r>
              <a:rPr lang="en-GB" dirty="0"/>
              <a:t>Click icon to add picture</a:t>
            </a:r>
          </a:p>
        </p:txBody>
      </p:sp>
      <p:sp>
        <p:nvSpPr>
          <p:cNvPr id="8" name="Picture Placeholder 14">
            <a:extLst>
              <a:ext uri="{FF2B5EF4-FFF2-40B4-BE49-F238E27FC236}">
                <a16:creationId xmlns:a16="http://schemas.microsoft.com/office/drawing/2014/main" id="{5E2DCBAF-B731-246B-C848-100C8423D66B}"/>
              </a:ext>
            </a:extLst>
          </p:cNvPr>
          <p:cNvSpPr>
            <a:spLocks noGrp="1"/>
          </p:cNvSpPr>
          <p:nvPr>
            <p:ph type="pic" sz="quarter" idx="25"/>
          </p:nvPr>
        </p:nvSpPr>
        <p:spPr>
          <a:xfrm>
            <a:off x="4263584" y="1090800"/>
            <a:ext cx="502962" cy="504000"/>
          </a:xfrm>
        </p:spPr>
        <p:txBody>
          <a:bodyPr anchor="ctr"/>
          <a:lstStyle>
            <a:lvl1pPr marL="0" indent="0" algn="ctr">
              <a:buNone/>
              <a:defRPr sz="800"/>
            </a:lvl1pPr>
          </a:lstStyle>
          <a:p>
            <a:r>
              <a:rPr lang="en-GB" dirty="0"/>
              <a:t>Click icon to add picture</a:t>
            </a:r>
          </a:p>
        </p:txBody>
      </p:sp>
      <p:sp>
        <p:nvSpPr>
          <p:cNvPr id="15" name="Picture Placeholder 14">
            <a:extLst>
              <a:ext uri="{FF2B5EF4-FFF2-40B4-BE49-F238E27FC236}">
                <a16:creationId xmlns:a16="http://schemas.microsoft.com/office/drawing/2014/main" id="{DA4814D1-B27E-08F8-FDF9-168771E12799}"/>
              </a:ext>
            </a:extLst>
          </p:cNvPr>
          <p:cNvSpPr>
            <a:spLocks noGrp="1"/>
          </p:cNvSpPr>
          <p:nvPr>
            <p:ph type="pic" sz="quarter" idx="26"/>
          </p:nvPr>
        </p:nvSpPr>
        <p:spPr>
          <a:xfrm>
            <a:off x="8222367" y="1090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2402215640"/>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Four columns with introduction and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396" y="2160000"/>
            <a:ext cx="219333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397" y="2592000"/>
            <a:ext cx="2193332"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843831" y="2160000"/>
            <a:ext cx="219333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843832" y="2592000"/>
            <a:ext cx="2193332"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768849" y="2160000"/>
            <a:ext cx="219333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768850" y="2592000"/>
            <a:ext cx="2193332"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693866" y="2160000"/>
            <a:ext cx="219333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693867" y="2592000"/>
            <a:ext cx="2193332" cy="33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9" name="Text Placeholder 15">
            <a:extLst>
              <a:ext uri="{FF2B5EF4-FFF2-40B4-BE49-F238E27FC236}">
                <a16:creationId xmlns:a16="http://schemas.microsoft.com/office/drawing/2014/main" id="{54804556-2CA6-A3C1-67A1-CB3B7D4C84B0}"/>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15" name="Picture Placeholder 14">
            <a:extLst>
              <a:ext uri="{FF2B5EF4-FFF2-40B4-BE49-F238E27FC236}">
                <a16:creationId xmlns:a16="http://schemas.microsoft.com/office/drawing/2014/main" id="{386439A7-3822-1290-CAC9-BD96F35F8684}"/>
              </a:ext>
            </a:extLst>
          </p:cNvPr>
          <p:cNvSpPr>
            <a:spLocks noGrp="1"/>
          </p:cNvSpPr>
          <p:nvPr>
            <p:ph type="pic" sz="quarter" idx="24"/>
          </p:nvPr>
        </p:nvSpPr>
        <p:spPr>
          <a:xfrm>
            <a:off x="304800" y="1990800"/>
            <a:ext cx="502962" cy="504000"/>
          </a:xfrm>
        </p:spPr>
        <p:txBody>
          <a:bodyPr anchor="ctr"/>
          <a:lstStyle>
            <a:lvl1pPr marL="0" indent="0" algn="ctr">
              <a:buNone/>
              <a:defRPr sz="800"/>
            </a:lvl1pPr>
          </a:lstStyle>
          <a:p>
            <a:r>
              <a:rPr lang="en-GB" dirty="0"/>
              <a:t>Click icon to add picture</a:t>
            </a:r>
          </a:p>
        </p:txBody>
      </p:sp>
      <p:sp>
        <p:nvSpPr>
          <p:cNvPr id="16" name="Picture Placeholder 14">
            <a:extLst>
              <a:ext uri="{FF2B5EF4-FFF2-40B4-BE49-F238E27FC236}">
                <a16:creationId xmlns:a16="http://schemas.microsoft.com/office/drawing/2014/main" id="{8881FA82-625B-3A61-C9A7-4B9BB4F3F6E0}"/>
              </a:ext>
            </a:extLst>
          </p:cNvPr>
          <p:cNvSpPr>
            <a:spLocks noGrp="1"/>
          </p:cNvSpPr>
          <p:nvPr>
            <p:ph type="pic" sz="quarter" idx="25"/>
          </p:nvPr>
        </p:nvSpPr>
        <p:spPr>
          <a:xfrm>
            <a:off x="3231184" y="1990800"/>
            <a:ext cx="502962" cy="504000"/>
          </a:xfrm>
        </p:spPr>
        <p:txBody>
          <a:bodyPr anchor="ctr"/>
          <a:lstStyle>
            <a:lvl1pPr marL="0" indent="0" algn="ctr">
              <a:buNone/>
              <a:defRPr sz="800"/>
            </a:lvl1pPr>
          </a:lstStyle>
          <a:p>
            <a:r>
              <a:rPr lang="en-GB" dirty="0"/>
              <a:t>Click icon to add picture</a:t>
            </a:r>
          </a:p>
        </p:txBody>
      </p:sp>
      <p:sp>
        <p:nvSpPr>
          <p:cNvPr id="17" name="Picture Placeholder 14">
            <a:extLst>
              <a:ext uri="{FF2B5EF4-FFF2-40B4-BE49-F238E27FC236}">
                <a16:creationId xmlns:a16="http://schemas.microsoft.com/office/drawing/2014/main" id="{18288754-EC19-10D6-B558-74DB97EA1BE7}"/>
              </a:ext>
            </a:extLst>
          </p:cNvPr>
          <p:cNvSpPr>
            <a:spLocks noGrp="1"/>
          </p:cNvSpPr>
          <p:nvPr>
            <p:ph type="pic" sz="quarter" idx="28"/>
          </p:nvPr>
        </p:nvSpPr>
        <p:spPr>
          <a:xfrm>
            <a:off x="6157886" y="1990800"/>
            <a:ext cx="502962" cy="504000"/>
          </a:xfrm>
        </p:spPr>
        <p:txBody>
          <a:bodyPr anchor="ctr"/>
          <a:lstStyle>
            <a:lvl1pPr marL="0" indent="0" algn="ctr">
              <a:buNone/>
              <a:defRPr sz="800"/>
            </a:lvl1pPr>
          </a:lstStyle>
          <a:p>
            <a:r>
              <a:rPr lang="en-GB" dirty="0"/>
              <a:t>Click icon to add picture</a:t>
            </a:r>
          </a:p>
        </p:txBody>
      </p:sp>
      <p:sp>
        <p:nvSpPr>
          <p:cNvPr id="18" name="Picture Placeholder 14">
            <a:extLst>
              <a:ext uri="{FF2B5EF4-FFF2-40B4-BE49-F238E27FC236}">
                <a16:creationId xmlns:a16="http://schemas.microsoft.com/office/drawing/2014/main" id="{D44BD020-479D-FBFB-D346-B67666EB3AEE}"/>
              </a:ext>
            </a:extLst>
          </p:cNvPr>
          <p:cNvSpPr>
            <a:spLocks noGrp="1"/>
          </p:cNvSpPr>
          <p:nvPr>
            <p:ph type="pic" sz="quarter" idx="29"/>
          </p:nvPr>
        </p:nvSpPr>
        <p:spPr>
          <a:xfrm>
            <a:off x="9088687" y="1990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2629189387"/>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Four columns no introductio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400" y="1260000"/>
            <a:ext cx="2192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400" y="1692000"/>
            <a:ext cx="2192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3841200" y="1260000"/>
            <a:ext cx="2192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3841200" y="1692000"/>
            <a:ext cx="2192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6768000" y="1260000"/>
            <a:ext cx="2192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6768000" y="1692000"/>
            <a:ext cx="2192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8">
            <a:extLst>
              <a:ext uri="{FF2B5EF4-FFF2-40B4-BE49-F238E27FC236}">
                <a16:creationId xmlns:a16="http://schemas.microsoft.com/office/drawing/2014/main" id="{97754957-74D7-D0D5-848B-39C3E526E658}"/>
              </a:ext>
            </a:extLst>
          </p:cNvPr>
          <p:cNvSpPr>
            <a:spLocks noGrp="1"/>
          </p:cNvSpPr>
          <p:nvPr>
            <p:ph type="body" sz="quarter" idx="26" hasCustomPrompt="1"/>
          </p:nvPr>
        </p:nvSpPr>
        <p:spPr>
          <a:xfrm>
            <a:off x="9694799" y="1260000"/>
            <a:ext cx="2192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Content Placeholder 10">
            <a:extLst>
              <a:ext uri="{FF2B5EF4-FFF2-40B4-BE49-F238E27FC236}">
                <a16:creationId xmlns:a16="http://schemas.microsoft.com/office/drawing/2014/main" id="{AE165B66-0E91-F9C6-89CF-10EFF86FB3F5}"/>
              </a:ext>
            </a:extLst>
          </p:cNvPr>
          <p:cNvSpPr>
            <a:spLocks noGrp="1"/>
          </p:cNvSpPr>
          <p:nvPr>
            <p:ph sz="quarter" idx="27"/>
          </p:nvPr>
        </p:nvSpPr>
        <p:spPr>
          <a:xfrm>
            <a:off x="9694800" y="1692000"/>
            <a:ext cx="21924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Picture Placeholder 14">
            <a:extLst>
              <a:ext uri="{FF2B5EF4-FFF2-40B4-BE49-F238E27FC236}">
                <a16:creationId xmlns:a16="http://schemas.microsoft.com/office/drawing/2014/main" id="{FA82684E-299D-151D-AC01-7693B8AF2DFC}"/>
              </a:ext>
            </a:extLst>
          </p:cNvPr>
          <p:cNvSpPr>
            <a:spLocks noGrp="1"/>
          </p:cNvSpPr>
          <p:nvPr>
            <p:ph type="pic" sz="quarter" idx="24"/>
          </p:nvPr>
        </p:nvSpPr>
        <p:spPr>
          <a:xfrm>
            <a:off x="304800" y="1090800"/>
            <a:ext cx="502962" cy="504000"/>
          </a:xfrm>
        </p:spPr>
        <p:txBody>
          <a:bodyPr anchor="ctr"/>
          <a:lstStyle>
            <a:lvl1pPr marL="0" indent="0" algn="ctr">
              <a:buNone/>
              <a:defRPr sz="800"/>
            </a:lvl1pPr>
          </a:lstStyle>
          <a:p>
            <a:r>
              <a:rPr lang="en-GB" dirty="0"/>
              <a:t>Click icon to add picture</a:t>
            </a:r>
          </a:p>
        </p:txBody>
      </p:sp>
      <p:sp>
        <p:nvSpPr>
          <p:cNvPr id="16" name="Picture Placeholder 14">
            <a:extLst>
              <a:ext uri="{FF2B5EF4-FFF2-40B4-BE49-F238E27FC236}">
                <a16:creationId xmlns:a16="http://schemas.microsoft.com/office/drawing/2014/main" id="{9A680C2D-DE0C-2BE6-C4C1-167AED08BBA8}"/>
              </a:ext>
            </a:extLst>
          </p:cNvPr>
          <p:cNvSpPr>
            <a:spLocks noGrp="1"/>
          </p:cNvSpPr>
          <p:nvPr>
            <p:ph type="pic" sz="quarter" idx="25"/>
          </p:nvPr>
        </p:nvSpPr>
        <p:spPr>
          <a:xfrm>
            <a:off x="3231184" y="1090800"/>
            <a:ext cx="502962" cy="504000"/>
          </a:xfrm>
        </p:spPr>
        <p:txBody>
          <a:bodyPr anchor="ctr"/>
          <a:lstStyle>
            <a:lvl1pPr marL="0" indent="0" algn="ctr">
              <a:buNone/>
              <a:defRPr sz="800"/>
            </a:lvl1pPr>
          </a:lstStyle>
          <a:p>
            <a:r>
              <a:rPr lang="en-GB" dirty="0"/>
              <a:t>Click icon to add picture</a:t>
            </a:r>
          </a:p>
        </p:txBody>
      </p:sp>
      <p:sp>
        <p:nvSpPr>
          <p:cNvPr id="17" name="Picture Placeholder 14">
            <a:extLst>
              <a:ext uri="{FF2B5EF4-FFF2-40B4-BE49-F238E27FC236}">
                <a16:creationId xmlns:a16="http://schemas.microsoft.com/office/drawing/2014/main" id="{9DE299DF-DBF8-3F0A-5C70-620983CABF25}"/>
              </a:ext>
            </a:extLst>
          </p:cNvPr>
          <p:cNvSpPr>
            <a:spLocks noGrp="1"/>
          </p:cNvSpPr>
          <p:nvPr>
            <p:ph type="pic" sz="quarter" idx="28"/>
          </p:nvPr>
        </p:nvSpPr>
        <p:spPr>
          <a:xfrm>
            <a:off x="6157886" y="1090800"/>
            <a:ext cx="502962" cy="504000"/>
          </a:xfrm>
        </p:spPr>
        <p:txBody>
          <a:bodyPr anchor="ctr"/>
          <a:lstStyle>
            <a:lvl1pPr marL="0" indent="0" algn="ctr">
              <a:buNone/>
              <a:defRPr sz="800"/>
            </a:lvl1pPr>
          </a:lstStyle>
          <a:p>
            <a:r>
              <a:rPr lang="en-GB" dirty="0"/>
              <a:t>Click icon to add picture</a:t>
            </a:r>
          </a:p>
        </p:txBody>
      </p:sp>
      <p:sp>
        <p:nvSpPr>
          <p:cNvPr id="18" name="Picture Placeholder 14">
            <a:extLst>
              <a:ext uri="{FF2B5EF4-FFF2-40B4-BE49-F238E27FC236}">
                <a16:creationId xmlns:a16="http://schemas.microsoft.com/office/drawing/2014/main" id="{328CB566-8AC7-665C-FAB0-976D393A95D7}"/>
              </a:ext>
            </a:extLst>
          </p:cNvPr>
          <p:cNvSpPr>
            <a:spLocks noGrp="1"/>
          </p:cNvSpPr>
          <p:nvPr>
            <p:ph type="pic" sz="quarter" idx="29"/>
          </p:nvPr>
        </p:nvSpPr>
        <p:spPr>
          <a:xfrm>
            <a:off x="9088687" y="1090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2265753799"/>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ix blocks with introduction and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398"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399" y="2592000"/>
            <a:ext cx="30600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873180"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873181" y="2592000"/>
            <a:ext cx="3060000" cy="12555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831962" y="21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831963" y="2592000"/>
            <a:ext cx="3060000" cy="12555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Text Placeholder 15">
            <a:extLst>
              <a:ext uri="{FF2B5EF4-FFF2-40B4-BE49-F238E27FC236}">
                <a16:creationId xmlns:a16="http://schemas.microsoft.com/office/drawing/2014/main" id="{C37BD24B-0050-8906-E9F3-CBBB1D82894E}"/>
              </a:ext>
            </a:extLst>
          </p:cNvPr>
          <p:cNvSpPr>
            <a:spLocks noGrp="1"/>
          </p:cNvSpPr>
          <p:nvPr>
            <p:ph type="body" sz="quarter" idx="23" hasCustomPrompt="1"/>
          </p:nvPr>
        </p:nvSpPr>
        <p:spPr>
          <a:xfrm>
            <a:off x="305999" y="1260000"/>
            <a:ext cx="11581200" cy="720000"/>
          </a:xfrm>
        </p:spPr>
        <p:txBody>
          <a:bodyPr/>
          <a:lstStyle>
            <a:lvl1pPr marL="0" indent="0">
              <a:buNone/>
              <a:defRPr sz="1800"/>
            </a:lvl1pPr>
            <a:lvl2pPr marL="176213" indent="0">
              <a:buNone/>
              <a:defRPr sz="2000"/>
            </a:lvl2pPr>
            <a:lvl3pPr marL="357188" indent="0">
              <a:buNone/>
              <a:defRPr sz="2000"/>
            </a:lvl3pPr>
            <a:lvl4pPr marL="534988" indent="0">
              <a:buNone/>
              <a:defRPr sz="2000"/>
            </a:lvl4pPr>
            <a:lvl5pPr marL="715963" indent="0">
              <a:buNone/>
              <a:defRPr sz="2000"/>
            </a:lvl5pPr>
          </a:lstStyle>
          <a:p>
            <a:pPr lvl="0"/>
            <a:r>
              <a:rPr lang="en-US" dirty="0"/>
              <a:t>Room for introductory text (2 lines maximum)</a:t>
            </a:r>
          </a:p>
        </p:txBody>
      </p:sp>
      <p:sp>
        <p:nvSpPr>
          <p:cNvPr id="8" name="Text Placeholder 8">
            <a:extLst>
              <a:ext uri="{FF2B5EF4-FFF2-40B4-BE49-F238E27FC236}">
                <a16:creationId xmlns:a16="http://schemas.microsoft.com/office/drawing/2014/main" id="{0F9EC305-D440-2893-E906-ADC1D8E23E03}"/>
              </a:ext>
            </a:extLst>
          </p:cNvPr>
          <p:cNvSpPr>
            <a:spLocks noGrp="1"/>
          </p:cNvSpPr>
          <p:nvPr>
            <p:ph type="body" sz="quarter" idx="24" hasCustomPrompt="1"/>
          </p:nvPr>
        </p:nvSpPr>
        <p:spPr>
          <a:xfrm>
            <a:off x="914398" y="414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6CD011D2-5F4B-4DEF-F30B-8FC238AC94FA}"/>
              </a:ext>
            </a:extLst>
          </p:cNvPr>
          <p:cNvSpPr>
            <a:spLocks noGrp="1"/>
          </p:cNvSpPr>
          <p:nvPr>
            <p:ph sz="quarter" idx="25"/>
          </p:nvPr>
        </p:nvSpPr>
        <p:spPr>
          <a:xfrm>
            <a:off x="914399" y="4572000"/>
            <a:ext cx="30600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8">
            <a:extLst>
              <a:ext uri="{FF2B5EF4-FFF2-40B4-BE49-F238E27FC236}">
                <a16:creationId xmlns:a16="http://schemas.microsoft.com/office/drawing/2014/main" id="{981CE925-E43A-C6B5-7D72-760559783A2D}"/>
              </a:ext>
            </a:extLst>
          </p:cNvPr>
          <p:cNvSpPr>
            <a:spLocks noGrp="1"/>
          </p:cNvSpPr>
          <p:nvPr>
            <p:ph type="body" sz="quarter" idx="26" hasCustomPrompt="1"/>
          </p:nvPr>
        </p:nvSpPr>
        <p:spPr>
          <a:xfrm>
            <a:off x="4873180" y="414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7" name="Content Placeholder 10">
            <a:extLst>
              <a:ext uri="{FF2B5EF4-FFF2-40B4-BE49-F238E27FC236}">
                <a16:creationId xmlns:a16="http://schemas.microsoft.com/office/drawing/2014/main" id="{84984A5E-0770-D103-58A3-E1A2F46867D8}"/>
              </a:ext>
            </a:extLst>
          </p:cNvPr>
          <p:cNvSpPr>
            <a:spLocks noGrp="1"/>
          </p:cNvSpPr>
          <p:nvPr>
            <p:ph sz="quarter" idx="27"/>
          </p:nvPr>
        </p:nvSpPr>
        <p:spPr>
          <a:xfrm>
            <a:off x="4873181" y="4572000"/>
            <a:ext cx="30600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8">
            <a:extLst>
              <a:ext uri="{FF2B5EF4-FFF2-40B4-BE49-F238E27FC236}">
                <a16:creationId xmlns:a16="http://schemas.microsoft.com/office/drawing/2014/main" id="{E81A2E33-5F45-E755-BFA5-7E84A36AF197}"/>
              </a:ext>
            </a:extLst>
          </p:cNvPr>
          <p:cNvSpPr>
            <a:spLocks noGrp="1"/>
          </p:cNvSpPr>
          <p:nvPr>
            <p:ph type="body" sz="quarter" idx="28" hasCustomPrompt="1"/>
          </p:nvPr>
        </p:nvSpPr>
        <p:spPr>
          <a:xfrm>
            <a:off x="8831962" y="414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Content Placeholder 10">
            <a:extLst>
              <a:ext uri="{FF2B5EF4-FFF2-40B4-BE49-F238E27FC236}">
                <a16:creationId xmlns:a16="http://schemas.microsoft.com/office/drawing/2014/main" id="{33061B88-6B81-FDAF-ED9E-74D088634BC0}"/>
              </a:ext>
            </a:extLst>
          </p:cNvPr>
          <p:cNvSpPr>
            <a:spLocks noGrp="1"/>
          </p:cNvSpPr>
          <p:nvPr>
            <p:ph sz="quarter" idx="29"/>
          </p:nvPr>
        </p:nvSpPr>
        <p:spPr>
          <a:xfrm>
            <a:off x="8831963" y="4572000"/>
            <a:ext cx="3060000" cy="136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20" name="Picture Placeholder 14">
            <a:extLst>
              <a:ext uri="{FF2B5EF4-FFF2-40B4-BE49-F238E27FC236}">
                <a16:creationId xmlns:a16="http://schemas.microsoft.com/office/drawing/2014/main" id="{9591626B-58F0-DFE6-D291-D1F74A047BE7}"/>
              </a:ext>
            </a:extLst>
          </p:cNvPr>
          <p:cNvSpPr>
            <a:spLocks noGrp="1"/>
          </p:cNvSpPr>
          <p:nvPr>
            <p:ph type="pic" sz="quarter" idx="30"/>
          </p:nvPr>
        </p:nvSpPr>
        <p:spPr>
          <a:xfrm>
            <a:off x="304801" y="1991016"/>
            <a:ext cx="502962" cy="504000"/>
          </a:xfrm>
        </p:spPr>
        <p:txBody>
          <a:bodyPr anchor="ctr"/>
          <a:lstStyle>
            <a:lvl1pPr marL="0" indent="0" algn="ctr">
              <a:buNone/>
              <a:defRPr sz="800"/>
            </a:lvl1pPr>
          </a:lstStyle>
          <a:p>
            <a:r>
              <a:rPr lang="en-GB" dirty="0"/>
              <a:t>Click icon to add picture</a:t>
            </a:r>
          </a:p>
        </p:txBody>
      </p:sp>
      <p:sp>
        <p:nvSpPr>
          <p:cNvPr id="21" name="Picture Placeholder 14">
            <a:extLst>
              <a:ext uri="{FF2B5EF4-FFF2-40B4-BE49-F238E27FC236}">
                <a16:creationId xmlns:a16="http://schemas.microsoft.com/office/drawing/2014/main" id="{419217D5-9389-E4D4-C7C1-076CA234E5B7}"/>
              </a:ext>
            </a:extLst>
          </p:cNvPr>
          <p:cNvSpPr>
            <a:spLocks noGrp="1"/>
          </p:cNvSpPr>
          <p:nvPr>
            <p:ph type="pic" sz="quarter" idx="31"/>
          </p:nvPr>
        </p:nvSpPr>
        <p:spPr>
          <a:xfrm>
            <a:off x="4263584" y="1991016"/>
            <a:ext cx="502962" cy="504000"/>
          </a:xfrm>
        </p:spPr>
        <p:txBody>
          <a:bodyPr anchor="ctr"/>
          <a:lstStyle>
            <a:lvl1pPr marL="0" indent="0" algn="ctr">
              <a:buNone/>
              <a:defRPr sz="800"/>
            </a:lvl1pPr>
          </a:lstStyle>
          <a:p>
            <a:r>
              <a:rPr lang="en-GB" dirty="0"/>
              <a:t>Click icon to add picture</a:t>
            </a:r>
          </a:p>
        </p:txBody>
      </p:sp>
      <p:sp>
        <p:nvSpPr>
          <p:cNvPr id="22" name="Picture Placeholder 14">
            <a:extLst>
              <a:ext uri="{FF2B5EF4-FFF2-40B4-BE49-F238E27FC236}">
                <a16:creationId xmlns:a16="http://schemas.microsoft.com/office/drawing/2014/main" id="{ECD36A1E-7B2E-2134-533F-C023B8AFBE3A}"/>
              </a:ext>
            </a:extLst>
          </p:cNvPr>
          <p:cNvSpPr>
            <a:spLocks noGrp="1"/>
          </p:cNvSpPr>
          <p:nvPr>
            <p:ph type="pic" sz="quarter" idx="32"/>
          </p:nvPr>
        </p:nvSpPr>
        <p:spPr>
          <a:xfrm>
            <a:off x="8222367" y="1991016"/>
            <a:ext cx="502962" cy="504000"/>
          </a:xfrm>
        </p:spPr>
        <p:txBody>
          <a:bodyPr anchor="ctr"/>
          <a:lstStyle>
            <a:lvl1pPr marL="0" indent="0" algn="ctr">
              <a:buNone/>
              <a:defRPr sz="800"/>
            </a:lvl1pPr>
          </a:lstStyle>
          <a:p>
            <a:r>
              <a:rPr lang="en-GB" dirty="0"/>
              <a:t>Click icon to add picture</a:t>
            </a:r>
          </a:p>
        </p:txBody>
      </p:sp>
      <p:sp>
        <p:nvSpPr>
          <p:cNvPr id="23" name="Picture Placeholder 14">
            <a:extLst>
              <a:ext uri="{FF2B5EF4-FFF2-40B4-BE49-F238E27FC236}">
                <a16:creationId xmlns:a16="http://schemas.microsoft.com/office/drawing/2014/main" id="{3AEC8FD1-28A6-3231-B7EC-2C76E3CBF03A}"/>
              </a:ext>
            </a:extLst>
          </p:cNvPr>
          <p:cNvSpPr>
            <a:spLocks noGrp="1"/>
          </p:cNvSpPr>
          <p:nvPr>
            <p:ph type="pic" sz="quarter" idx="33"/>
          </p:nvPr>
        </p:nvSpPr>
        <p:spPr>
          <a:xfrm>
            <a:off x="304801" y="3971016"/>
            <a:ext cx="502962" cy="504000"/>
          </a:xfrm>
        </p:spPr>
        <p:txBody>
          <a:bodyPr anchor="ctr"/>
          <a:lstStyle>
            <a:lvl1pPr marL="0" indent="0" algn="ctr">
              <a:buNone/>
              <a:defRPr sz="800"/>
            </a:lvl1pPr>
          </a:lstStyle>
          <a:p>
            <a:r>
              <a:rPr lang="en-GB" dirty="0"/>
              <a:t>Click icon to add picture</a:t>
            </a:r>
          </a:p>
        </p:txBody>
      </p:sp>
      <p:sp>
        <p:nvSpPr>
          <p:cNvPr id="24" name="Picture Placeholder 14">
            <a:extLst>
              <a:ext uri="{FF2B5EF4-FFF2-40B4-BE49-F238E27FC236}">
                <a16:creationId xmlns:a16="http://schemas.microsoft.com/office/drawing/2014/main" id="{A67A67F9-C4E6-257B-32E3-A57F1190942C}"/>
              </a:ext>
            </a:extLst>
          </p:cNvPr>
          <p:cNvSpPr>
            <a:spLocks noGrp="1"/>
          </p:cNvSpPr>
          <p:nvPr>
            <p:ph type="pic" sz="quarter" idx="34"/>
          </p:nvPr>
        </p:nvSpPr>
        <p:spPr>
          <a:xfrm>
            <a:off x="4263584" y="3971016"/>
            <a:ext cx="502962" cy="504000"/>
          </a:xfrm>
        </p:spPr>
        <p:txBody>
          <a:bodyPr anchor="ctr"/>
          <a:lstStyle>
            <a:lvl1pPr marL="0" indent="0" algn="ctr">
              <a:buNone/>
              <a:defRPr sz="800"/>
            </a:lvl1pPr>
          </a:lstStyle>
          <a:p>
            <a:r>
              <a:rPr lang="en-GB" dirty="0"/>
              <a:t>Click icon to add picture</a:t>
            </a:r>
          </a:p>
        </p:txBody>
      </p:sp>
      <p:sp>
        <p:nvSpPr>
          <p:cNvPr id="25" name="Picture Placeholder 14">
            <a:extLst>
              <a:ext uri="{FF2B5EF4-FFF2-40B4-BE49-F238E27FC236}">
                <a16:creationId xmlns:a16="http://schemas.microsoft.com/office/drawing/2014/main" id="{38AAB764-B8CC-20D4-676B-A928F053992B}"/>
              </a:ext>
            </a:extLst>
          </p:cNvPr>
          <p:cNvSpPr>
            <a:spLocks noGrp="1"/>
          </p:cNvSpPr>
          <p:nvPr>
            <p:ph type="pic" sz="quarter" idx="35"/>
          </p:nvPr>
        </p:nvSpPr>
        <p:spPr>
          <a:xfrm>
            <a:off x="8222367" y="3971016"/>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3743880733"/>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ix blocks no introduction with ic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AC6B2A-25FD-97FA-B587-E577F9D470CC}"/>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7" name="Text Placeholder 6">
            <a:extLst>
              <a:ext uri="{FF2B5EF4-FFF2-40B4-BE49-F238E27FC236}">
                <a16:creationId xmlns:a16="http://schemas.microsoft.com/office/drawing/2014/main" id="{33009D2C-48BF-EB93-E681-83623E88F751}"/>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ABBC92C-2804-6021-2D01-52726E0959A3}"/>
              </a:ext>
            </a:extLst>
          </p:cNvPr>
          <p:cNvSpPr>
            <a:spLocks noGrp="1"/>
          </p:cNvSpPr>
          <p:nvPr>
            <p:ph type="body" sz="quarter" idx="14" hasCustomPrompt="1"/>
          </p:nvPr>
        </p:nvSpPr>
        <p:spPr>
          <a:xfrm>
            <a:off x="914398"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58FF356F-9046-C28C-B595-84F1BF6B7746}"/>
              </a:ext>
            </a:extLst>
          </p:cNvPr>
          <p:cNvSpPr>
            <a:spLocks noGrp="1"/>
          </p:cNvSpPr>
          <p:nvPr>
            <p:ph sz="quarter" idx="15"/>
          </p:nvPr>
        </p:nvSpPr>
        <p:spPr>
          <a:xfrm>
            <a:off x="914399" y="1692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6" name="Text Placeholder 8">
            <a:extLst>
              <a:ext uri="{FF2B5EF4-FFF2-40B4-BE49-F238E27FC236}">
                <a16:creationId xmlns:a16="http://schemas.microsoft.com/office/drawing/2014/main" id="{AF7A2340-BCCE-BAE4-1543-D93A1CF20ABA}"/>
              </a:ext>
            </a:extLst>
          </p:cNvPr>
          <p:cNvSpPr>
            <a:spLocks noGrp="1"/>
          </p:cNvSpPr>
          <p:nvPr>
            <p:ph type="body" sz="quarter" idx="16" hasCustomPrompt="1"/>
          </p:nvPr>
        </p:nvSpPr>
        <p:spPr>
          <a:xfrm>
            <a:off x="4873180"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0" name="Content Placeholder 10">
            <a:extLst>
              <a:ext uri="{FF2B5EF4-FFF2-40B4-BE49-F238E27FC236}">
                <a16:creationId xmlns:a16="http://schemas.microsoft.com/office/drawing/2014/main" id="{3104CEC1-3049-629D-2BFB-508568609B5F}"/>
              </a:ext>
            </a:extLst>
          </p:cNvPr>
          <p:cNvSpPr>
            <a:spLocks noGrp="1"/>
          </p:cNvSpPr>
          <p:nvPr>
            <p:ph sz="quarter" idx="17"/>
          </p:nvPr>
        </p:nvSpPr>
        <p:spPr>
          <a:xfrm>
            <a:off x="4873181" y="1692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Date Placeholder 11">
            <a:extLst>
              <a:ext uri="{FF2B5EF4-FFF2-40B4-BE49-F238E27FC236}">
                <a16:creationId xmlns:a16="http://schemas.microsoft.com/office/drawing/2014/main" id="{B443A3FF-0F18-EB95-B1F7-C0D79AC924F3}"/>
              </a:ext>
            </a:extLst>
          </p:cNvPr>
          <p:cNvSpPr>
            <a:spLocks noGrp="1"/>
          </p:cNvSpPr>
          <p:nvPr>
            <p:ph type="dt" sz="half" idx="18"/>
          </p:nvPr>
        </p:nvSpPr>
        <p:spPr/>
        <p:txBody>
          <a:bodyPr/>
          <a:lstStyle/>
          <a:p>
            <a:r>
              <a:rPr lang="en-US"/>
              <a:t>Date</a:t>
            </a:r>
            <a:endParaRPr lang="en-GB" dirty="0"/>
          </a:p>
        </p:txBody>
      </p:sp>
      <p:sp>
        <p:nvSpPr>
          <p:cNvPr id="13" name="Footer Placeholder 12">
            <a:extLst>
              <a:ext uri="{FF2B5EF4-FFF2-40B4-BE49-F238E27FC236}">
                <a16:creationId xmlns:a16="http://schemas.microsoft.com/office/drawing/2014/main" id="{C9DCABAC-5282-175F-09B8-FD8020331035}"/>
              </a:ext>
            </a:extLst>
          </p:cNvPr>
          <p:cNvSpPr>
            <a:spLocks noGrp="1"/>
          </p:cNvSpPr>
          <p:nvPr>
            <p:ph type="ftr" sz="quarter" idx="19"/>
          </p:nvPr>
        </p:nvSpPr>
        <p:spPr/>
        <p:txBody>
          <a:bodyPr/>
          <a:lstStyle/>
          <a:p>
            <a:r>
              <a:rPr lang="en-GB"/>
              <a:t>Title</a:t>
            </a:r>
            <a:endParaRPr lang="en-GB" dirty="0"/>
          </a:p>
        </p:txBody>
      </p:sp>
      <p:sp>
        <p:nvSpPr>
          <p:cNvPr id="14" name="Slide Number Placeholder 13">
            <a:extLst>
              <a:ext uri="{FF2B5EF4-FFF2-40B4-BE49-F238E27FC236}">
                <a16:creationId xmlns:a16="http://schemas.microsoft.com/office/drawing/2014/main" id="{12BB74EE-C12E-99A7-A96E-0DC8CC0DBDFD}"/>
              </a:ext>
            </a:extLst>
          </p:cNvPr>
          <p:cNvSpPr>
            <a:spLocks noGrp="1"/>
          </p:cNvSpPr>
          <p:nvPr>
            <p:ph type="sldNum" sz="quarter" idx="20"/>
          </p:nvPr>
        </p:nvSpPr>
        <p:spPr/>
        <p:txBody>
          <a:bodyPr/>
          <a:lstStyle/>
          <a:p>
            <a:fld id="{721C06D9-4617-44B0-8711-1EF1C439A609}" type="slidenum">
              <a:rPr lang="en-GB" smtClean="0"/>
              <a:pPr/>
              <a:t>‹#›</a:t>
            </a:fld>
            <a:endParaRPr lang="en-GB" dirty="0"/>
          </a:p>
        </p:txBody>
      </p:sp>
      <p:sp>
        <p:nvSpPr>
          <p:cNvPr id="3" name="Text Placeholder 8">
            <a:extLst>
              <a:ext uri="{FF2B5EF4-FFF2-40B4-BE49-F238E27FC236}">
                <a16:creationId xmlns:a16="http://schemas.microsoft.com/office/drawing/2014/main" id="{6EDC2CE6-943D-F3EA-85E0-34B37E4168FE}"/>
              </a:ext>
            </a:extLst>
          </p:cNvPr>
          <p:cNvSpPr>
            <a:spLocks noGrp="1"/>
          </p:cNvSpPr>
          <p:nvPr>
            <p:ph type="body" sz="quarter" idx="21" hasCustomPrompt="1"/>
          </p:nvPr>
        </p:nvSpPr>
        <p:spPr>
          <a:xfrm>
            <a:off x="8831962" y="1260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4" name="Content Placeholder 10">
            <a:extLst>
              <a:ext uri="{FF2B5EF4-FFF2-40B4-BE49-F238E27FC236}">
                <a16:creationId xmlns:a16="http://schemas.microsoft.com/office/drawing/2014/main" id="{25DA77E7-7077-8025-921A-3EF4A5F2BCD1}"/>
              </a:ext>
            </a:extLst>
          </p:cNvPr>
          <p:cNvSpPr>
            <a:spLocks noGrp="1"/>
          </p:cNvSpPr>
          <p:nvPr>
            <p:ph sz="quarter" idx="22"/>
          </p:nvPr>
        </p:nvSpPr>
        <p:spPr>
          <a:xfrm>
            <a:off x="8831963" y="1692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8" name="Text Placeholder 8">
            <a:extLst>
              <a:ext uri="{FF2B5EF4-FFF2-40B4-BE49-F238E27FC236}">
                <a16:creationId xmlns:a16="http://schemas.microsoft.com/office/drawing/2014/main" id="{0F9EC305-D440-2893-E906-ADC1D8E23E03}"/>
              </a:ext>
            </a:extLst>
          </p:cNvPr>
          <p:cNvSpPr>
            <a:spLocks noGrp="1"/>
          </p:cNvSpPr>
          <p:nvPr>
            <p:ph type="body" sz="quarter" idx="24" hasCustomPrompt="1"/>
          </p:nvPr>
        </p:nvSpPr>
        <p:spPr>
          <a:xfrm>
            <a:off x="914398" y="3672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6CD011D2-5F4B-4DEF-F30B-8FC238AC94FA}"/>
              </a:ext>
            </a:extLst>
          </p:cNvPr>
          <p:cNvSpPr>
            <a:spLocks noGrp="1"/>
          </p:cNvSpPr>
          <p:nvPr>
            <p:ph sz="quarter" idx="25"/>
          </p:nvPr>
        </p:nvSpPr>
        <p:spPr>
          <a:xfrm>
            <a:off x="914399" y="4104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Text Placeholder 8">
            <a:extLst>
              <a:ext uri="{FF2B5EF4-FFF2-40B4-BE49-F238E27FC236}">
                <a16:creationId xmlns:a16="http://schemas.microsoft.com/office/drawing/2014/main" id="{981CE925-E43A-C6B5-7D72-760559783A2D}"/>
              </a:ext>
            </a:extLst>
          </p:cNvPr>
          <p:cNvSpPr>
            <a:spLocks noGrp="1"/>
          </p:cNvSpPr>
          <p:nvPr>
            <p:ph type="body" sz="quarter" idx="26" hasCustomPrompt="1"/>
          </p:nvPr>
        </p:nvSpPr>
        <p:spPr>
          <a:xfrm>
            <a:off x="4873180" y="3672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7" name="Content Placeholder 10">
            <a:extLst>
              <a:ext uri="{FF2B5EF4-FFF2-40B4-BE49-F238E27FC236}">
                <a16:creationId xmlns:a16="http://schemas.microsoft.com/office/drawing/2014/main" id="{84984A5E-0770-D103-58A3-E1A2F46867D8}"/>
              </a:ext>
            </a:extLst>
          </p:cNvPr>
          <p:cNvSpPr>
            <a:spLocks noGrp="1"/>
          </p:cNvSpPr>
          <p:nvPr>
            <p:ph sz="quarter" idx="27"/>
          </p:nvPr>
        </p:nvSpPr>
        <p:spPr>
          <a:xfrm>
            <a:off x="4873181" y="4104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8" name="Text Placeholder 8">
            <a:extLst>
              <a:ext uri="{FF2B5EF4-FFF2-40B4-BE49-F238E27FC236}">
                <a16:creationId xmlns:a16="http://schemas.microsoft.com/office/drawing/2014/main" id="{E81A2E33-5F45-E755-BFA5-7E84A36AF197}"/>
              </a:ext>
            </a:extLst>
          </p:cNvPr>
          <p:cNvSpPr>
            <a:spLocks noGrp="1"/>
          </p:cNvSpPr>
          <p:nvPr>
            <p:ph type="body" sz="quarter" idx="28" hasCustomPrompt="1"/>
          </p:nvPr>
        </p:nvSpPr>
        <p:spPr>
          <a:xfrm>
            <a:off x="8831962" y="3672000"/>
            <a:ext cx="306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9" name="Content Placeholder 10">
            <a:extLst>
              <a:ext uri="{FF2B5EF4-FFF2-40B4-BE49-F238E27FC236}">
                <a16:creationId xmlns:a16="http://schemas.microsoft.com/office/drawing/2014/main" id="{33061B88-6B81-FDAF-ED9E-74D088634BC0}"/>
              </a:ext>
            </a:extLst>
          </p:cNvPr>
          <p:cNvSpPr>
            <a:spLocks noGrp="1"/>
          </p:cNvSpPr>
          <p:nvPr>
            <p:ph sz="quarter" idx="29"/>
          </p:nvPr>
        </p:nvSpPr>
        <p:spPr>
          <a:xfrm>
            <a:off x="8831963" y="4104000"/>
            <a:ext cx="3060000" cy="1800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5" name="Picture Placeholder 14">
            <a:extLst>
              <a:ext uri="{FF2B5EF4-FFF2-40B4-BE49-F238E27FC236}">
                <a16:creationId xmlns:a16="http://schemas.microsoft.com/office/drawing/2014/main" id="{2BF23F95-2673-FE84-66E7-82097451E463}"/>
              </a:ext>
            </a:extLst>
          </p:cNvPr>
          <p:cNvSpPr>
            <a:spLocks noGrp="1"/>
          </p:cNvSpPr>
          <p:nvPr>
            <p:ph type="pic" sz="quarter" idx="30"/>
          </p:nvPr>
        </p:nvSpPr>
        <p:spPr>
          <a:xfrm>
            <a:off x="304801" y="1090800"/>
            <a:ext cx="502962" cy="504000"/>
          </a:xfrm>
        </p:spPr>
        <p:txBody>
          <a:bodyPr anchor="ctr"/>
          <a:lstStyle>
            <a:lvl1pPr marL="0" indent="0" algn="ctr">
              <a:buNone/>
              <a:defRPr sz="800"/>
            </a:lvl1pPr>
          </a:lstStyle>
          <a:p>
            <a:r>
              <a:rPr lang="en-GB" dirty="0"/>
              <a:t>Click icon to add picture</a:t>
            </a:r>
          </a:p>
        </p:txBody>
      </p:sp>
      <p:sp>
        <p:nvSpPr>
          <p:cNvPr id="20" name="Picture Placeholder 14">
            <a:extLst>
              <a:ext uri="{FF2B5EF4-FFF2-40B4-BE49-F238E27FC236}">
                <a16:creationId xmlns:a16="http://schemas.microsoft.com/office/drawing/2014/main" id="{C7CCFC2C-8E49-1CD8-E77D-05EC46161534}"/>
              </a:ext>
            </a:extLst>
          </p:cNvPr>
          <p:cNvSpPr>
            <a:spLocks noGrp="1"/>
          </p:cNvSpPr>
          <p:nvPr>
            <p:ph type="pic" sz="quarter" idx="31"/>
          </p:nvPr>
        </p:nvSpPr>
        <p:spPr>
          <a:xfrm>
            <a:off x="4263584" y="1090800"/>
            <a:ext cx="502962" cy="504000"/>
          </a:xfrm>
        </p:spPr>
        <p:txBody>
          <a:bodyPr anchor="ctr"/>
          <a:lstStyle>
            <a:lvl1pPr marL="0" indent="0" algn="ctr">
              <a:buNone/>
              <a:defRPr sz="800"/>
            </a:lvl1pPr>
          </a:lstStyle>
          <a:p>
            <a:r>
              <a:rPr lang="en-GB" dirty="0"/>
              <a:t>Click icon to add picture</a:t>
            </a:r>
          </a:p>
        </p:txBody>
      </p:sp>
      <p:sp>
        <p:nvSpPr>
          <p:cNvPr id="21" name="Picture Placeholder 14">
            <a:extLst>
              <a:ext uri="{FF2B5EF4-FFF2-40B4-BE49-F238E27FC236}">
                <a16:creationId xmlns:a16="http://schemas.microsoft.com/office/drawing/2014/main" id="{99383212-5E56-5076-CADC-AE74C2E23549}"/>
              </a:ext>
            </a:extLst>
          </p:cNvPr>
          <p:cNvSpPr>
            <a:spLocks noGrp="1"/>
          </p:cNvSpPr>
          <p:nvPr>
            <p:ph type="pic" sz="quarter" idx="32"/>
          </p:nvPr>
        </p:nvSpPr>
        <p:spPr>
          <a:xfrm>
            <a:off x="8222367" y="1090800"/>
            <a:ext cx="502962" cy="504000"/>
          </a:xfrm>
        </p:spPr>
        <p:txBody>
          <a:bodyPr anchor="ctr"/>
          <a:lstStyle>
            <a:lvl1pPr marL="0" indent="0" algn="ctr">
              <a:buNone/>
              <a:defRPr sz="800"/>
            </a:lvl1pPr>
          </a:lstStyle>
          <a:p>
            <a:r>
              <a:rPr lang="en-GB" dirty="0"/>
              <a:t>Click icon to add picture</a:t>
            </a:r>
          </a:p>
        </p:txBody>
      </p:sp>
      <p:sp>
        <p:nvSpPr>
          <p:cNvPr id="22" name="Picture Placeholder 14">
            <a:extLst>
              <a:ext uri="{FF2B5EF4-FFF2-40B4-BE49-F238E27FC236}">
                <a16:creationId xmlns:a16="http://schemas.microsoft.com/office/drawing/2014/main" id="{B23A623D-583C-7275-793F-72445CF17BC5}"/>
              </a:ext>
            </a:extLst>
          </p:cNvPr>
          <p:cNvSpPr>
            <a:spLocks noGrp="1"/>
          </p:cNvSpPr>
          <p:nvPr>
            <p:ph type="pic" sz="quarter" idx="33"/>
          </p:nvPr>
        </p:nvSpPr>
        <p:spPr>
          <a:xfrm>
            <a:off x="304801" y="3502800"/>
            <a:ext cx="502962" cy="504000"/>
          </a:xfrm>
        </p:spPr>
        <p:txBody>
          <a:bodyPr anchor="ctr"/>
          <a:lstStyle>
            <a:lvl1pPr marL="0" indent="0" algn="ctr">
              <a:buNone/>
              <a:defRPr sz="800"/>
            </a:lvl1pPr>
          </a:lstStyle>
          <a:p>
            <a:r>
              <a:rPr lang="en-GB" dirty="0"/>
              <a:t>Click icon to add picture</a:t>
            </a:r>
          </a:p>
        </p:txBody>
      </p:sp>
      <p:sp>
        <p:nvSpPr>
          <p:cNvPr id="23" name="Picture Placeholder 14">
            <a:extLst>
              <a:ext uri="{FF2B5EF4-FFF2-40B4-BE49-F238E27FC236}">
                <a16:creationId xmlns:a16="http://schemas.microsoft.com/office/drawing/2014/main" id="{85ECF528-F4CD-11DE-C52B-74C6A0536CB6}"/>
              </a:ext>
            </a:extLst>
          </p:cNvPr>
          <p:cNvSpPr>
            <a:spLocks noGrp="1"/>
          </p:cNvSpPr>
          <p:nvPr>
            <p:ph type="pic" sz="quarter" idx="34"/>
          </p:nvPr>
        </p:nvSpPr>
        <p:spPr>
          <a:xfrm>
            <a:off x="4263584" y="3502800"/>
            <a:ext cx="502962" cy="504000"/>
          </a:xfrm>
        </p:spPr>
        <p:txBody>
          <a:bodyPr anchor="ctr"/>
          <a:lstStyle>
            <a:lvl1pPr marL="0" indent="0" algn="ctr">
              <a:buNone/>
              <a:defRPr sz="800"/>
            </a:lvl1pPr>
          </a:lstStyle>
          <a:p>
            <a:r>
              <a:rPr lang="en-GB" dirty="0"/>
              <a:t>Click icon to add picture</a:t>
            </a:r>
          </a:p>
        </p:txBody>
      </p:sp>
      <p:sp>
        <p:nvSpPr>
          <p:cNvPr id="24" name="Picture Placeholder 14">
            <a:extLst>
              <a:ext uri="{FF2B5EF4-FFF2-40B4-BE49-F238E27FC236}">
                <a16:creationId xmlns:a16="http://schemas.microsoft.com/office/drawing/2014/main" id="{770DC091-DD84-E985-38FC-1D5ACA0845A1}"/>
              </a:ext>
            </a:extLst>
          </p:cNvPr>
          <p:cNvSpPr>
            <a:spLocks noGrp="1"/>
          </p:cNvSpPr>
          <p:nvPr>
            <p:ph type="pic" sz="quarter" idx="35"/>
          </p:nvPr>
        </p:nvSpPr>
        <p:spPr>
          <a:xfrm>
            <a:off x="8222367" y="3502800"/>
            <a:ext cx="502962" cy="504000"/>
          </a:xfrm>
        </p:spPr>
        <p:txBody>
          <a:bodyPr anchor="ctr"/>
          <a:lstStyle>
            <a:lvl1pPr marL="0" indent="0" algn="ctr">
              <a:buNone/>
              <a:defRPr sz="800"/>
            </a:lvl1pPr>
          </a:lstStyle>
          <a:p>
            <a:r>
              <a:rPr lang="en-GB" dirty="0"/>
              <a:t>Click icon to add picture</a:t>
            </a:r>
          </a:p>
        </p:txBody>
      </p:sp>
    </p:spTree>
    <p:extLst>
      <p:ext uri="{BB962C8B-B14F-4D97-AF65-F5344CB8AC3E}">
        <p14:creationId xmlns:p14="http://schemas.microsoft.com/office/powerpoint/2010/main" val="29325756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tatem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AD6B1-3EFA-DC15-FA38-C5DFFE8BD92E}"/>
              </a:ext>
            </a:extLst>
          </p:cNvPr>
          <p:cNvSpPr>
            <a:spLocks noGrp="1"/>
          </p:cNvSpPr>
          <p:nvPr>
            <p:ph type="title"/>
          </p:nvPr>
        </p:nvSpPr>
        <p:spPr>
          <a:xfrm>
            <a:off x="306000" y="2422800"/>
            <a:ext cx="11581200" cy="360000"/>
          </a:xfrm>
        </p:spPr>
        <p:txBody>
          <a:bodyPr/>
          <a:lstStyle/>
          <a:p>
            <a:r>
              <a:rPr lang="en-GB"/>
              <a:t>Click to edit Master title style</a:t>
            </a:r>
          </a:p>
        </p:txBody>
      </p:sp>
      <p:sp>
        <p:nvSpPr>
          <p:cNvPr id="3" name="Date Placeholder 2">
            <a:extLst>
              <a:ext uri="{FF2B5EF4-FFF2-40B4-BE49-F238E27FC236}">
                <a16:creationId xmlns:a16="http://schemas.microsoft.com/office/drawing/2014/main" id="{84823C6B-F584-EFF0-D4B2-F50D4DEE6D6D}"/>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0E8608B-C9BE-0115-D98A-80D843DB3C2B}"/>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C8BE60D8-D1AB-0B88-66B3-B28585C5AA28}"/>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7" name="Text Placeholder 6">
            <a:extLst>
              <a:ext uri="{FF2B5EF4-FFF2-40B4-BE49-F238E27FC236}">
                <a16:creationId xmlns:a16="http://schemas.microsoft.com/office/drawing/2014/main" id="{A9594359-489A-D8EC-A63B-358473973D9E}"/>
              </a:ext>
            </a:extLst>
          </p:cNvPr>
          <p:cNvSpPr>
            <a:spLocks noGrp="1"/>
          </p:cNvSpPr>
          <p:nvPr>
            <p:ph type="body" sz="quarter" idx="13"/>
          </p:nvPr>
        </p:nvSpPr>
        <p:spPr>
          <a:xfrm>
            <a:off x="304800" y="2869248"/>
            <a:ext cx="11581200" cy="1590675"/>
          </a:xfrm>
        </p:spPr>
        <p:txBody>
          <a:bodyPr/>
          <a:lstStyle>
            <a:lvl1pPr marL="0" indent="0">
              <a:buNone/>
              <a:defRPr sz="3600" b="1"/>
            </a:lvl1pPr>
            <a:lvl2pPr marL="176213" indent="0">
              <a:buNone/>
              <a:defRPr sz="3600" b="1"/>
            </a:lvl2pPr>
            <a:lvl3pPr marL="357188" indent="0">
              <a:buNone/>
              <a:defRPr sz="3600" b="1"/>
            </a:lvl3pPr>
            <a:lvl4pPr marL="534988" indent="0">
              <a:buNone/>
              <a:defRPr sz="3600" b="1"/>
            </a:lvl4pPr>
            <a:lvl5pPr marL="715963" indent="0">
              <a:buNone/>
              <a:defRPr sz="3600" b="1"/>
            </a:lvl5pPr>
          </a:lstStyle>
          <a:p>
            <a:pPr lvl="0"/>
            <a:r>
              <a:rPr lang="en-GB"/>
              <a:t>Click to edit Master text styles</a:t>
            </a:r>
          </a:p>
        </p:txBody>
      </p:sp>
    </p:spTree>
    <p:extLst>
      <p:ext uri="{BB962C8B-B14F-4D97-AF65-F5344CB8AC3E}">
        <p14:creationId xmlns:p14="http://schemas.microsoft.com/office/powerpoint/2010/main" val="2124327087"/>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Quote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EE27-6D9E-2EA1-121A-B2BD253AB8CA}"/>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8A4EC3D-D47F-716A-A151-ADE5FB2C0D15}"/>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12C25ECD-39EC-4E11-7048-B8F19CE2AAFA}"/>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37252932-21A5-5D5D-CBD0-B1D05162BFF2}"/>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0202DCC5-A246-1BAC-FE34-93992F42C806}"/>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Picture Placeholder 7">
            <a:extLst>
              <a:ext uri="{FF2B5EF4-FFF2-40B4-BE49-F238E27FC236}">
                <a16:creationId xmlns:a16="http://schemas.microsoft.com/office/drawing/2014/main" id="{7AC093CF-9094-42B3-E644-4B1D722C8086}"/>
              </a:ext>
            </a:extLst>
          </p:cNvPr>
          <p:cNvSpPr>
            <a:spLocks noGrp="1"/>
          </p:cNvSpPr>
          <p:nvPr>
            <p:ph type="pic" sz="quarter" idx="14"/>
          </p:nvPr>
        </p:nvSpPr>
        <p:spPr>
          <a:xfrm>
            <a:off x="306000" y="1258889"/>
            <a:ext cx="5648400" cy="4691062"/>
          </a:xfrm>
          <a:solidFill>
            <a:schemeClr val="bg1">
              <a:lumMod val="95000"/>
            </a:schemeClr>
          </a:solidFill>
        </p:spPr>
        <p:txBody>
          <a:bodyPr anchor="ctr"/>
          <a:lstStyle>
            <a:lvl1pPr marL="0" indent="0" algn="ctr">
              <a:buNone/>
              <a:defRPr/>
            </a:lvl1pPr>
          </a:lstStyle>
          <a:p>
            <a:r>
              <a:rPr lang="en-GB" dirty="0"/>
              <a:t>Click icon to add picture</a:t>
            </a:r>
          </a:p>
        </p:txBody>
      </p:sp>
      <p:sp>
        <p:nvSpPr>
          <p:cNvPr id="9" name="Text Placeholder 8">
            <a:extLst>
              <a:ext uri="{FF2B5EF4-FFF2-40B4-BE49-F238E27FC236}">
                <a16:creationId xmlns:a16="http://schemas.microsoft.com/office/drawing/2014/main" id="{75E81BA9-7009-A36E-9F02-FC2536F7D46E}"/>
              </a:ext>
            </a:extLst>
          </p:cNvPr>
          <p:cNvSpPr>
            <a:spLocks noGrp="1"/>
          </p:cNvSpPr>
          <p:nvPr>
            <p:ph type="body" sz="quarter" idx="15"/>
          </p:nvPr>
        </p:nvSpPr>
        <p:spPr>
          <a:xfrm>
            <a:off x="6243563" y="1258888"/>
            <a:ext cx="5648400" cy="4240212"/>
          </a:xfrm>
        </p:spPr>
        <p:txBody>
          <a:bodyPr/>
          <a:lstStyle>
            <a:lvl1pPr marL="157163" indent="-157163">
              <a:buNone/>
              <a:defRPr sz="2400" b="1"/>
            </a:lvl1pPr>
            <a:lvl2pPr marL="176213" indent="0">
              <a:buNone/>
              <a:defRPr sz="2400" b="1"/>
            </a:lvl2pPr>
            <a:lvl3pPr marL="357188" indent="0">
              <a:buNone/>
              <a:defRPr sz="2400" b="1"/>
            </a:lvl3pPr>
            <a:lvl4pPr marL="534988" indent="0">
              <a:buNone/>
              <a:defRPr sz="2400" b="1"/>
            </a:lvl4pPr>
            <a:lvl5pPr marL="715963" indent="0">
              <a:buNone/>
              <a:defRPr sz="2400" b="1"/>
            </a:lvl5pPr>
          </a:lstStyle>
          <a:p>
            <a:pPr lvl="0"/>
            <a:r>
              <a:rPr lang="en-GB"/>
              <a:t>Click to edit Master text styles</a:t>
            </a:r>
          </a:p>
        </p:txBody>
      </p:sp>
      <p:sp>
        <p:nvSpPr>
          <p:cNvPr id="8" name="Text Placeholder 12">
            <a:extLst>
              <a:ext uri="{FF2B5EF4-FFF2-40B4-BE49-F238E27FC236}">
                <a16:creationId xmlns:a16="http://schemas.microsoft.com/office/drawing/2014/main" id="{DD79567B-BA61-21E3-EB1B-6B95C8E88DE1}"/>
              </a:ext>
            </a:extLst>
          </p:cNvPr>
          <p:cNvSpPr>
            <a:spLocks noGrp="1"/>
          </p:cNvSpPr>
          <p:nvPr>
            <p:ph type="body" sz="quarter" idx="19" hasCustomPrompt="1"/>
          </p:nvPr>
        </p:nvSpPr>
        <p:spPr>
          <a:xfrm>
            <a:off x="6237602" y="5499100"/>
            <a:ext cx="5648398" cy="450850"/>
          </a:xfrm>
        </p:spPr>
        <p:txBody>
          <a:bodyPr/>
          <a:lstStyle>
            <a:lvl1pPr marL="0" indent="0">
              <a:buNone/>
              <a:defRPr sz="1200" b="1"/>
            </a:lvl1pPr>
            <a:lvl2pPr>
              <a:defRPr sz="1200" b="1"/>
            </a:lvl2pPr>
            <a:lvl3pPr>
              <a:defRPr sz="1200" b="1"/>
            </a:lvl3pPr>
            <a:lvl4pPr>
              <a:defRPr sz="1200" b="1"/>
            </a:lvl4pPr>
            <a:lvl5pPr>
              <a:defRPr sz="1200" b="1"/>
            </a:lvl5pPr>
          </a:lstStyle>
          <a:p>
            <a:pPr lvl="0"/>
            <a:r>
              <a:rPr lang="en-US" dirty="0"/>
              <a:t>Name, Job Title</a:t>
            </a:r>
          </a:p>
        </p:txBody>
      </p:sp>
    </p:spTree>
    <p:extLst>
      <p:ext uri="{BB962C8B-B14F-4D97-AF65-F5344CB8AC3E}">
        <p14:creationId xmlns:p14="http://schemas.microsoft.com/office/powerpoint/2010/main" val="2640916460"/>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1">
    <p:spTree>
      <p:nvGrpSpPr>
        <p:cNvPr id="1" name=""/>
        <p:cNvGrpSpPr/>
        <p:nvPr/>
      </p:nvGrpSpPr>
      <p:grpSpPr>
        <a:xfrm>
          <a:off x="0" y="0"/>
          <a:ext cx="0" cy="0"/>
          <a:chOff x="0" y="0"/>
          <a:chExt cx="0" cy="0"/>
        </a:xfrm>
      </p:grpSpPr>
      <p:pic>
        <p:nvPicPr>
          <p:cNvPr id="9" name="Picture 8" descr="A city skyline at night&#10;&#10;Description automatically generated">
            <a:extLst>
              <a:ext uri="{FF2B5EF4-FFF2-40B4-BE49-F238E27FC236}">
                <a16:creationId xmlns:a16="http://schemas.microsoft.com/office/drawing/2014/main" id="{8023B119-BF14-0762-F3EF-63C9E5A9C22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81177"/>
          </a:xfrm>
          <a:prstGeom prst="rect">
            <a:avLst/>
          </a:prstGeom>
        </p:spPr>
      </p:pic>
      <p:sp>
        <p:nvSpPr>
          <p:cNvPr id="6" name="Parallelogram 5">
            <a:extLst>
              <a:ext uri="{FF2B5EF4-FFF2-40B4-BE49-F238E27FC236}">
                <a16:creationId xmlns:a16="http://schemas.microsoft.com/office/drawing/2014/main" id="{0E1B6B13-5282-0107-6418-11F68AA95B7A}"/>
              </a:ext>
            </a:extLst>
          </p:cNvPr>
          <p:cNvSpPr/>
          <p:nvPr userDrawn="1"/>
        </p:nvSpPr>
        <p:spPr>
          <a:xfrm>
            <a:off x="1734960" y="304800"/>
            <a:ext cx="3780186" cy="3880800"/>
          </a:xfrm>
          <a:prstGeom prst="parallelogram">
            <a:avLst>
              <a:gd name="adj" fmla="val 34323"/>
            </a:avLst>
          </a:prstGeom>
          <a:solidFill>
            <a:schemeClr val="bg1">
              <a:alpha val="2120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8" name="Grafik 11">
            <a:extLst>
              <a:ext uri="{FF2B5EF4-FFF2-40B4-BE49-F238E27FC236}">
                <a16:creationId xmlns:a16="http://schemas.microsoft.com/office/drawing/2014/main" id="{C49F509A-5A14-7D77-3597-0A9DBA965AD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321404995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Alternative_Quote layout 1">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E644ABC-A943-3ED6-C41B-5AFF1F1E01A8}"/>
              </a:ext>
            </a:extLst>
          </p:cNvPr>
          <p:cNvSpPr/>
          <p:nvPr userDrawn="1"/>
        </p:nvSpPr>
        <p:spPr>
          <a:xfrm>
            <a:off x="7569201" y="1"/>
            <a:ext cx="4622800" cy="685481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B40BEE27-6D9E-2EA1-121A-B2BD253AB8CA}"/>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8A4EC3D-D47F-716A-A151-ADE5FB2C0D15}"/>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12C25ECD-39EC-4E11-7048-B8F19CE2AAFA}"/>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37252932-21A5-5D5D-CBD0-B1D05162BFF2}"/>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0202DCC5-A246-1BAC-FE34-93992F42C806}"/>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75E81BA9-7009-A36E-9F02-FC2536F7D46E}"/>
              </a:ext>
            </a:extLst>
          </p:cNvPr>
          <p:cNvSpPr>
            <a:spLocks noGrp="1"/>
          </p:cNvSpPr>
          <p:nvPr>
            <p:ph type="body" sz="quarter" idx="15" hasCustomPrompt="1"/>
          </p:nvPr>
        </p:nvSpPr>
        <p:spPr>
          <a:xfrm>
            <a:off x="7997735" y="1260000"/>
            <a:ext cx="3748720" cy="4239100"/>
          </a:xfrm>
        </p:spPr>
        <p:txBody>
          <a:bodyPr/>
          <a:lstStyle>
            <a:lvl1pPr marL="120650" indent="-120650">
              <a:buNone/>
              <a:defRPr sz="2400" b="0"/>
            </a:lvl1pPr>
            <a:lvl2pPr marL="176213" indent="0">
              <a:buNone/>
              <a:defRPr sz="2400" b="1"/>
            </a:lvl2pPr>
            <a:lvl3pPr marL="357188" indent="0">
              <a:buNone/>
              <a:defRPr sz="2400" b="1"/>
            </a:lvl3pPr>
            <a:lvl4pPr marL="534988" indent="0">
              <a:buNone/>
              <a:defRPr sz="2400" b="1"/>
            </a:lvl4pPr>
            <a:lvl5pPr marL="715963" indent="0">
              <a:buNone/>
              <a:defRPr sz="2400" b="1"/>
            </a:lvl5pPr>
          </a:lstStyle>
          <a:p>
            <a:pPr lvl="0"/>
            <a:r>
              <a:rPr lang="en-US" dirty="0"/>
              <a:t>“Click to edit Master text styles</a:t>
            </a:r>
          </a:p>
        </p:txBody>
      </p:sp>
      <p:sp>
        <p:nvSpPr>
          <p:cNvPr id="8" name="Text Placeholder 8">
            <a:extLst>
              <a:ext uri="{FF2B5EF4-FFF2-40B4-BE49-F238E27FC236}">
                <a16:creationId xmlns:a16="http://schemas.microsoft.com/office/drawing/2014/main" id="{F8DBE469-FA96-A611-CE98-0F2F91BDD651}"/>
              </a:ext>
            </a:extLst>
          </p:cNvPr>
          <p:cNvSpPr>
            <a:spLocks noGrp="1"/>
          </p:cNvSpPr>
          <p:nvPr>
            <p:ph type="body" sz="quarter" idx="14" hasCustomPrompt="1"/>
          </p:nvPr>
        </p:nvSpPr>
        <p:spPr>
          <a:xfrm>
            <a:off x="305997" y="1260000"/>
            <a:ext cx="72000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Content Placeholder 10">
            <a:extLst>
              <a:ext uri="{FF2B5EF4-FFF2-40B4-BE49-F238E27FC236}">
                <a16:creationId xmlns:a16="http://schemas.microsoft.com/office/drawing/2014/main" id="{F390D26B-A5B3-53AF-787D-CA185DA722E3}"/>
              </a:ext>
            </a:extLst>
          </p:cNvPr>
          <p:cNvSpPr>
            <a:spLocks noGrp="1"/>
          </p:cNvSpPr>
          <p:nvPr>
            <p:ph sz="quarter" idx="18"/>
          </p:nvPr>
        </p:nvSpPr>
        <p:spPr>
          <a:xfrm>
            <a:off x="305998" y="1692000"/>
            <a:ext cx="7200000"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pic>
        <p:nvPicPr>
          <p:cNvPr id="10" name="Picture 9" descr="Blue letters on a black background&#10;&#10;Description automatically generated">
            <a:extLst>
              <a:ext uri="{FF2B5EF4-FFF2-40B4-BE49-F238E27FC236}">
                <a16:creationId xmlns:a16="http://schemas.microsoft.com/office/drawing/2014/main" id="{A695A264-93AA-CE06-BF63-CD04C406C7CF}"/>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997"/>
            <a:ext cx="1080000" cy="454003"/>
          </a:xfrm>
          <a:prstGeom prst="rect">
            <a:avLst/>
          </a:prstGeom>
        </p:spPr>
      </p:pic>
      <p:sp>
        <p:nvSpPr>
          <p:cNvPr id="12" name="Text Placeholder 12">
            <a:extLst>
              <a:ext uri="{FF2B5EF4-FFF2-40B4-BE49-F238E27FC236}">
                <a16:creationId xmlns:a16="http://schemas.microsoft.com/office/drawing/2014/main" id="{29C61118-65C4-E1C5-E036-604CF0B059E8}"/>
              </a:ext>
            </a:extLst>
          </p:cNvPr>
          <p:cNvSpPr>
            <a:spLocks noGrp="1"/>
          </p:cNvSpPr>
          <p:nvPr>
            <p:ph type="body" sz="quarter" idx="19" hasCustomPrompt="1"/>
          </p:nvPr>
        </p:nvSpPr>
        <p:spPr>
          <a:xfrm>
            <a:off x="7997735" y="5499100"/>
            <a:ext cx="3748720" cy="450850"/>
          </a:xfrm>
        </p:spPr>
        <p:txBody>
          <a:bodyPr/>
          <a:lstStyle>
            <a:lvl1pPr marL="0" indent="0">
              <a:buNone/>
              <a:defRPr sz="1200" b="1"/>
            </a:lvl1pPr>
            <a:lvl2pPr>
              <a:defRPr sz="1200" b="1"/>
            </a:lvl2pPr>
            <a:lvl3pPr>
              <a:defRPr sz="1200" b="1"/>
            </a:lvl3pPr>
            <a:lvl4pPr>
              <a:defRPr sz="1200" b="1"/>
            </a:lvl4pPr>
            <a:lvl5pPr>
              <a:defRPr sz="1200" b="1"/>
            </a:lvl5pPr>
          </a:lstStyle>
          <a:p>
            <a:pPr lvl="0"/>
            <a:r>
              <a:rPr lang="en-US" dirty="0"/>
              <a:t>Name, Job Title</a:t>
            </a:r>
          </a:p>
        </p:txBody>
      </p:sp>
    </p:spTree>
    <p:extLst>
      <p:ext uri="{BB962C8B-B14F-4D97-AF65-F5344CB8AC3E}">
        <p14:creationId xmlns:p14="http://schemas.microsoft.com/office/powerpoint/2010/main" val="2651509866"/>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s with right highligh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959F930D-35CB-01D0-4761-E9A6692624F6}"/>
              </a:ext>
            </a:extLst>
          </p:cNvPr>
          <p:cNvSpPr/>
          <p:nvPr userDrawn="1"/>
        </p:nvSpPr>
        <p:spPr>
          <a:xfrm>
            <a:off x="7569201" y="1"/>
            <a:ext cx="4622800" cy="6854810"/>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32FAA43-049E-0EDB-73E3-7ED4429EAC21}"/>
              </a:ext>
            </a:extLst>
          </p:cNvPr>
          <p:cNvSpPr>
            <a:spLocks noGrp="1"/>
          </p:cNvSpPr>
          <p:nvPr>
            <p:ph type="title" hasCustomPrompt="1"/>
          </p:nvPr>
        </p:nvSpPr>
        <p:spPr>
          <a:xfrm>
            <a:off x="306000" y="306000"/>
            <a:ext cx="5648400" cy="360000"/>
          </a:xfrm>
        </p:spPr>
        <p:txBody>
          <a:bodyP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BB65ECB-6708-A610-4029-A91BD50C7BF5}"/>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E33E1FAB-C451-E465-8500-00AEE22D82FB}"/>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EB4D2BA-FFC1-18C8-F9F3-DBECD87DE183}"/>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5F5A8C2-A4E5-0B25-09CD-E49B87376758}"/>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pic>
        <p:nvPicPr>
          <p:cNvPr id="8" name="Picture 7" descr="Blue letters on a black background&#10;&#10;Description automatically generated">
            <a:extLst>
              <a:ext uri="{FF2B5EF4-FFF2-40B4-BE49-F238E27FC236}">
                <a16:creationId xmlns:a16="http://schemas.microsoft.com/office/drawing/2014/main" id="{C31CD433-4D6D-8EAB-439A-3F97BE7866B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997"/>
            <a:ext cx="1080000" cy="454003"/>
          </a:xfrm>
          <a:prstGeom prst="rect">
            <a:avLst/>
          </a:prstGeom>
        </p:spPr>
      </p:pic>
      <p:sp>
        <p:nvSpPr>
          <p:cNvPr id="11" name="Content Placeholder 9">
            <a:extLst>
              <a:ext uri="{FF2B5EF4-FFF2-40B4-BE49-F238E27FC236}">
                <a16:creationId xmlns:a16="http://schemas.microsoft.com/office/drawing/2014/main" id="{92E247C2-C9E4-83C5-F04A-E5EA50CF0DAD}"/>
              </a:ext>
            </a:extLst>
          </p:cNvPr>
          <p:cNvSpPr>
            <a:spLocks noGrp="1"/>
          </p:cNvSpPr>
          <p:nvPr>
            <p:ph sz="quarter" idx="15"/>
          </p:nvPr>
        </p:nvSpPr>
        <p:spPr>
          <a:xfrm>
            <a:off x="7876131" y="1258888"/>
            <a:ext cx="4011069" cy="469106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Text Placeholder 8">
            <a:extLst>
              <a:ext uri="{FF2B5EF4-FFF2-40B4-BE49-F238E27FC236}">
                <a16:creationId xmlns:a16="http://schemas.microsoft.com/office/drawing/2014/main" id="{DFC463AB-4BD2-49D5-767F-54FC8EA65B16}"/>
              </a:ext>
            </a:extLst>
          </p:cNvPr>
          <p:cNvSpPr>
            <a:spLocks noGrp="1"/>
          </p:cNvSpPr>
          <p:nvPr>
            <p:ph type="body" sz="quarter" idx="14" hasCustomPrompt="1"/>
          </p:nvPr>
        </p:nvSpPr>
        <p:spPr>
          <a:xfrm>
            <a:off x="305997" y="1260000"/>
            <a:ext cx="6958402"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5" name="Content Placeholder 10">
            <a:extLst>
              <a:ext uri="{FF2B5EF4-FFF2-40B4-BE49-F238E27FC236}">
                <a16:creationId xmlns:a16="http://schemas.microsoft.com/office/drawing/2014/main" id="{271815FF-0161-8C49-AB75-C04614AA1BB6}"/>
              </a:ext>
            </a:extLst>
          </p:cNvPr>
          <p:cNvSpPr>
            <a:spLocks noGrp="1"/>
          </p:cNvSpPr>
          <p:nvPr>
            <p:ph sz="quarter" idx="18"/>
          </p:nvPr>
        </p:nvSpPr>
        <p:spPr>
          <a:xfrm>
            <a:off x="305998" y="1692000"/>
            <a:ext cx="6958402" cy="425795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2700108508"/>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6774D-425F-4BC0-2A89-D4FFAD2D27AF}"/>
              </a:ext>
            </a:extLst>
          </p:cNvPr>
          <p:cNvSpPr>
            <a:spLocks noGrp="1"/>
          </p:cNvSpPr>
          <p:nvPr>
            <p:ph type="title" hasCustomPrompt="1"/>
          </p:nvPr>
        </p:nvSpPr>
        <p:spPr>
          <a:xfrm>
            <a:off x="306000" y="306000"/>
            <a:ext cx="5648400" cy="360000"/>
          </a:xfrm>
        </p:spPr>
        <p:txBody>
          <a:bodyP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ECD2A33-8FED-378E-7CD7-17B365A7EE5E}"/>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C4581165-1F65-1CE8-67D1-821449075D5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BEC5859-8CFE-67C8-1FC8-66D5E71B983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8D3BA3C3-C7E2-5DDF-A5DF-F098DEE555F9}"/>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Tree>
    <p:extLst>
      <p:ext uri="{BB962C8B-B14F-4D97-AF65-F5344CB8AC3E}">
        <p14:creationId xmlns:p14="http://schemas.microsoft.com/office/powerpoint/2010/main" val="1330838445"/>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Contact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0BEE27-6D9E-2EA1-121A-B2BD253AB8CA}"/>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78A4EC3D-D47F-716A-A151-ADE5FB2C0D15}"/>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12C25ECD-39EC-4E11-7048-B8F19CE2AAFA}"/>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37252932-21A5-5D5D-CBD0-B1D05162BFF2}"/>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0202DCC5-A246-1BAC-FE34-93992F42C806}"/>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15" name="Text Placeholder 14">
            <a:extLst>
              <a:ext uri="{FF2B5EF4-FFF2-40B4-BE49-F238E27FC236}">
                <a16:creationId xmlns:a16="http://schemas.microsoft.com/office/drawing/2014/main" id="{672A2661-F0D3-EA1A-1204-1F0DD202305C}"/>
              </a:ext>
            </a:extLst>
          </p:cNvPr>
          <p:cNvSpPr>
            <a:spLocks noGrp="1"/>
          </p:cNvSpPr>
          <p:nvPr>
            <p:ph type="body" sz="quarter" idx="14" hasCustomPrompt="1"/>
          </p:nvPr>
        </p:nvSpPr>
        <p:spPr>
          <a:xfrm>
            <a:off x="306000" y="1260000"/>
            <a:ext cx="3276128" cy="360000"/>
          </a:xfrm>
        </p:spPr>
        <p:txBody>
          <a:bodyPr/>
          <a:lstStyle>
            <a:lvl1pPr marL="0" indent="0">
              <a:buNone/>
              <a:defRPr/>
            </a:lvl1pPr>
          </a:lstStyle>
          <a:p>
            <a:pPr lvl="0"/>
            <a:r>
              <a:rPr lang="en-US" dirty="0"/>
              <a:t>Our team</a:t>
            </a:r>
            <a:endParaRPr lang="en-GB" dirty="0"/>
          </a:p>
        </p:txBody>
      </p:sp>
      <p:sp>
        <p:nvSpPr>
          <p:cNvPr id="17" name="Text Placeholder 16">
            <a:extLst>
              <a:ext uri="{FF2B5EF4-FFF2-40B4-BE49-F238E27FC236}">
                <a16:creationId xmlns:a16="http://schemas.microsoft.com/office/drawing/2014/main" id="{06AAF7BD-B690-19AE-85DD-D64C07178B94}"/>
              </a:ext>
            </a:extLst>
          </p:cNvPr>
          <p:cNvSpPr>
            <a:spLocks noGrp="1"/>
          </p:cNvSpPr>
          <p:nvPr>
            <p:ph type="body" sz="quarter" idx="15"/>
          </p:nvPr>
        </p:nvSpPr>
        <p:spPr>
          <a:xfrm>
            <a:off x="304800" y="1692000"/>
            <a:ext cx="3277200" cy="1501775"/>
          </a:xfrm>
        </p:spPr>
        <p:txBody>
          <a:bodyPr/>
          <a:lstStyle>
            <a:lvl1pPr marL="0" indent="0">
              <a:buNone/>
              <a:defRPr sz="2400" b="1"/>
            </a:lvl1pPr>
            <a:lvl2pPr marL="176213" indent="0">
              <a:buNone/>
              <a:defRPr sz="2400" b="1"/>
            </a:lvl2pPr>
            <a:lvl3pPr marL="357188" indent="0">
              <a:buNone/>
              <a:defRPr sz="2400" b="1"/>
            </a:lvl3pPr>
            <a:lvl4pPr marL="534988" indent="0">
              <a:buNone/>
              <a:defRPr sz="2400" b="1"/>
            </a:lvl4pPr>
            <a:lvl5pPr marL="715963" indent="0">
              <a:buNone/>
              <a:defRPr sz="2400" b="1"/>
            </a:lvl5pPr>
          </a:lstStyle>
          <a:p>
            <a:pPr lvl="0"/>
            <a:r>
              <a:rPr lang="en-GB"/>
              <a:t>Click to edit Master text styles</a:t>
            </a:r>
          </a:p>
        </p:txBody>
      </p:sp>
      <p:sp>
        <p:nvSpPr>
          <p:cNvPr id="20" name="Picture Placeholder 19">
            <a:extLst>
              <a:ext uri="{FF2B5EF4-FFF2-40B4-BE49-F238E27FC236}">
                <a16:creationId xmlns:a16="http://schemas.microsoft.com/office/drawing/2014/main" id="{8D23521A-6BFC-0413-2BE0-68637565C490}"/>
              </a:ext>
            </a:extLst>
          </p:cNvPr>
          <p:cNvSpPr>
            <a:spLocks noGrp="1"/>
          </p:cNvSpPr>
          <p:nvPr>
            <p:ph type="pic" sz="quarter" idx="16"/>
          </p:nvPr>
        </p:nvSpPr>
        <p:spPr>
          <a:xfrm>
            <a:off x="3821498" y="1260000"/>
            <a:ext cx="1638000" cy="1638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1" name="Picture Placeholder 19">
            <a:extLst>
              <a:ext uri="{FF2B5EF4-FFF2-40B4-BE49-F238E27FC236}">
                <a16:creationId xmlns:a16="http://schemas.microsoft.com/office/drawing/2014/main" id="{777DA299-DF9F-AA0B-EBD9-B89A2B27B94D}"/>
              </a:ext>
            </a:extLst>
          </p:cNvPr>
          <p:cNvSpPr>
            <a:spLocks noGrp="1"/>
          </p:cNvSpPr>
          <p:nvPr>
            <p:ph type="pic" sz="quarter" idx="17"/>
          </p:nvPr>
        </p:nvSpPr>
        <p:spPr>
          <a:xfrm>
            <a:off x="7973498" y="1260000"/>
            <a:ext cx="1638000" cy="1638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2" name="Picture Placeholder 19">
            <a:extLst>
              <a:ext uri="{FF2B5EF4-FFF2-40B4-BE49-F238E27FC236}">
                <a16:creationId xmlns:a16="http://schemas.microsoft.com/office/drawing/2014/main" id="{9EDEE6B0-32AE-5C3F-B6C7-53332D9C70E4}"/>
              </a:ext>
            </a:extLst>
          </p:cNvPr>
          <p:cNvSpPr>
            <a:spLocks noGrp="1"/>
          </p:cNvSpPr>
          <p:nvPr>
            <p:ph type="pic" sz="quarter" idx="18"/>
          </p:nvPr>
        </p:nvSpPr>
        <p:spPr>
          <a:xfrm>
            <a:off x="3821498" y="3652524"/>
            <a:ext cx="1638000" cy="1638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3" name="Picture Placeholder 19">
            <a:extLst>
              <a:ext uri="{FF2B5EF4-FFF2-40B4-BE49-F238E27FC236}">
                <a16:creationId xmlns:a16="http://schemas.microsoft.com/office/drawing/2014/main" id="{62F9F762-D9F9-DA71-29D1-C79016D1A8D0}"/>
              </a:ext>
            </a:extLst>
          </p:cNvPr>
          <p:cNvSpPr>
            <a:spLocks noGrp="1"/>
          </p:cNvSpPr>
          <p:nvPr>
            <p:ph type="pic" sz="quarter" idx="19"/>
          </p:nvPr>
        </p:nvSpPr>
        <p:spPr>
          <a:xfrm>
            <a:off x="7973498" y="3652524"/>
            <a:ext cx="1638000" cy="1638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5" name="Text Placeholder 24">
            <a:extLst>
              <a:ext uri="{FF2B5EF4-FFF2-40B4-BE49-F238E27FC236}">
                <a16:creationId xmlns:a16="http://schemas.microsoft.com/office/drawing/2014/main" id="{E33872C5-04BF-F8E7-4D24-9D0D57B1BB24}"/>
              </a:ext>
            </a:extLst>
          </p:cNvPr>
          <p:cNvSpPr>
            <a:spLocks noGrp="1"/>
          </p:cNvSpPr>
          <p:nvPr>
            <p:ph type="body" sz="quarter" idx="20" hasCustomPrompt="1"/>
          </p:nvPr>
        </p:nvSpPr>
        <p:spPr>
          <a:xfrm>
            <a:off x="5706949" y="2117664"/>
            <a:ext cx="2027051" cy="360000"/>
          </a:xfrm>
        </p:spPr>
        <p:txBody>
          <a:bodyPr/>
          <a:lstStyle>
            <a:lvl1pPr marL="0" indent="0">
              <a:buNone/>
              <a:defRPr b="1"/>
            </a:lvl1pPr>
          </a:lstStyle>
          <a:p>
            <a:pPr lvl="0"/>
            <a:r>
              <a:rPr lang="en-US" dirty="0"/>
              <a:t>Name surname</a:t>
            </a:r>
            <a:endParaRPr lang="en-GB" dirty="0"/>
          </a:p>
        </p:txBody>
      </p:sp>
      <p:sp>
        <p:nvSpPr>
          <p:cNvPr id="26" name="Text Placeholder 24">
            <a:extLst>
              <a:ext uri="{FF2B5EF4-FFF2-40B4-BE49-F238E27FC236}">
                <a16:creationId xmlns:a16="http://schemas.microsoft.com/office/drawing/2014/main" id="{FBD4C676-D3A0-7C78-8E0C-1156D9E4EFC2}"/>
              </a:ext>
            </a:extLst>
          </p:cNvPr>
          <p:cNvSpPr>
            <a:spLocks noGrp="1"/>
          </p:cNvSpPr>
          <p:nvPr>
            <p:ph type="body" sz="quarter" idx="21" hasCustomPrompt="1"/>
          </p:nvPr>
        </p:nvSpPr>
        <p:spPr>
          <a:xfrm>
            <a:off x="5706949" y="2538000"/>
            <a:ext cx="2027051" cy="360000"/>
          </a:xfrm>
        </p:spPr>
        <p:txBody>
          <a:bodyPr/>
          <a:lstStyle>
            <a:lvl1pPr marL="0" indent="0">
              <a:buNone/>
              <a:defRPr b="0"/>
            </a:lvl1pPr>
          </a:lstStyle>
          <a:p>
            <a:pPr lvl="0"/>
            <a:r>
              <a:rPr lang="en-US" dirty="0"/>
              <a:t>Job title</a:t>
            </a:r>
            <a:endParaRPr lang="en-GB" dirty="0"/>
          </a:p>
        </p:txBody>
      </p:sp>
      <p:sp>
        <p:nvSpPr>
          <p:cNvPr id="27" name="Text Placeholder 24">
            <a:extLst>
              <a:ext uri="{FF2B5EF4-FFF2-40B4-BE49-F238E27FC236}">
                <a16:creationId xmlns:a16="http://schemas.microsoft.com/office/drawing/2014/main" id="{5A2D47DF-6C80-9D62-8F40-BED8626C265A}"/>
              </a:ext>
            </a:extLst>
          </p:cNvPr>
          <p:cNvSpPr>
            <a:spLocks noGrp="1"/>
          </p:cNvSpPr>
          <p:nvPr>
            <p:ph type="body" sz="quarter" idx="22" hasCustomPrompt="1"/>
          </p:nvPr>
        </p:nvSpPr>
        <p:spPr>
          <a:xfrm>
            <a:off x="9858949" y="2117664"/>
            <a:ext cx="2027051" cy="360000"/>
          </a:xfrm>
        </p:spPr>
        <p:txBody>
          <a:bodyPr/>
          <a:lstStyle>
            <a:lvl1pPr marL="0" indent="0">
              <a:buNone/>
              <a:defRPr b="1"/>
            </a:lvl1pPr>
          </a:lstStyle>
          <a:p>
            <a:pPr lvl="0"/>
            <a:r>
              <a:rPr lang="en-US" dirty="0"/>
              <a:t>Name surname</a:t>
            </a:r>
            <a:endParaRPr lang="en-GB" dirty="0"/>
          </a:p>
        </p:txBody>
      </p:sp>
      <p:sp>
        <p:nvSpPr>
          <p:cNvPr id="28" name="Text Placeholder 24">
            <a:extLst>
              <a:ext uri="{FF2B5EF4-FFF2-40B4-BE49-F238E27FC236}">
                <a16:creationId xmlns:a16="http://schemas.microsoft.com/office/drawing/2014/main" id="{124E0AA2-5A10-C4F8-7FF7-3331E936DA95}"/>
              </a:ext>
            </a:extLst>
          </p:cNvPr>
          <p:cNvSpPr>
            <a:spLocks noGrp="1"/>
          </p:cNvSpPr>
          <p:nvPr>
            <p:ph type="body" sz="quarter" idx="23" hasCustomPrompt="1"/>
          </p:nvPr>
        </p:nvSpPr>
        <p:spPr>
          <a:xfrm>
            <a:off x="9858949" y="2538000"/>
            <a:ext cx="2027051" cy="360000"/>
          </a:xfrm>
        </p:spPr>
        <p:txBody>
          <a:bodyPr/>
          <a:lstStyle>
            <a:lvl1pPr marL="0" indent="0">
              <a:buNone/>
              <a:defRPr b="0"/>
            </a:lvl1pPr>
          </a:lstStyle>
          <a:p>
            <a:pPr lvl="0"/>
            <a:r>
              <a:rPr lang="en-US" dirty="0"/>
              <a:t>Job title</a:t>
            </a:r>
            <a:endParaRPr lang="en-GB" dirty="0"/>
          </a:p>
        </p:txBody>
      </p:sp>
      <p:sp>
        <p:nvSpPr>
          <p:cNvPr id="29" name="Text Placeholder 24">
            <a:extLst>
              <a:ext uri="{FF2B5EF4-FFF2-40B4-BE49-F238E27FC236}">
                <a16:creationId xmlns:a16="http://schemas.microsoft.com/office/drawing/2014/main" id="{8BDB34A3-36A9-DFDC-3C94-2120F1A7EB46}"/>
              </a:ext>
            </a:extLst>
          </p:cNvPr>
          <p:cNvSpPr>
            <a:spLocks noGrp="1"/>
          </p:cNvSpPr>
          <p:nvPr>
            <p:ph type="body" sz="quarter" idx="24" hasCustomPrompt="1"/>
          </p:nvPr>
        </p:nvSpPr>
        <p:spPr>
          <a:xfrm>
            <a:off x="5706949" y="4510188"/>
            <a:ext cx="2027051" cy="360000"/>
          </a:xfrm>
        </p:spPr>
        <p:txBody>
          <a:bodyPr/>
          <a:lstStyle>
            <a:lvl1pPr marL="0" indent="0">
              <a:buNone/>
              <a:defRPr b="1"/>
            </a:lvl1pPr>
          </a:lstStyle>
          <a:p>
            <a:pPr lvl="0"/>
            <a:r>
              <a:rPr lang="en-US" dirty="0"/>
              <a:t>Name surname</a:t>
            </a:r>
            <a:endParaRPr lang="en-GB" dirty="0"/>
          </a:p>
        </p:txBody>
      </p:sp>
      <p:sp>
        <p:nvSpPr>
          <p:cNvPr id="30" name="Text Placeholder 24">
            <a:extLst>
              <a:ext uri="{FF2B5EF4-FFF2-40B4-BE49-F238E27FC236}">
                <a16:creationId xmlns:a16="http://schemas.microsoft.com/office/drawing/2014/main" id="{A3717ED6-BDEA-E997-D0EF-C7FC7E6B0A2F}"/>
              </a:ext>
            </a:extLst>
          </p:cNvPr>
          <p:cNvSpPr>
            <a:spLocks noGrp="1"/>
          </p:cNvSpPr>
          <p:nvPr>
            <p:ph type="body" sz="quarter" idx="25" hasCustomPrompt="1"/>
          </p:nvPr>
        </p:nvSpPr>
        <p:spPr>
          <a:xfrm>
            <a:off x="5706949" y="4930524"/>
            <a:ext cx="2027051" cy="360000"/>
          </a:xfrm>
        </p:spPr>
        <p:txBody>
          <a:bodyPr/>
          <a:lstStyle>
            <a:lvl1pPr marL="0" indent="0">
              <a:buNone/>
              <a:defRPr b="0"/>
            </a:lvl1pPr>
          </a:lstStyle>
          <a:p>
            <a:pPr lvl="0"/>
            <a:r>
              <a:rPr lang="en-US" dirty="0"/>
              <a:t>Job title</a:t>
            </a:r>
            <a:endParaRPr lang="en-GB" dirty="0"/>
          </a:p>
        </p:txBody>
      </p:sp>
      <p:sp>
        <p:nvSpPr>
          <p:cNvPr id="31" name="Text Placeholder 24">
            <a:extLst>
              <a:ext uri="{FF2B5EF4-FFF2-40B4-BE49-F238E27FC236}">
                <a16:creationId xmlns:a16="http://schemas.microsoft.com/office/drawing/2014/main" id="{46608C4E-A3D0-8547-0277-9E3C281776B0}"/>
              </a:ext>
            </a:extLst>
          </p:cNvPr>
          <p:cNvSpPr>
            <a:spLocks noGrp="1"/>
          </p:cNvSpPr>
          <p:nvPr>
            <p:ph type="body" sz="quarter" idx="26" hasCustomPrompt="1"/>
          </p:nvPr>
        </p:nvSpPr>
        <p:spPr>
          <a:xfrm>
            <a:off x="9858949" y="4510188"/>
            <a:ext cx="2027051" cy="360000"/>
          </a:xfrm>
        </p:spPr>
        <p:txBody>
          <a:bodyPr/>
          <a:lstStyle>
            <a:lvl1pPr marL="0" indent="0">
              <a:buNone/>
              <a:defRPr b="1"/>
            </a:lvl1pPr>
          </a:lstStyle>
          <a:p>
            <a:pPr lvl="0"/>
            <a:r>
              <a:rPr lang="en-US" dirty="0"/>
              <a:t>Name surname</a:t>
            </a:r>
            <a:endParaRPr lang="en-GB" dirty="0"/>
          </a:p>
        </p:txBody>
      </p:sp>
      <p:sp>
        <p:nvSpPr>
          <p:cNvPr id="32" name="Text Placeholder 24">
            <a:extLst>
              <a:ext uri="{FF2B5EF4-FFF2-40B4-BE49-F238E27FC236}">
                <a16:creationId xmlns:a16="http://schemas.microsoft.com/office/drawing/2014/main" id="{2F90C55D-5300-4742-EBF6-164AB6B4FC38}"/>
              </a:ext>
            </a:extLst>
          </p:cNvPr>
          <p:cNvSpPr>
            <a:spLocks noGrp="1"/>
          </p:cNvSpPr>
          <p:nvPr>
            <p:ph type="body" sz="quarter" idx="27" hasCustomPrompt="1"/>
          </p:nvPr>
        </p:nvSpPr>
        <p:spPr>
          <a:xfrm>
            <a:off x="9858949" y="4930524"/>
            <a:ext cx="2027051" cy="360000"/>
          </a:xfrm>
        </p:spPr>
        <p:txBody>
          <a:bodyPr/>
          <a:lstStyle>
            <a:lvl1pPr marL="0" indent="0">
              <a:buNone/>
              <a:defRPr b="0"/>
            </a:lvl1pPr>
          </a:lstStyle>
          <a:p>
            <a:pPr lvl="0"/>
            <a:r>
              <a:rPr lang="en-US" dirty="0"/>
              <a:t>Job title</a:t>
            </a:r>
            <a:endParaRPr lang="en-GB" dirty="0"/>
          </a:p>
        </p:txBody>
      </p:sp>
    </p:spTree>
    <p:extLst>
      <p:ext uri="{BB962C8B-B14F-4D97-AF65-F5344CB8AC3E}">
        <p14:creationId xmlns:p14="http://schemas.microsoft.com/office/powerpoint/2010/main" val="2577402494"/>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am two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119A-5205-549D-6A59-CF6BFED54E12}"/>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2C064FE-D615-C9B5-75EB-0193E382BF59}"/>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AFE10F5C-6B52-D19B-BD1F-10CBDAB3DF61}"/>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8CE66C31-CED2-A64E-05C1-0BADF0DA9BA3}"/>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8" name="Text Placeholder 6">
            <a:extLst>
              <a:ext uri="{FF2B5EF4-FFF2-40B4-BE49-F238E27FC236}">
                <a16:creationId xmlns:a16="http://schemas.microsoft.com/office/drawing/2014/main" id="{98E2DB3B-3EB6-21F1-DD6A-DB825E3FBF02}"/>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5A7CD79-A047-3B0B-707A-9346E33EB891}"/>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Picture Placeholder 10">
            <a:extLst>
              <a:ext uri="{FF2B5EF4-FFF2-40B4-BE49-F238E27FC236}">
                <a16:creationId xmlns:a16="http://schemas.microsoft.com/office/drawing/2014/main" id="{4B40880E-2441-2036-7E0C-9AF61B5CE48A}"/>
              </a:ext>
            </a:extLst>
          </p:cNvPr>
          <p:cNvSpPr>
            <a:spLocks noGrp="1"/>
          </p:cNvSpPr>
          <p:nvPr>
            <p:ph type="pic" sz="quarter" idx="24"/>
          </p:nvPr>
        </p:nvSpPr>
        <p:spPr>
          <a:xfrm>
            <a:off x="306388"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3" name="Text Placeholder 12">
            <a:extLst>
              <a:ext uri="{FF2B5EF4-FFF2-40B4-BE49-F238E27FC236}">
                <a16:creationId xmlns:a16="http://schemas.microsoft.com/office/drawing/2014/main" id="{011E5CD3-DC74-79A2-F9C5-9B34E0A4C000}"/>
              </a:ext>
            </a:extLst>
          </p:cNvPr>
          <p:cNvSpPr>
            <a:spLocks noGrp="1"/>
          </p:cNvSpPr>
          <p:nvPr>
            <p:ph type="body" sz="quarter" idx="25" hasCustomPrompt="1"/>
          </p:nvPr>
        </p:nvSpPr>
        <p:spPr>
          <a:xfrm>
            <a:off x="1352550"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4" name="Text Placeholder 12">
            <a:extLst>
              <a:ext uri="{FF2B5EF4-FFF2-40B4-BE49-F238E27FC236}">
                <a16:creationId xmlns:a16="http://schemas.microsoft.com/office/drawing/2014/main" id="{42D45A9F-31F5-55C8-2DA7-272DC34A4FDC}"/>
              </a:ext>
            </a:extLst>
          </p:cNvPr>
          <p:cNvSpPr>
            <a:spLocks noGrp="1"/>
          </p:cNvSpPr>
          <p:nvPr>
            <p:ph type="body" sz="quarter" idx="26" hasCustomPrompt="1"/>
          </p:nvPr>
        </p:nvSpPr>
        <p:spPr>
          <a:xfrm>
            <a:off x="1352550" y="23589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5" name="Picture Placeholder 10">
            <a:extLst>
              <a:ext uri="{FF2B5EF4-FFF2-40B4-BE49-F238E27FC236}">
                <a16:creationId xmlns:a16="http://schemas.microsoft.com/office/drawing/2014/main" id="{0EB16D30-D682-728D-096A-539D025158CE}"/>
              </a:ext>
            </a:extLst>
          </p:cNvPr>
          <p:cNvSpPr>
            <a:spLocks noGrp="1"/>
          </p:cNvSpPr>
          <p:nvPr>
            <p:ph type="pic" sz="quarter" idx="27"/>
          </p:nvPr>
        </p:nvSpPr>
        <p:spPr>
          <a:xfrm>
            <a:off x="306388"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6" name="Text Placeholder 12">
            <a:extLst>
              <a:ext uri="{FF2B5EF4-FFF2-40B4-BE49-F238E27FC236}">
                <a16:creationId xmlns:a16="http://schemas.microsoft.com/office/drawing/2014/main" id="{51516F45-D716-2ECB-DE30-47451F44508D}"/>
              </a:ext>
            </a:extLst>
          </p:cNvPr>
          <p:cNvSpPr>
            <a:spLocks noGrp="1"/>
          </p:cNvSpPr>
          <p:nvPr>
            <p:ph type="body" sz="quarter" idx="28" hasCustomPrompt="1"/>
          </p:nvPr>
        </p:nvSpPr>
        <p:spPr>
          <a:xfrm>
            <a:off x="1352550"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7" name="Text Placeholder 12">
            <a:extLst>
              <a:ext uri="{FF2B5EF4-FFF2-40B4-BE49-F238E27FC236}">
                <a16:creationId xmlns:a16="http://schemas.microsoft.com/office/drawing/2014/main" id="{F9034FFE-349E-57E0-A97B-B0259AF286CC}"/>
              </a:ext>
            </a:extLst>
          </p:cNvPr>
          <p:cNvSpPr>
            <a:spLocks noGrp="1"/>
          </p:cNvSpPr>
          <p:nvPr>
            <p:ph type="body" sz="quarter" idx="29" hasCustomPrompt="1"/>
          </p:nvPr>
        </p:nvSpPr>
        <p:spPr>
          <a:xfrm>
            <a:off x="1352550"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8" name="Picture Placeholder 10">
            <a:extLst>
              <a:ext uri="{FF2B5EF4-FFF2-40B4-BE49-F238E27FC236}">
                <a16:creationId xmlns:a16="http://schemas.microsoft.com/office/drawing/2014/main" id="{BC84830A-754F-D374-A275-A566E5B2F199}"/>
              </a:ext>
            </a:extLst>
          </p:cNvPr>
          <p:cNvSpPr>
            <a:spLocks noGrp="1"/>
          </p:cNvSpPr>
          <p:nvPr>
            <p:ph type="pic" sz="quarter" idx="30"/>
          </p:nvPr>
        </p:nvSpPr>
        <p:spPr>
          <a:xfrm>
            <a:off x="306388"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9" name="Text Placeholder 12">
            <a:extLst>
              <a:ext uri="{FF2B5EF4-FFF2-40B4-BE49-F238E27FC236}">
                <a16:creationId xmlns:a16="http://schemas.microsoft.com/office/drawing/2014/main" id="{87A6012A-D91F-C88E-5F6A-A0C9D7978C3C}"/>
              </a:ext>
            </a:extLst>
          </p:cNvPr>
          <p:cNvSpPr>
            <a:spLocks noGrp="1"/>
          </p:cNvSpPr>
          <p:nvPr>
            <p:ph type="body" sz="quarter" idx="31" hasCustomPrompt="1"/>
          </p:nvPr>
        </p:nvSpPr>
        <p:spPr>
          <a:xfrm>
            <a:off x="1352550" y="47870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0" name="Text Placeholder 12">
            <a:extLst>
              <a:ext uri="{FF2B5EF4-FFF2-40B4-BE49-F238E27FC236}">
                <a16:creationId xmlns:a16="http://schemas.microsoft.com/office/drawing/2014/main" id="{D799F34D-A198-85E8-B6FA-D894213C8C52}"/>
              </a:ext>
            </a:extLst>
          </p:cNvPr>
          <p:cNvSpPr>
            <a:spLocks noGrp="1"/>
          </p:cNvSpPr>
          <p:nvPr>
            <p:ph type="body" sz="quarter" idx="32" hasCustomPrompt="1"/>
          </p:nvPr>
        </p:nvSpPr>
        <p:spPr>
          <a:xfrm>
            <a:off x="1352550" y="50727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1" name="Picture Placeholder 10">
            <a:extLst>
              <a:ext uri="{FF2B5EF4-FFF2-40B4-BE49-F238E27FC236}">
                <a16:creationId xmlns:a16="http://schemas.microsoft.com/office/drawing/2014/main" id="{F6A0002E-ADB8-E7E8-623B-31F88EBD7456}"/>
              </a:ext>
            </a:extLst>
          </p:cNvPr>
          <p:cNvSpPr>
            <a:spLocks noGrp="1"/>
          </p:cNvSpPr>
          <p:nvPr>
            <p:ph type="pic" sz="quarter" idx="33"/>
          </p:nvPr>
        </p:nvSpPr>
        <p:spPr>
          <a:xfrm>
            <a:off x="6103938"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2" name="Text Placeholder 12">
            <a:extLst>
              <a:ext uri="{FF2B5EF4-FFF2-40B4-BE49-F238E27FC236}">
                <a16:creationId xmlns:a16="http://schemas.microsoft.com/office/drawing/2014/main" id="{D831397A-CDEC-9164-A6D0-2344B10DA3CC}"/>
              </a:ext>
            </a:extLst>
          </p:cNvPr>
          <p:cNvSpPr>
            <a:spLocks noGrp="1"/>
          </p:cNvSpPr>
          <p:nvPr>
            <p:ph type="body" sz="quarter" idx="34" hasCustomPrompt="1"/>
          </p:nvPr>
        </p:nvSpPr>
        <p:spPr>
          <a:xfrm>
            <a:off x="7150100"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3" name="Text Placeholder 12">
            <a:extLst>
              <a:ext uri="{FF2B5EF4-FFF2-40B4-BE49-F238E27FC236}">
                <a16:creationId xmlns:a16="http://schemas.microsoft.com/office/drawing/2014/main" id="{92CEEA47-9458-21D6-F801-54AF0CCF87EC}"/>
              </a:ext>
            </a:extLst>
          </p:cNvPr>
          <p:cNvSpPr>
            <a:spLocks noGrp="1"/>
          </p:cNvSpPr>
          <p:nvPr>
            <p:ph type="body" sz="quarter" idx="35" hasCustomPrompt="1"/>
          </p:nvPr>
        </p:nvSpPr>
        <p:spPr>
          <a:xfrm>
            <a:off x="7150100" y="2355729"/>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4" name="Picture Placeholder 10">
            <a:extLst>
              <a:ext uri="{FF2B5EF4-FFF2-40B4-BE49-F238E27FC236}">
                <a16:creationId xmlns:a16="http://schemas.microsoft.com/office/drawing/2014/main" id="{B59B1DAC-4F74-27F5-E442-B0BF36F38D40}"/>
              </a:ext>
            </a:extLst>
          </p:cNvPr>
          <p:cNvSpPr>
            <a:spLocks noGrp="1"/>
          </p:cNvSpPr>
          <p:nvPr>
            <p:ph type="pic" sz="quarter" idx="36"/>
          </p:nvPr>
        </p:nvSpPr>
        <p:spPr>
          <a:xfrm>
            <a:off x="6103938"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5" name="Text Placeholder 12">
            <a:extLst>
              <a:ext uri="{FF2B5EF4-FFF2-40B4-BE49-F238E27FC236}">
                <a16:creationId xmlns:a16="http://schemas.microsoft.com/office/drawing/2014/main" id="{68FB1F47-A580-6EF2-B61C-7D815366968E}"/>
              </a:ext>
            </a:extLst>
          </p:cNvPr>
          <p:cNvSpPr>
            <a:spLocks noGrp="1"/>
          </p:cNvSpPr>
          <p:nvPr>
            <p:ph type="body" sz="quarter" idx="37" hasCustomPrompt="1"/>
          </p:nvPr>
        </p:nvSpPr>
        <p:spPr>
          <a:xfrm>
            <a:off x="7150100"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6" name="Text Placeholder 12">
            <a:extLst>
              <a:ext uri="{FF2B5EF4-FFF2-40B4-BE49-F238E27FC236}">
                <a16:creationId xmlns:a16="http://schemas.microsoft.com/office/drawing/2014/main" id="{8106A885-6035-680F-D7B6-51F11F3E359D}"/>
              </a:ext>
            </a:extLst>
          </p:cNvPr>
          <p:cNvSpPr>
            <a:spLocks noGrp="1"/>
          </p:cNvSpPr>
          <p:nvPr>
            <p:ph type="body" sz="quarter" idx="38" hasCustomPrompt="1"/>
          </p:nvPr>
        </p:nvSpPr>
        <p:spPr>
          <a:xfrm>
            <a:off x="7150100"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7" name="Picture Placeholder 10">
            <a:extLst>
              <a:ext uri="{FF2B5EF4-FFF2-40B4-BE49-F238E27FC236}">
                <a16:creationId xmlns:a16="http://schemas.microsoft.com/office/drawing/2014/main" id="{92B06F5C-A2A7-FCFF-5C59-BFDF8B42917B}"/>
              </a:ext>
            </a:extLst>
          </p:cNvPr>
          <p:cNvSpPr>
            <a:spLocks noGrp="1"/>
          </p:cNvSpPr>
          <p:nvPr>
            <p:ph type="pic" sz="quarter" idx="39"/>
          </p:nvPr>
        </p:nvSpPr>
        <p:spPr>
          <a:xfrm>
            <a:off x="6103938"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8" name="Text Placeholder 12">
            <a:extLst>
              <a:ext uri="{FF2B5EF4-FFF2-40B4-BE49-F238E27FC236}">
                <a16:creationId xmlns:a16="http://schemas.microsoft.com/office/drawing/2014/main" id="{F992B224-4A32-4EEF-BF74-6290FB9D35AC}"/>
              </a:ext>
            </a:extLst>
          </p:cNvPr>
          <p:cNvSpPr>
            <a:spLocks noGrp="1"/>
          </p:cNvSpPr>
          <p:nvPr>
            <p:ph type="body" sz="quarter" idx="40" hasCustomPrompt="1"/>
          </p:nvPr>
        </p:nvSpPr>
        <p:spPr>
          <a:xfrm>
            <a:off x="7150100" y="47870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9" name="Text Placeholder 12">
            <a:extLst>
              <a:ext uri="{FF2B5EF4-FFF2-40B4-BE49-F238E27FC236}">
                <a16:creationId xmlns:a16="http://schemas.microsoft.com/office/drawing/2014/main" id="{7BCB4226-7823-5B28-3999-86D0EBB94FC1}"/>
              </a:ext>
            </a:extLst>
          </p:cNvPr>
          <p:cNvSpPr>
            <a:spLocks noGrp="1"/>
          </p:cNvSpPr>
          <p:nvPr>
            <p:ph type="body" sz="quarter" idx="41" hasCustomPrompt="1"/>
          </p:nvPr>
        </p:nvSpPr>
        <p:spPr>
          <a:xfrm>
            <a:off x="7150100" y="50727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Tree>
    <p:extLst>
      <p:ext uri="{BB962C8B-B14F-4D97-AF65-F5344CB8AC3E}">
        <p14:creationId xmlns:p14="http://schemas.microsoft.com/office/powerpoint/2010/main" val="705978506"/>
      </p:ext>
    </p:extLst>
  </p:cSld>
  <p:clrMapOvr>
    <a:masterClrMapping/>
  </p:clrMapOvr>
  <p:transition>
    <p:fade/>
  </p:transition>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am three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D119A-5205-549D-6A59-CF6BFED54E12}"/>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52C064FE-D615-C9B5-75EB-0193E382BF59}"/>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AFE10F5C-6B52-D19B-BD1F-10CBDAB3DF61}"/>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8CE66C31-CED2-A64E-05C1-0BADF0DA9BA3}"/>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8" name="Text Placeholder 6">
            <a:extLst>
              <a:ext uri="{FF2B5EF4-FFF2-40B4-BE49-F238E27FC236}">
                <a16:creationId xmlns:a16="http://schemas.microsoft.com/office/drawing/2014/main" id="{98E2DB3B-3EB6-21F1-DD6A-DB825E3FBF02}"/>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9" name="Text Placeholder 8">
            <a:extLst>
              <a:ext uri="{FF2B5EF4-FFF2-40B4-BE49-F238E27FC236}">
                <a16:creationId xmlns:a16="http://schemas.microsoft.com/office/drawing/2014/main" id="{D5A7CD79-A047-3B0B-707A-9346E33EB891}"/>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11" name="Picture Placeholder 10">
            <a:extLst>
              <a:ext uri="{FF2B5EF4-FFF2-40B4-BE49-F238E27FC236}">
                <a16:creationId xmlns:a16="http://schemas.microsoft.com/office/drawing/2014/main" id="{4B40880E-2441-2036-7E0C-9AF61B5CE48A}"/>
              </a:ext>
            </a:extLst>
          </p:cNvPr>
          <p:cNvSpPr>
            <a:spLocks noGrp="1"/>
          </p:cNvSpPr>
          <p:nvPr>
            <p:ph type="pic" sz="quarter" idx="24"/>
          </p:nvPr>
        </p:nvSpPr>
        <p:spPr>
          <a:xfrm>
            <a:off x="306388"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3" name="Text Placeholder 12">
            <a:extLst>
              <a:ext uri="{FF2B5EF4-FFF2-40B4-BE49-F238E27FC236}">
                <a16:creationId xmlns:a16="http://schemas.microsoft.com/office/drawing/2014/main" id="{011E5CD3-DC74-79A2-F9C5-9B34E0A4C000}"/>
              </a:ext>
            </a:extLst>
          </p:cNvPr>
          <p:cNvSpPr>
            <a:spLocks noGrp="1"/>
          </p:cNvSpPr>
          <p:nvPr>
            <p:ph type="body" sz="quarter" idx="25" hasCustomPrompt="1"/>
          </p:nvPr>
        </p:nvSpPr>
        <p:spPr>
          <a:xfrm>
            <a:off x="1352550"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4" name="Text Placeholder 12">
            <a:extLst>
              <a:ext uri="{FF2B5EF4-FFF2-40B4-BE49-F238E27FC236}">
                <a16:creationId xmlns:a16="http://schemas.microsoft.com/office/drawing/2014/main" id="{42D45A9F-31F5-55C8-2DA7-272DC34A4FDC}"/>
              </a:ext>
            </a:extLst>
          </p:cNvPr>
          <p:cNvSpPr>
            <a:spLocks noGrp="1"/>
          </p:cNvSpPr>
          <p:nvPr>
            <p:ph type="body" sz="quarter" idx="26" hasCustomPrompt="1"/>
          </p:nvPr>
        </p:nvSpPr>
        <p:spPr>
          <a:xfrm>
            <a:off x="1352550" y="23589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5" name="Picture Placeholder 10">
            <a:extLst>
              <a:ext uri="{FF2B5EF4-FFF2-40B4-BE49-F238E27FC236}">
                <a16:creationId xmlns:a16="http://schemas.microsoft.com/office/drawing/2014/main" id="{0EB16D30-D682-728D-096A-539D025158CE}"/>
              </a:ext>
            </a:extLst>
          </p:cNvPr>
          <p:cNvSpPr>
            <a:spLocks noGrp="1"/>
          </p:cNvSpPr>
          <p:nvPr>
            <p:ph type="pic" sz="quarter" idx="27"/>
          </p:nvPr>
        </p:nvSpPr>
        <p:spPr>
          <a:xfrm>
            <a:off x="306388"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6" name="Text Placeholder 12">
            <a:extLst>
              <a:ext uri="{FF2B5EF4-FFF2-40B4-BE49-F238E27FC236}">
                <a16:creationId xmlns:a16="http://schemas.microsoft.com/office/drawing/2014/main" id="{51516F45-D716-2ECB-DE30-47451F44508D}"/>
              </a:ext>
            </a:extLst>
          </p:cNvPr>
          <p:cNvSpPr>
            <a:spLocks noGrp="1"/>
          </p:cNvSpPr>
          <p:nvPr>
            <p:ph type="body" sz="quarter" idx="28" hasCustomPrompt="1"/>
          </p:nvPr>
        </p:nvSpPr>
        <p:spPr>
          <a:xfrm>
            <a:off x="1352550"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7" name="Text Placeholder 12">
            <a:extLst>
              <a:ext uri="{FF2B5EF4-FFF2-40B4-BE49-F238E27FC236}">
                <a16:creationId xmlns:a16="http://schemas.microsoft.com/office/drawing/2014/main" id="{F9034FFE-349E-57E0-A97B-B0259AF286CC}"/>
              </a:ext>
            </a:extLst>
          </p:cNvPr>
          <p:cNvSpPr>
            <a:spLocks noGrp="1"/>
          </p:cNvSpPr>
          <p:nvPr>
            <p:ph type="body" sz="quarter" idx="29" hasCustomPrompt="1"/>
          </p:nvPr>
        </p:nvSpPr>
        <p:spPr>
          <a:xfrm>
            <a:off x="1352550"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8" name="Picture Placeholder 10">
            <a:extLst>
              <a:ext uri="{FF2B5EF4-FFF2-40B4-BE49-F238E27FC236}">
                <a16:creationId xmlns:a16="http://schemas.microsoft.com/office/drawing/2014/main" id="{BC84830A-754F-D374-A275-A566E5B2F199}"/>
              </a:ext>
            </a:extLst>
          </p:cNvPr>
          <p:cNvSpPr>
            <a:spLocks noGrp="1"/>
          </p:cNvSpPr>
          <p:nvPr>
            <p:ph type="pic" sz="quarter" idx="30"/>
          </p:nvPr>
        </p:nvSpPr>
        <p:spPr>
          <a:xfrm>
            <a:off x="306388"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19" name="Text Placeholder 12">
            <a:extLst>
              <a:ext uri="{FF2B5EF4-FFF2-40B4-BE49-F238E27FC236}">
                <a16:creationId xmlns:a16="http://schemas.microsoft.com/office/drawing/2014/main" id="{87A6012A-D91F-C88E-5F6A-A0C9D7978C3C}"/>
              </a:ext>
            </a:extLst>
          </p:cNvPr>
          <p:cNvSpPr>
            <a:spLocks noGrp="1"/>
          </p:cNvSpPr>
          <p:nvPr>
            <p:ph type="body" sz="quarter" idx="31" hasCustomPrompt="1"/>
          </p:nvPr>
        </p:nvSpPr>
        <p:spPr>
          <a:xfrm>
            <a:off x="1352550" y="47743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0" name="Text Placeholder 12">
            <a:extLst>
              <a:ext uri="{FF2B5EF4-FFF2-40B4-BE49-F238E27FC236}">
                <a16:creationId xmlns:a16="http://schemas.microsoft.com/office/drawing/2014/main" id="{D799F34D-A198-85E8-B6FA-D894213C8C52}"/>
              </a:ext>
            </a:extLst>
          </p:cNvPr>
          <p:cNvSpPr>
            <a:spLocks noGrp="1"/>
          </p:cNvSpPr>
          <p:nvPr>
            <p:ph type="body" sz="quarter" idx="32" hasCustomPrompt="1"/>
          </p:nvPr>
        </p:nvSpPr>
        <p:spPr>
          <a:xfrm>
            <a:off x="1352550" y="50600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1" name="Picture Placeholder 10">
            <a:extLst>
              <a:ext uri="{FF2B5EF4-FFF2-40B4-BE49-F238E27FC236}">
                <a16:creationId xmlns:a16="http://schemas.microsoft.com/office/drawing/2014/main" id="{F6A0002E-ADB8-E7E8-623B-31F88EBD7456}"/>
              </a:ext>
            </a:extLst>
          </p:cNvPr>
          <p:cNvSpPr>
            <a:spLocks noGrp="1"/>
          </p:cNvSpPr>
          <p:nvPr>
            <p:ph type="pic" sz="quarter" idx="33"/>
          </p:nvPr>
        </p:nvSpPr>
        <p:spPr>
          <a:xfrm>
            <a:off x="4153694"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2" name="Text Placeholder 12">
            <a:extLst>
              <a:ext uri="{FF2B5EF4-FFF2-40B4-BE49-F238E27FC236}">
                <a16:creationId xmlns:a16="http://schemas.microsoft.com/office/drawing/2014/main" id="{D831397A-CDEC-9164-A6D0-2344B10DA3CC}"/>
              </a:ext>
            </a:extLst>
          </p:cNvPr>
          <p:cNvSpPr>
            <a:spLocks noGrp="1"/>
          </p:cNvSpPr>
          <p:nvPr>
            <p:ph type="body" sz="quarter" idx="34" hasCustomPrompt="1"/>
          </p:nvPr>
        </p:nvSpPr>
        <p:spPr>
          <a:xfrm>
            <a:off x="5199856"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3" name="Text Placeholder 12">
            <a:extLst>
              <a:ext uri="{FF2B5EF4-FFF2-40B4-BE49-F238E27FC236}">
                <a16:creationId xmlns:a16="http://schemas.microsoft.com/office/drawing/2014/main" id="{92CEEA47-9458-21D6-F801-54AF0CCF87EC}"/>
              </a:ext>
            </a:extLst>
          </p:cNvPr>
          <p:cNvSpPr>
            <a:spLocks noGrp="1"/>
          </p:cNvSpPr>
          <p:nvPr>
            <p:ph type="body" sz="quarter" idx="35" hasCustomPrompt="1"/>
          </p:nvPr>
        </p:nvSpPr>
        <p:spPr>
          <a:xfrm>
            <a:off x="5199856" y="23589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4" name="Picture Placeholder 10">
            <a:extLst>
              <a:ext uri="{FF2B5EF4-FFF2-40B4-BE49-F238E27FC236}">
                <a16:creationId xmlns:a16="http://schemas.microsoft.com/office/drawing/2014/main" id="{B59B1DAC-4F74-27F5-E442-B0BF36F38D40}"/>
              </a:ext>
            </a:extLst>
          </p:cNvPr>
          <p:cNvSpPr>
            <a:spLocks noGrp="1"/>
          </p:cNvSpPr>
          <p:nvPr>
            <p:ph type="pic" sz="quarter" idx="36"/>
          </p:nvPr>
        </p:nvSpPr>
        <p:spPr>
          <a:xfrm>
            <a:off x="4153694"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5" name="Text Placeholder 12">
            <a:extLst>
              <a:ext uri="{FF2B5EF4-FFF2-40B4-BE49-F238E27FC236}">
                <a16:creationId xmlns:a16="http://schemas.microsoft.com/office/drawing/2014/main" id="{68FB1F47-A580-6EF2-B61C-7D815366968E}"/>
              </a:ext>
            </a:extLst>
          </p:cNvPr>
          <p:cNvSpPr>
            <a:spLocks noGrp="1"/>
          </p:cNvSpPr>
          <p:nvPr>
            <p:ph type="body" sz="quarter" idx="37" hasCustomPrompt="1"/>
          </p:nvPr>
        </p:nvSpPr>
        <p:spPr>
          <a:xfrm>
            <a:off x="5199856"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6" name="Text Placeholder 12">
            <a:extLst>
              <a:ext uri="{FF2B5EF4-FFF2-40B4-BE49-F238E27FC236}">
                <a16:creationId xmlns:a16="http://schemas.microsoft.com/office/drawing/2014/main" id="{8106A885-6035-680F-D7B6-51F11F3E359D}"/>
              </a:ext>
            </a:extLst>
          </p:cNvPr>
          <p:cNvSpPr>
            <a:spLocks noGrp="1"/>
          </p:cNvSpPr>
          <p:nvPr>
            <p:ph type="body" sz="quarter" idx="38" hasCustomPrompt="1"/>
          </p:nvPr>
        </p:nvSpPr>
        <p:spPr>
          <a:xfrm>
            <a:off x="5199856"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7" name="Picture Placeholder 10">
            <a:extLst>
              <a:ext uri="{FF2B5EF4-FFF2-40B4-BE49-F238E27FC236}">
                <a16:creationId xmlns:a16="http://schemas.microsoft.com/office/drawing/2014/main" id="{92B06F5C-A2A7-FCFF-5C59-BFDF8B42917B}"/>
              </a:ext>
            </a:extLst>
          </p:cNvPr>
          <p:cNvSpPr>
            <a:spLocks noGrp="1"/>
          </p:cNvSpPr>
          <p:nvPr>
            <p:ph type="pic" sz="quarter" idx="39"/>
          </p:nvPr>
        </p:nvSpPr>
        <p:spPr>
          <a:xfrm>
            <a:off x="4153694"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28" name="Text Placeholder 12">
            <a:extLst>
              <a:ext uri="{FF2B5EF4-FFF2-40B4-BE49-F238E27FC236}">
                <a16:creationId xmlns:a16="http://schemas.microsoft.com/office/drawing/2014/main" id="{F992B224-4A32-4EEF-BF74-6290FB9D35AC}"/>
              </a:ext>
            </a:extLst>
          </p:cNvPr>
          <p:cNvSpPr>
            <a:spLocks noGrp="1"/>
          </p:cNvSpPr>
          <p:nvPr>
            <p:ph type="body" sz="quarter" idx="40" hasCustomPrompt="1"/>
          </p:nvPr>
        </p:nvSpPr>
        <p:spPr>
          <a:xfrm>
            <a:off x="5199856" y="47743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9" name="Text Placeholder 12">
            <a:extLst>
              <a:ext uri="{FF2B5EF4-FFF2-40B4-BE49-F238E27FC236}">
                <a16:creationId xmlns:a16="http://schemas.microsoft.com/office/drawing/2014/main" id="{7BCB4226-7823-5B28-3999-86D0EBB94FC1}"/>
              </a:ext>
            </a:extLst>
          </p:cNvPr>
          <p:cNvSpPr>
            <a:spLocks noGrp="1"/>
          </p:cNvSpPr>
          <p:nvPr>
            <p:ph type="body" sz="quarter" idx="41" hasCustomPrompt="1"/>
          </p:nvPr>
        </p:nvSpPr>
        <p:spPr>
          <a:xfrm>
            <a:off x="5199856" y="50600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6" name="Picture Placeholder 10">
            <a:extLst>
              <a:ext uri="{FF2B5EF4-FFF2-40B4-BE49-F238E27FC236}">
                <a16:creationId xmlns:a16="http://schemas.microsoft.com/office/drawing/2014/main" id="{D00DC641-42E9-0B66-3D72-9F709D811A21}"/>
              </a:ext>
            </a:extLst>
          </p:cNvPr>
          <p:cNvSpPr>
            <a:spLocks noGrp="1"/>
          </p:cNvSpPr>
          <p:nvPr>
            <p:ph type="pic" sz="quarter" idx="42"/>
          </p:nvPr>
        </p:nvSpPr>
        <p:spPr>
          <a:xfrm>
            <a:off x="8001001" y="190999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7" name="Text Placeholder 12">
            <a:extLst>
              <a:ext uri="{FF2B5EF4-FFF2-40B4-BE49-F238E27FC236}">
                <a16:creationId xmlns:a16="http://schemas.microsoft.com/office/drawing/2014/main" id="{4A1F38BA-66D9-41A9-F343-8B2F5D9A9AC4}"/>
              </a:ext>
            </a:extLst>
          </p:cNvPr>
          <p:cNvSpPr>
            <a:spLocks noGrp="1"/>
          </p:cNvSpPr>
          <p:nvPr>
            <p:ph type="body" sz="quarter" idx="43" hasCustomPrompt="1"/>
          </p:nvPr>
        </p:nvSpPr>
        <p:spPr>
          <a:xfrm>
            <a:off x="9047163" y="2069979"/>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0" name="Text Placeholder 12">
            <a:extLst>
              <a:ext uri="{FF2B5EF4-FFF2-40B4-BE49-F238E27FC236}">
                <a16:creationId xmlns:a16="http://schemas.microsoft.com/office/drawing/2014/main" id="{6AEB60AC-335C-9000-1BA5-FDB62E7A9EE0}"/>
              </a:ext>
            </a:extLst>
          </p:cNvPr>
          <p:cNvSpPr>
            <a:spLocks noGrp="1"/>
          </p:cNvSpPr>
          <p:nvPr>
            <p:ph type="body" sz="quarter" idx="44" hasCustomPrompt="1"/>
          </p:nvPr>
        </p:nvSpPr>
        <p:spPr>
          <a:xfrm>
            <a:off x="9047163" y="23589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2" name="Picture Placeholder 10">
            <a:extLst>
              <a:ext uri="{FF2B5EF4-FFF2-40B4-BE49-F238E27FC236}">
                <a16:creationId xmlns:a16="http://schemas.microsoft.com/office/drawing/2014/main" id="{E6F84F8C-66B2-BD9D-43C9-974D44F94EC1}"/>
              </a:ext>
            </a:extLst>
          </p:cNvPr>
          <p:cNvSpPr>
            <a:spLocks noGrp="1"/>
          </p:cNvSpPr>
          <p:nvPr>
            <p:ph type="pic" sz="quarter" idx="45"/>
          </p:nvPr>
        </p:nvSpPr>
        <p:spPr>
          <a:xfrm>
            <a:off x="8001001" y="3263224"/>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30" name="Text Placeholder 12">
            <a:extLst>
              <a:ext uri="{FF2B5EF4-FFF2-40B4-BE49-F238E27FC236}">
                <a16:creationId xmlns:a16="http://schemas.microsoft.com/office/drawing/2014/main" id="{0114D6F8-B9A3-ED71-9813-52BAF652A7B8}"/>
              </a:ext>
            </a:extLst>
          </p:cNvPr>
          <p:cNvSpPr>
            <a:spLocks noGrp="1"/>
          </p:cNvSpPr>
          <p:nvPr>
            <p:ph type="body" sz="quarter" idx="46" hasCustomPrompt="1"/>
          </p:nvPr>
        </p:nvSpPr>
        <p:spPr>
          <a:xfrm>
            <a:off x="9047163" y="3435428"/>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31" name="Text Placeholder 12">
            <a:extLst>
              <a:ext uri="{FF2B5EF4-FFF2-40B4-BE49-F238E27FC236}">
                <a16:creationId xmlns:a16="http://schemas.microsoft.com/office/drawing/2014/main" id="{39C04260-C8BE-71ED-EA47-703038E90683}"/>
              </a:ext>
            </a:extLst>
          </p:cNvPr>
          <p:cNvSpPr>
            <a:spLocks noGrp="1"/>
          </p:cNvSpPr>
          <p:nvPr>
            <p:ph type="body" sz="quarter" idx="47" hasCustomPrompt="1"/>
          </p:nvPr>
        </p:nvSpPr>
        <p:spPr>
          <a:xfrm>
            <a:off x="9047163" y="3721178"/>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32" name="Picture Placeholder 10">
            <a:extLst>
              <a:ext uri="{FF2B5EF4-FFF2-40B4-BE49-F238E27FC236}">
                <a16:creationId xmlns:a16="http://schemas.microsoft.com/office/drawing/2014/main" id="{944BF7B4-5DAC-1321-A9A6-C9816D8B397D}"/>
              </a:ext>
            </a:extLst>
          </p:cNvPr>
          <p:cNvSpPr>
            <a:spLocks noGrp="1"/>
          </p:cNvSpPr>
          <p:nvPr>
            <p:ph type="pic" sz="quarter" idx="48"/>
          </p:nvPr>
        </p:nvSpPr>
        <p:spPr>
          <a:xfrm>
            <a:off x="8001001" y="4616449"/>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sp>
        <p:nvSpPr>
          <p:cNvPr id="33" name="Text Placeholder 12">
            <a:extLst>
              <a:ext uri="{FF2B5EF4-FFF2-40B4-BE49-F238E27FC236}">
                <a16:creationId xmlns:a16="http://schemas.microsoft.com/office/drawing/2014/main" id="{11F34BF6-57E4-2668-8C65-E480F3A59139}"/>
              </a:ext>
            </a:extLst>
          </p:cNvPr>
          <p:cNvSpPr>
            <a:spLocks noGrp="1"/>
          </p:cNvSpPr>
          <p:nvPr>
            <p:ph type="body" sz="quarter" idx="49" hasCustomPrompt="1"/>
          </p:nvPr>
        </p:nvSpPr>
        <p:spPr>
          <a:xfrm>
            <a:off x="9047163" y="4774302"/>
            <a:ext cx="252000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34" name="Text Placeholder 12">
            <a:extLst>
              <a:ext uri="{FF2B5EF4-FFF2-40B4-BE49-F238E27FC236}">
                <a16:creationId xmlns:a16="http://schemas.microsoft.com/office/drawing/2014/main" id="{8623A0F5-2495-FFA9-60F0-C91A0FF02736}"/>
              </a:ext>
            </a:extLst>
          </p:cNvPr>
          <p:cNvSpPr>
            <a:spLocks noGrp="1"/>
          </p:cNvSpPr>
          <p:nvPr>
            <p:ph type="body" sz="quarter" idx="50" hasCustomPrompt="1"/>
          </p:nvPr>
        </p:nvSpPr>
        <p:spPr>
          <a:xfrm>
            <a:off x="9047163" y="5060052"/>
            <a:ext cx="252000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Tree>
    <p:extLst>
      <p:ext uri="{BB962C8B-B14F-4D97-AF65-F5344CB8AC3E}">
        <p14:creationId xmlns:p14="http://schemas.microsoft.com/office/powerpoint/2010/main" val="35319686"/>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Biograph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9DBD-1C80-9434-61C2-BF800372ADA0}"/>
              </a:ext>
            </a:extLst>
          </p:cNvPr>
          <p:cNvSpPr>
            <a:spLocks noGrp="1"/>
          </p:cNvSpPr>
          <p:nvPr>
            <p:ph type="title" hasCustomPrompt="1"/>
          </p:nvPr>
        </p:nvSpPr>
        <p:spPr>
          <a:xfrm>
            <a:off x="306000" y="306000"/>
            <a:ext cx="5648400" cy="360000"/>
          </a:xfrm>
        </p:spPr>
        <p:txBody>
          <a:bodyP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8F4D6F4-7201-D735-D3B3-216FF790888E}"/>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C2C7F9CC-6282-CDBE-05BD-D05AF463668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21F1CFB-88CF-58EB-DF8B-2B62A5D20DEF}"/>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81704BAE-4588-79BC-83D2-40594032A0B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Picture Placeholder 10">
            <a:extLst>
              <a:ext uri="{FF2B5EF4-FFF2-40B4-BE49-F238E27FC236}">
                <a16:creationId xmlns:a16="http://schemas.microsoft.com/office/drawing/2014/main" id="{5D577385-0486-30CD-9591-DF5CA8E9F42A}"/>
              </a:ext>
            </a:extLst>
          </p:cNvPr>
          <p:cNvSpPr>
            <a:spLocks noGrp="1"/>
          </p:cNvSpPr>
          <p:nvPr>
            <p:ph type="pic" sz="quarter" idx="24"/>
          </p:nvPr>
        </p:nvSpPr>
        <p:spPr>
          <a:xfrm>
            <a:off x="306388" y="1260000"/>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cxnSp>
        <p:nvCxnSpPr>
          <p:cNvPr id="10" name="Straight Connector 9">
            <a:extLst>
              <a:ext uri="{FF2B5EF4-FFF2-40B4-BE49-F238E27FC236}">
                <a16:creationId xmlns:a16="http://schemas.microsoft.com/office/drawing/2014/main" id="{51CC4BDD-95AC-F534-49C7-7F39B914F4BB}"/>
              </a:ext>
            </a:extLst>
          </p:cNvPr>
          <p:cNvCxnSpPr>
            <a:cxnSpLocks/>
          </p:cNvCxnSpPr>
          <p:nvPr userDrawn="1"/>
        </p:nvCxnSpPr>
        <p:spPr>
          <a:xfrm>
            <a:off x="1352550" y="1937440"/>
            <a:ext cx="1053941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2">
            <a:extLst>
              <a:ext uri="{FF2B5EF4-FFF2-40B4-BE49-F238E27FC236}">
                <a16:creationId xmlns:a16="http://schemas.microsoft.com/office/drawing/2014/main" id="{23EC4540-66CE-AE24-3D97-903139C81346}"/>
              </a:ext>
            </a:extLst>
          </p:cNvPr>
          <p:cNvSpPr>
            <a:spLocks noGrp="1"/>
          </p:cNvSpPr>
          <p:nvPr>
            <p:ph type="body" sz="quarter" idx="25" hasCustomPrompt="1"/>
          </p:nvPr>
        </p:nvSpPr>
        <p:spPr>
          <a:xfrm>
            <a:off x="1352550" y="1260000"/>
            <a:ext cx="460185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2" name="Text Placeholder 12">
            <a:extLst>
              <a:ext uri="{FF2B5EF4-FFF2-40B4-BE49-F238E27FC236}">
                <a16:creationId xmlns:a16="http://schemas.microsoft.com/office/drawing/2014/main" id="{53B156F5-850E-94C4-320A-C11DCDC45CEF}"/>
              </a:ext>
            </a:extLst>
          </p:cNvPr>
          <p:cNvSpPr>
            <a:spLocks noGrp="1"/>
          </p:cNvSpPr>
          <p:nvPr>
            <p:ph type="body" sz="quarter" idx="26" hasCustomPrompt="1"/>
          </p:nvPr>
        </p:nvSpPr>
        <p:spPr>
          <a:xfrm>
            <a:off x="1352550" y="1548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4" name="Text Placeholder 12">
            <a:extLst>
              <a:ext uri="{FF2B5EF4-FFF2-40B4-BE49-F238E27FC236}">
                <a16:creationId xmlns:a16="http://schemas.microsoft.com/office/drawing/2014/main" id="{4B16A0D5-984E-52E5-2799-ADA0965709B1}"/>
              </a:ext>
            </a:extLst>
          </p:cNvPr>
          <p:cNvSpPr>
            <a:spLocks noGrp="1"/>
          </p:cNvSpPr>
          <p:nvPr>
            <p:ph type="body" sz="quarter" idx="27" hasCustomPrompt="1"/>
          </p:nvPr>
        </p:nvSpPr>
        <p:spPr>
          <a:xfrm>
            <a:off x="6238184" y="1260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Telephone</a:t>
            </a:r>
          </a:p>
        </p:txBody>
      </p:sp>
      <p:sp>
        <p:nvSpPr>
          <p:cNvPr id="15" name="Text Placeholder 12">
            <a:extLst>
              <a:ext uri="{FF2B5EF4-FFF2-40B4-BE49-F238E27FC236}">
                <a16:creationId xmlns:a16="http://schemas.microsoft.com/office/drawing/2014/main" id="{0613D97F-1DE4-AD85-B1A1-022A48BAE0F0}"/>
              </a:ext>
            </a:extLst>
          </p:cNvPr>
          <p:cNvSpPr>
            <a:spLocks noGrp="1"/>
          </p:cNvSpPr>
          <p:nvPr>
            <p:ph type="body" sz="quarter" idx="28" hasCustomPrompt="1"/>
          </p:nvPr>
        </p:nvSpPr>
        <p:spPr>
          <a:xfrm>
            <a:off x="6238184" y="1548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Email</a:t>
            </a:r>
          </a:p>
        </p:txBody>
      </p:sp>
      <p:sp>
        <p:nvSpPr>
          <p:cNvPr id="25" name="Text Placeholder 24">
            <a:extLst>
              <a:ext uri="{FF2B5EF4-FFF2-40B4-BE49-F238E27FC236}">
                <a16:creationId xmlns:a16="http://schemas.microsoft.com/office/drawing/2014/main" id="{3DCBBC23-DAC0-91A1-1B44-DF768098FB37}"/>
              </a:ext>
            </a:extLst>
          </p:cNvPr>
          <p:cNvSpPr>
            <a:spLocks noGrp="1"/>
          </p:cNvSpPr>
          <p:nvPr>
            <p:ph type="body" sz="quarter" idx="29"/>
          </p:nvPr>
        </p:nvSpPr>
        <p:spPr>
          <a:xfrm>
            <a:off x="1352550" y="2052982"/>
            <a:ext cx="10533063" cy="389696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Tree>
    <p:extLst>
      <p:ext uri="{BB962C8B-B14F-4D97-AF65-F5344CB8AC3E}">
        <p14:creationId xmlns:p14="http://schemas.microsoft.com/office/powerpoint/2010/main" val="53692523"/>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Two biography entri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39DBD-1C80-9434-61C2-BF800372ADA0}"/>
              </a:ext>
            </a:extLst>
          </p:cNvPr>
          <p:cNvSpPr>
            <a:spLocks noGrp="1"/>
          </p:cNvSpPr>
          <p:nvPr>
            <p:ph type="title" hasCustomPrompt="1"/>
          </p:nvPr>
        </p:nvSpPr>
        <p:spPr>
          <a:xfrm>
            <a:off x="306000" y="306000"/>
            <a:ext cx="5648400" cy="360000"/>
          </a:xfrm>
        </p:spPr>
        <p:txBody>
          <a:bodyP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8F4D6F4-7201-D735-D3B3-216FF790888E}"/>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C2C7F9CC-6282-CDBE-05BD-D05AF463668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A21F1CFB-88CF-58EB-DF8B-2B62A5D20DEF}"/>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81704BAE-4588-79BC-83D2-40594032A0B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Picture Placeholder 10">
            <a:extLst>
              <a:ext uri="{FF2B5EF4-FFF2-40B4-BE49-F238E27FC236}">
                <a16:creationId xmlns:a16="http://schemas.microsoft.com/office/drawing/2014/main" id="{5D577385-0486-30CD-9591-DF5CA8E9F42A}"/>
              </a:ext>
            </a:extLst>
          </p:cNvPr>
          <p:cNvSpPr>
            <a:spLocks noGrp="1"/>
          </p:cNvSpPr>
          <p:nvPr>
            <p:ph type="pic" sz="quarter" idx="24"/>
          </p:nvPr>
        </p:nvSpPr>
        <p:spPr>
          <a:xfrm>
            <a:off x="306388" y="1260000"/>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cxnSp>
        <p:nvCxnSpPr>
          <p:cNvPr id="10" name="Straight Connector 9">
            <a:extLst>
              <a:ext uri="{FF2B5EF4-FFF2-40B4-BE49-F238E27FC236}">
                <a16:creationId xmlns:a16="http://schemas.microsoft.com/office/drawing/2014/main" id="{51CC4BDD-95AC-F534-49C7-7F39B914F4BB}"/>
              </a:ext>
            </a:extLst>
          </p:cNvPr>
          <p:cNvCxnSpPr>
            <a:cxnSpLocks/>
          </p:cNvCxnSpPr>
          <p:nvPr userDrawn="1"/>
        </p:nvCxnSpPr>
        <p:spPr>
          <a:xfrm>
            <a:off x="1352550" y="1936800"/>
            <a:ext cx="1053941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Text Placeholder 12">
            <a:extLst>
              <a:ext uri="{FF2B5EF4-FFF2-40B4-BE49-F238E27FC236}">
                <a16:creationId xmlns:a16="http://schemas.microsoft.com/office/drawing/2014/main" id="{23EC4540-66CE-AE24-3D97-903139C81346}"/>
              </a:ext>
            </a:extLst>
          </p:cNvPr>
          <p:cNvSpPr>
            <a:spLocks noGrp="1"/>
          </p:cNvSpPr>
          <p:nvPr>
            <p:ph type="body" sz="quarter" idx="25" hasCustomPrompt="1"/>
          </p:nvPr>
        </p:nvSpPr>
        <p:spPr>
          <a:xfrm>
            <a:off x="1352550" y="1260000"/>
            <a:ext cx="460185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12" name="Text Placeholder 12">
            <a:extLst>
              <a:ext uri="{FF2B5EF4-FFF2-40B4-BE49-F238E27FC236}">
                <a16:creationId xmlns:a16="http://schemas.microsoft.com/office/drawing/2014/main" id="{53B156F5-850E-94C4-320A-C11DCDC45CEF}"/>
              </a:ext>
            </a:extLst>
          </p:cNvPr>
          <p:cNvSpPr>
            <a:spLocks noGrp="1"/>
          </p:cNvSpPr>
          <p:nvPr>
            <p:ph type="body" sz="quarter" idx="26" hasCustomPrompt="1"/>
          </p:nvPr>
        </p:nvSpPr>
        <p:spPr>
          <a:xfrm>
            <a:off x="1352550" y="1548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14" name="Text Placeholder 12">
            <a:extLst>
              <a:ext uri="{FF2B5EF4-FFF2-40B4-BE49-F238E27FC236}">
                <a16:creationId xmlns:a16="http://schemas.microsoft.com/office/drawing/2014/main" id="{4B16A0D5-984E-52E5-2799-ADA0965709B1}"/>
              </a:ext>
            </a:extLst>
          </p:cNvPr>
          <p:cNvSpPr>
            <a:spLocks noGrp="1"/>
          </p:cNvSpPr>
          <p:nvPr>
            <p:ph type="body" sz="quarter" idx="27" hasCustomPrompt="1"/>
          </p:nvPr>
        </p:nvSpPr>
        <p:spPr>
          <a:xfrm>
            <a:off x="6238184" y="1260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Telephone</a:t>
            </a:r>
          </a:p>
        </p:txBody>
      </p:sp>
      <p:sp>
        <p:nvSpPr>
          <p:cNvPr id="15" name="Text Placeholder 12">
            <a:extLst>
              <a:ext uri="{FF2B5EF4-FFF2-40B4-BE49-F238E27FC236}">
                <a16:creationId xmlns:a16="http://schemas.microsoft.com/office/drawing/2014/main" id="{0613D97F-1DE4-AD85-B1A1-022A48BAE0F0}"/>
              </a:ext>
            </a:extLst>
          </p:cNvPr>
          <p:cNvSpPr>
            <a:spLocks noGrp="1"/>
          </p:cNvSpPr>
          <p:nvPr>
            <p:ph type="body" sz="quarter" idx="28" hasCustomPrompt="1"/>
          </p:nvPr>
        </p:nvSpPr>
        <p:spPr>
          <a:xfrm>
            <a:off x="6238184" y="1548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Email</a:t>
            </a:r>
          </a:p>
        </p:txBody>
      </p:sp>
      <p:sp>
        <p:nvSpPr>
          <p:cNvPr id="17" name="Picture Placeholder 10">
            <a:extLst>
              <a:ext uri="{FF2B5EF4-FFF2-40B4-BE49-F238E27FC236}">
                <a16:creationId xmlns:a16="http://schemas.microsoft.com/office/drawing/2014/main" id="{60516244-1DBC-D2C0-E79A-2036911E6A1C}"/>
              </a:ext>
            </a:extLst>
          </p:cNvPr>
          <p:cNvSpPr>
            <a:spLocks noGrp="1"/>
          </p:cNvSpPr>
          <p:nvPr>
            <p:ph type="pic" sz="quarter" idx="30"/>
          </p:nvPr>
        </p:nvSpPr>
        <p:spPr>
          <a:xfrm>
            <a:off x="306388" y="3429000"/>
            <a:ext cx="900000" cy="900000"/>
          </a:xfrm>
          <a:solidFill>
            <a:schemeClr val="bg1">
              <a:lumMod val="95000"/>
            </a:schemeClr>
          </a:solidFill>
        </p:spPr>
        <p:txBody>
          <a:bodyPr anchor="ctr"/>
          <a:lstStyle>
            <a:lvl1pPr marL="0" indent="0" algn="ctr">
              <a:buNone/>
              <a:defRPr/>
            </a:lvl1pPr>
          </a:lstStyle>
          <a:p>
            <a:r>
              <a:rPr lang="en-GB" dirty="0"/>
              <a:t>Click icon to add picture</a:t>
            </a:r>
          </a:p>
        </p:txBody>
      </p:sp>
      <p:cxnSp>
        <p:nvCxnSpPr>
          <p:cNvPr id="18" name="Straight Connector 17">
            <a:extLst>
              <a:ext uri="{FF2B5EF4-FFF2-40B4-BE49-F238E27FC236}">
                <a16:creationId xmlns:a16="http://schemas.microsoft.com/office/drawing/2014/main" id="{AB1D6DF6-094C-A16E-2F7A-A1C6CB8F41F2}"/>
              </a:ext>
            </a:extLst>
          </p:cNvPr>
          <p:cNvCxnSpPr>
            <a:cxnSpLocks/>
          </p:cNvCxnSpPr>
          <p:nvPr userDrawn="1"/>
        </p:nvCxnSpPr>
        <p:spPr>
          <a:xfrm>
            <a:off x="1352550" y="4093610"/>
            <a:ext cx="10539413" cy="0"/>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 Placeholder 12">
            <a:extLst>
              <a:ext uri="{FF2B5EF4-FFF2-40B4-BE49-F238E27FC236}">
                <a16:creationId xmlns:a16="http://schemas.microsoft.com/office/drawing/2014/main" id="{CB2B9431-F5DF-5DA9-8F28-87EA404B4558}"/>
              </a:ext>
            </a:extLst>
          </p:cNvPr>
          <p:cNvSpPr>
            <a:spLocks noGrp="1"/>
          </p:cNvSpPr>
          <p:nvPr>
            <p:ph type="body" sz="quarter" idx="31" hasCustomPrompt="1"/>
          </p:nvPr>
        </p:nvSpPr>
        <p:spPr>
          <a:xfrm>
            <a:off x="1352550" y="3429000"/>
            <a:ext cx="4601850" cy="270000"/>
          </a:xfrm>
        </p:spPr>
        <p:txBody>
          <a:bodyPr/>
          <a:lstStyle>
            <a:lvl1pPr marL="0" indent="0">
              <a:buNone/>
              <a:defRPr b="1"/>
            </a:lvl1pPr>
            <a:lvl2pPr>
              <a:defRPr b="1"/>
            </a:lvl2pPr>
            <a:lvl3pPr>
              <a:defRPr b="1"/>
            </a:lvl3pPr>
            <a:lvl4pPr>
              <a:defRPr b="1"/>
            </a:lvl4pPr>
            <a:lvl5pPr>
              <a:defRPr b="1"/>
            </a:lvl5pPr>
          </a:lstStyle>
          <a:p>
            <a:pPr lvl="0"/>
            <a:r>
              <a:rPr lang="en-US" dirty="0"/>
              <a:t>Name</a:t>
            </a:r>
          </a:p>
        </p:txBody>
      </p:sp>
      <p:sp>
        <p:nvSpPr>
          <p:cNvPr id="20" name="Text Placeholder 12">
            <a:extLst>
              <a:ext uri="{FF2B5EF4-FFF2-40B4-BE49-F238E27FC236}">
                <a16:creationId xmlns:a16="http://schemas.microsoft.com/office/drawing/2014/main" id="{53D504FF-41D7-B6F6-EFCE-1116741BC39E}"/>
              </a:ext>
            </a:extLst>
          </p:cNvPr>
          <p:cNvSpPr>
            <a:spLocks noGrp="1"/>
          </p:cNvSpPr>
          <p:nvPr>
            <p:ph type="body" sz="quarter" idx="32" hasCustomPrompt="1"/>
          </p:nvPr>
        </p:nvSpPr>
        <p:spPr>
          <a:xfrm>
            <a:off x="1352550" y="371475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Job title, location</a:t>
            </a:r>
          </a:p>
        </p:txBody>
      </p:sp>
      <p:sp>
        <p:nvSpPr>
          <p:cNvPr id="21" name="Text Placeholder 12">
            <a:extLst>
              <a:ext uri="{FF2B5EF4-FFF2-40B4-BE49-F238E27FC236}">
                <a16:creationId xmlns:a16="http://schemas.microsoft.com/office/drawing/2014/main" id="{766077F0-210D-1948-4394-89AFAA99C635}"/>
              </a:ext>
            </a:extLst>
          </p:cNvPr>
          <p:cNvSpPr>
            <a:spLocks noGrp="1"/>
          </p:cNvSpPr>
          <p:nvPr>
            <p:ph type="body" sz="quarter" idx="33" hasCustomPrompt="1"/>
          </p:nvPr>
        </p:nvSpPr>
        <p:spPr>
          <a:xfrm>
            <a:off x="6238184" y="342900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Telephone</a:t>
            </a:r>
          </a:p>
        </p:txBody>
      </p:sp>
      <p:sp>
        <p:nvSpPr>
          <p:cNvPr id="22" name="Text Placeholder 12">
            <a:extLst>
              <a:ext uri="{FF2B5EF4-FFF2-40B4-BE49-F238E27FC236}">
                <a16:creationId xmlns:a16="http://schemas.microsoft.com/office/drawing/2014/main" id="{04BC109F-D899-2BA8-FAF6-5B3365784465}"/>
              </a:ext>
            </a:extLst>
          </p:cNvPr>
          <p:cNvSpPr>
            <a:spLocks noGrp="1"/>
          </p:cNvSpPr>
          <p:nvPr>
            <p:ph type="body" sz="quarter" idx="34" hasCustomPrompt="1"/>
          </p:nvPr>
        </p:nvSpPr>
        <p:spPr>
          <a:xfrm>
            <a:off x="6238184" y="3714750"/>
            <a:ext cx="4601850" cy="270000"/>
          </a:xfrm>
        </p:spPr>
        <p:txBody>
          <a:bodyPr/>
          <a:lstStyle>
            <a:lvl1pPr marL="0" indent="0">
              <a:buNone/>
              <a:defRPr b="0"/>
            </a:lvl1pPr>
            <a:lvl2pPr>
              <a:defRPr b="1"/>
            </a:lvl2pPr>
            <a:lvl3pPr>
              <a:defRPr b="1"/>
            </a:lvl3pPr>
            <a:lvl4pPr>
              <a:defRPr b="1"/>
            </a:lvl4pPr>
            <a:lvl5pPr>
              <a:defRPr b="1"/>
            </a:lvl5pPr>
          </a:lstStyle>
          <a:p>
            <a:pPr lvl="0"/>
            <a:r>
              <a:rPr lang="en-US" dirty="0"/>
              <a:t>Email</a:t>
            </a:r>
          </a:p>
        </p:txBody>
      </p:sp>
      <p:sp>
        <p:nvSpPr>
          <p:cNvPr id="8" name="Text Placeholder 24">
            <a:extLst>
              <a:ext uri="{FF2B5EF4-FFF2-40B4-BE49-F238E27FC236}">
                <a16:creationId xmlns:a16="http://schemas.microsoft.com/office/drawing/2014/main" id="{60BBA0CC-565F-00AD-0199-A9F5D1822FD4}"/>
              </a:ext>
            </a:extLst>
          </p:cNvPr>
          <p:cNvSpPr>
            <a:spLocks noGrp="1"/>
          </p:cNvSpPr>
          <p:nvPr>
            <p:ph type="body" sz="quarter" idx="29"/>
          </p:nvPr>
        </p:nvSpPr>
        <p:spPr>
          <a:xfrm>
            <a:off x="1352550" y="2051999"/>
            <a:ext cx="10533063" cy="118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9" name="Text Placeholder 24">
            <a:extLst>
              <a:ext uri="{FF2B5EF4-FFF2-40B4-BE49-F238E27FC236}">
                <a16:creationId xmlns:a16="http://schemas.microsoft.com/office/drawing/2014/main" id="{66EC383C-ED58-904B-F5C3-4F1400A59B4B}"/>
              </a:ext>
            </a:extLst>
          </p:cNvPr>
          <p:cNvSpPr>
            <a:spLocks noGrp="1"/>
          </p:cNvSpPr>
          <p:nvPr>
            <p:ph type="body" sz="quarter" idx="35"/>
          </p:nvPr>
        </p:nvSpPr>
        <p:spPr>
          <a:xfrm>
            <a:off x="1352550" y="4217985"/>
            <a:ext cx="10533063" cy="11880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Tree>
    <p:extLst>
      <p:ext uri="{BB962C8B-B14F-4D97-AF65-F5344CB8AC3E}">
        <p14:creationId xmlns:p14="http://schemas.microsoft.com/office/powerpoint/2010/main" val="1555525920"/>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Ordered list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AFEC-8737-007E-D1B3-D0688223275B}"/>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0482909-DC96-0DF9-73E2-5455A6988210}"/>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FC02E630-D2C1-4150-01CF-4E926092D59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BD437FA-CCB6-519F-B498-327CB1E8349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EFAA178C-2370-23EB-A3DB-5D6550D9873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8" name="Text Placeholder 7">
            <a:extLst>
              <a:ext uri="{FF2B5EF4-FFF2-40B4-BE49-F238E27FC236}">
                <a16:creationId xmlns:a16="http://schemas.microsoft.com/office/drawing/2014/main" id="{40B25028-743B-B24C-5195-C53613817F29}"/>
              </a:ext>
            </a:extLst>
          </p:cNvPr>
          <p:cNvSpPr>
            <a:spLocks noGrp="1"/>
          </p:cNvSpPr>
          <p:nvPr>
            <p:ph type="body" sz="quarter" idx="14" hasCustomPrompt="1"/>
          </p:nvPr>
        </p:nvSpPr>
        <p:spPr>
          <a:xfrm>
            <a:off x="306388" y="2012973"/>
            <a:ext cx="540000" cy="540000"/>
          </a:xfrm>
        </p:spPr>
        <p:txBody>
          <a:bodyPr/>
          <a:lstStyle>
            <a:lvl1pPr marL="0" indent="0" algn="ctr">
              <a:buNone/>
              <a:defRPr sz="3600" b="1">
                <a:solidFill>
                  <a:schemeClr val="bg1">
                    <a:lumMod val="85000"/>
                  </a:schemeClr>
                </a:solidFill>
              </a:defRPr>
            </a:lvl1pPr>
          </a:lstStyle>
          <a:p>
            <a:pPr lvl="0"/>
            <a:r>
              <a:rPr lang="en-US" dirty="0"/>
              <a:t>1</a:t>
            </a:r>
            <a:endParaRPr lang="en-GB" dirty="0"/>
          </a:p>
        </p:txBody>
      </p:sp>
      <p:sp>
        <p:nvSpPr>
          <p:cNvPr id="10" name="Text Placeholder 9">
            <a:extLst>
              <a:ext uri="{FF2B5EF4-FFF2-40B4-BE49-F238E27FC236}">
                <a16:creationId xmlns:a16="http://schemas.microsoft.com/office/drawing/2014/main" id="{2DBDBDFB-B313-DE0C-369A-35587F2563D4}"/>
              </a:ext>
            </a:extLst>
          </p:cNvPr>
          <p:cNvSpPr>
            <a:spLocks noGrp="1"/>
          </p:cNvSpPr>
          <p:nvPr>
            <p:ph type="body" sz="quarter" idx="15"/>
          </p:nvPr>
        </p:nvSpPr>
        <p:spPr>
          <a:xfrm>
            <a:off x="576388" y="2260888"/>
            <a:ext cx="316865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7">
            <a:extLst>
              <a:ext uri="{FF2B5EF4-FFF2-40B4-BE49-F238E27FC236}">
                <a16:creationId xmlns:a16="http://schemas.microsoft.com/office/drawing/2014/main" id="{E649F75F-0960-5492-7258-E7FE8A55DC52}"/>
              </a:ext>
            </a:extLst>
          </p:cNvPr>
          <p:cNvSpPr>
            <a:spLocks noGrp="1"/>
          </p:cNvSpPr>
          <p:nvPr>
            <p:ph type="body" sz="quarter" idx="16" hasCustomPrompt="1"/>
          </p:nvPr>
        </p:nvSpPr>
        <p:spPr>
          <a:xfrm>
            <a:off x="4376675" y="2012973"/>
            <a:ext cx="540000" cy="540000"/>
          </a:xfrm>
        </p:spPr>
        <p:txBody>
          <a:bodyPr/>
          <a:lstStyle>
            <a:lvl1pPr marL="0" indent="0" algn="ctr">
              <a:buNone/>
              <a:defRPr sz="3600" b="1">
                <a:solidFill>
                  <a:schemeClr val="bg1">
                    <a:lumMod val="85000"/>
                  </a:schemeClr>
                </a:solidFill>
              </a:defRPr>
            </a:lvl1pPr>
          </a:lstStyle>
          <a:p>
            <a:pPr lvl="0"/>
            <a:r>
              <a:rPr lang="en-US" dirty="0"/>
              <a:t>2</a:t>
            </a:r>
            <a:endParaRPr lang="en-GB" dirty="0"/>
          </a:p>
        </p:txBody>
      </p:sp>
      <p:sp>
        <p:nvSpPr>
          <p:cNvPr id="12" name="Text Placeholder 9">
            <a:extLst>
              <a:ext uri="{FF2B5EF4-FFF2-40B4-BE49-F238E27FC236}">
                <a16:creationId xmlns:a16="http://schemas.microsoft.com/office/drawing/2014/main" id="{2ABE1E9B-1459-2F2F-5C96-E736FE6D3C0F}"/>
              </a:ext>
            </a:extLst>
          </p:cNvPr>
          <p:cNvSpPr>
            <a:spLocks noGrp="1"/>
          </p:cNvSpPr>
          <p:nvPr>
            <p:ph type="body" sz="quarter" idx="17"/>
          </p:nvPr>
        </p:nvSpPr>
        <p:spPr>
          <a:xfrm>
            <a:off x="4646675" y="2260888"/>
            <a:ext cx="316865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3" name="Text Placeholder 7">
            <a:extLst>
              <a:ext uri="{FF2B5EF4-FFF2-40B4-BE49-F238E27FC236}">
                <a16:creationId xmlns:a16="http://schemas.microsoft.com/office/drawing/2014/main" id="{07C1BBF3-E26F-49A4-6289-785814A8E568}"/>
              </a:ext>
            </a:extLst>
          </p:cNvPr>
          <p:cNvSpPr>
            <a:spLocks noGrp="1"/>
          </p:cNvSpPr>
          <p:nvPr>
            <p:ph type="body" sz="quarter" idx="18" hasCustomPrompt="1"/>
          </p:nvPr>
        </p:nvSpPr>
        <p:spPr>
          <a:xfrm>
            <a:off x="8446962" y="2012973"/>
            <a:ext cx="540000" cy="540000"/>
          </a:xfrm>
        </p:spPr>
        <p:txBody>
          <a:bodyPr/>
          <a:lstStyle>
            <a:lvl1pPr marL="0" indent="0" algn="ctr">
              <a:buNone/>
              <a:defRPr sz="3600" b="1">
                <a:solidFill>
                  <a:schemeClr val="bg1">
                    <a:lumMod val="85000"/>
                  </a:schemeClr>
                </a:solidFill>
              </a:defRPr>
            </a:lvl1pPr>
          </a:lstStyle>
          <a:p>
            <a:pPr lvl="0"/>
            <a:r>
              <a:rPr lang="en-US" dirty="0"/>
              <a:t>3</a:t>
            </a:r>
            <a:endParaRPr lang="en-GB" dirty="0"/>
          </a:p>
        </p:txBody>
      </p:sp>
      <p:sp>
        <p:nvSpPr>
          <p:cNvPr id="14" name="Text Placeholder 9">
            <a:extLst>
              <a:ext uri="{FF2B5EF4-FFF2-40B4-BE49-F238E27FC236}">
                <a16:creationId xmlns:a16="http://schemas.microsoft.com/office/drawing/2014/main" id="{89845BA4-2F30-CA38-85C5-A7B4C1515260}"/>
              </a:ext>
            </a:extLst>
          </p:cNvPr>
          <p:cNvSpPr>
            <a:spLocks noGrp="1"/>
          </p:cNvSpPr>
          <p:nvPr>
            <p:ph type="body" sz="quarter" idx="19"/>
          </p:nvPr>
        </p:nvSpPr>
        <p:spPr>
          <a:xfrm>
            <a:off x="8716962" y="2260888"/>
            <a:ext cx="316865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8" name="Text Placeholder 8">
            <a:extLst>
              <a:ext uri="{FF2B5EF4-FFF2-40B4-BE49-F238E27FC236}">
                <a16:creationId xmlns:a16="http://schemas.microsoft.com/office/drawing/2014/main" id="{45F984E0-3C52-FFDB-29D4-E7DEB2EC1FF2}"/>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20" name="Text Placeholder 19">
            <a:extLst>
              <a:ext uri="{FF2B5EF4-FFF2-40B4-BE49-F238E27FC236}">
                <a16:creationId xmlns:a16="http://schemas.microsoft.com/office/drawing/2014/main" id="{A0DF0C5E-709A-1BB3-74E1-23EB36383ABB}"/>
              </a:ext>
            </a:extLst>
          </p:cNvPr>
          <p:cNvSpPr>
            <a:spLocks noGrp="1"/>
          </p:cNvSpPr>
          <p:nvPr>
            <p:ph type="body" sz="quarter" idx="24"/>
          </p:nvPr>
        </p:nvSpPr>
        <p:spPr>
          <a:xfrm>
            <a:off x="576263" y="2614613"/>
            <a:ext cx="316865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19">
            <a:extLst>
              <a:ext uri="{FF2B5EF4-FFF2-40B4-BE49-F238E27FC236}">
                <a16:creationId xmlns:a16="http://schemas.microsoft.com/office/drawing/2014/main" id="{50B34255-BA60-D0F3-01B2-7B05D265DE0B}"/>
              </a:ext>
            </a:extLst>
          </p:cNvPr>
          <p:cNvSpPr>
            <a:spLocks noGrp="1"/>
          </p:cNvSpPr>
          <p:nvPr>
            <p:ph type="body" sz="quarter" idx="25"/>
          </p:nvPr>
        </p:nvSpPr>
        <p:spPr>
          <a:xfrm>
            <a:off x="4646675" y="2614613"/>
            <a:ext cx="316865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2" name="Text Placeholder 19">
            <a:extLst>
              <a:ext uri="{FF2B5EF4-FFF2-40B4-BE49-F238E27FC236}">
                <a16:creationId xmlns:a16="http://schemas.microsoft.com/office/drawing/2014/main" id="{A7E0DA2C-36AC-BCED-5B60-2571A9D79FB3}"/>
              </a:ext>
            </a:extLst>
          </p:cNvPr>
          <p:cNvSpPr>
            <a:spLocks noGrp="1"/>
          </p:cNvSpPr>
          <p:nvPr>
            <p:ph type="body" sz="quarter" idx="26"/>
          </p:nvPr>
        </p:nvSpPr>
        <p:spPr>
          <a:xfrm>
            <a:off x="8716962" y="2614613"/>
            <a:ext cx="316865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7" name="TextBox 6">
            <a:extLst>
              <a:ext uri="{FF2B5EF4-FFF2-40B4-BE49-F238E27FC236}">
                <a16:creationId xmlns:a16="http://schemas.microsoft.com/office/drawing/2014/main" id="{1248B4AF-A790-625F-68C9-574E05D20574}"/>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3136763679"/>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Ordered list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AFEC-8737-007E-D1B3-D0688223275B}"/>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0482909-DC96-0DF9-73E2-5455A6988210}"/>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FC02E630-D2C1-4150-01CF-4E926092D59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BD437FA-CCB6-519F-B498-327CB1E8349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EFAA178C-2370-23EB-A3DB-5D6550D9873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8" name="Text Placeholder 7">
            <a:extLst>
              <a:ext uri="{FF2B5EF4-FFF2-40B4-BE49-F238E27FC236}">
                <a16:creationId xmlns:a16="http://schemas.microsoft.com/office/drawing/2014/main" id="{40B25028-743B-B24C-5195-C53613817F29}"/>
              </a:ext>
            </a:extLst>
          </p:cNvPr>
          <p:cNvSpPr>
            <a:spLocks noGrp="1"/>
          </p:cNvSpPr>
          <p:nvPr>
            <p:ph type="body" sz="quarter" idx="14" hasCustomPrompt="1"/>
          </p:nvPr>
        </p:nvSpPr>
        <p:spPr>
          <a:xfrm>
            <a:off x="306388" y="2012973"/>
            <a:ext cx="540000" cy="540000"/>
          </a:xfrm>
        </p:spPr>
        <p:txBody>
          <a:bodyPr/>
          <a:lstStyle>
            <a:lvl1pPr marL="0" indent="0" algn="ctr">
              <a:buNone/>
              <a:defRPr sz="3600" b="1">
                <a:solidFill>
                  <a:schemeClr val="bg1">
                    <a:lumMod val="85000"/>
                  </a:schemeClr>
                </a:solidFill>
              </a:defRPr>
            </a:lvl1pPr>
          </a:lstStyle>
          <a:p>
            <a:pPr lvl="0"/>
            <a:r>
              <a:rPr lang="en-US" dirty="0"/>
              <a:t>1</a:t>
            </a:r>
            <a:endParaRPr lang="en-GB" dirty="0"/>
          </a:p>
        </p:txBody>
      </p:sp>
      <p:sp>
        <p:nvSpPr>
          <p:cNvPr id="10" name="Text Placeholder 9">
            <a:extLst>
              <a:ext uri="{FF2B5EF4-FFF2-40B4-BE49-F238E27FC236}">
                <a16:creationId xmlns:a16="http://schemas.microsoft.com/office/drawing/2014/main" id="{2DBDBDFB-B313-DE0C-369A-35587F2563D4}"/>
              </a:ext>
            </a:extLst>
          </p:cNvPr>
          <p:cNvSpPr>
            <a:spLocks noGrp="1"/>
          </p:cNvSpPr>
          <p:nvPr>
            <p:ph type="body" sz="quarter" idx="15"/>
          </p:nvPr>
        </p:nvSpPr>
        <p:spPr>
          <a:xfrm>
            <a:off x="576388" y="2260888"/>
            <a:ext cx="21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7">
            <a:extLst>
              <a:ext uri="{FF2B5EF4-FFF2-40B4-BE49-F238E27FC236}">
                <a16:creationId xmlns:a16="http://schemas.microsoft.com/office/drawing/2014/main" id="{E649F75F-0960-5492-7258-E7FE8A55DC52}"/>
              </a:ext>
            </a:extLst>
          </p:cNvPr>
          <p:cNvSpPr>
            <a:spLocks noGrp="1"/>
          </p:cNvSpPr>
          <p:nvPr>
            <p:ph type="body" sz="quarter" idx="16" hasCustomPrompt="1"/>
          </p:nvPr>
        </p:nvSpPr>
        <p:spPr>
          <a:xfrm>
            <a:off x="3358495" y="2012973"/>
            <a:ext cx="540000" cy="540000"/>
          </a:xfrm>
        </p:spPr>
        <p:txBody>
          <a:bodyPr/>
          <a:lstStyle>
            <a:lvl1pPr marL="0" indent="0" algn="ctr">
              <a:buNone/>
              <a:defRPr sz="3600" b="1">
                <a:solidFill>
                  <a:schemeClr val="bg1">
                    <a:lumMod val="85000"/>
                  </a:schemeClr>
                </a:solidFill>
              </a:defRPr>
            </a:lvl1pPr>
          </a:lstStyle>
          <a:p>
            <a:pPr lvl="0"/>
            <a:r>
              <a:rPr lang="en-US" dirty="0"/>
              <a:t>2</a:t>
            </a:r>
            <a:endParaRPr lang="en-GB" dirty="0"/>
          </a:p>
        </p:txBody>
      </p:sp>
      <p:sp>
        <p:nvSpPr>
          <p:cNvPr id="12" name="Text Placeholder 9">
            <a:extLst>
              <a:ext uri="{FF2B5EF4-FFF2-40B4-BE49-F238E27FC236}">
                <a16:creationId xmlns:a16="http://schemas.microsoft.com/office/drawing/2014/main" id="{2ABE1E9B-1459-2F2F-5C96-E736FE6D3C0F}"/>
              </a:ext>
            </a:extLst>
          </p:cNvPr>
          <p:cNvSpPr>
            <a:spLocks noGrp="1"/>
          </p:cNvSpPr>
          <p:nvPr>
            <p:ph type="body" sz="quarter" idx="17"/>
          </p:nvPr>
        </p:nvSpPr>
        <p:spPr>
          <a:xfrm>
            <a:off x="3628495" y="2260888"/>
            <a:ext cx="21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3" name="Text Placeholder 7">
            <a:extLst>
              <a:ext uri="{FF2B5EF4-FFF2-40B4-BE49-F238E27FC236}">
                <a16:creationId xmlns:a16="http://schemas.microsoft.com/office/drawing/2014/main" id="{07C1BBF3-E26F-49A4-6289-785814A8E568}"/>
              </a:ext>
            </a:extLst>
          </p:cNvPr>
          <p:cNvSpPr>
            <a:spLocks noGrp="1"/>
          </p:cNvSpPr>
          <p:nvPr>
            <p:ph type="body" sz="quarter" idx="18" hasCustomPrompt="1"/>
          </p:nvPr>
        </p:nvSpPr>
        <p:spPr>
          <a:xfrm>
            <a:off x="6404957" y="2012973"/>
            <a:ext cx="540000" cy="540000"/>
          </a:xfrm>
        </p:spPr>
        <p:txBody>
          <a:bodyPr/>
          <a:lstStyle>
            <a:lvl1pPr marL="0" indent="0" algn="ctr">
              <a:buNone/>
              <a:defRPr sz="3600" b="1">
                <a:solidFill>
                  <a:schemeClr val="bg1">
                    <a:lumMod val="85000"/>
                  </a:schemeClr>
                </a:solidFill>
              </a:defRPr>
            </a:lvl1pPr>
          </a:lstStyle>
          <a:p>
            <a:pPr lvl="0"/>
            <a:r>
              <a:rPr lang="en-US" dirty="0"/>
              <a:t>3</a:t>
            </a:r>
            <a:endParaRPr lang="en-GB" dirty="0"/>
          </a:p>
        </p:txBody>
      </p:sp>
      <p:sp>
        <p:nvSpPr>
          <p:cNvPr id="14" name="Text Placeholder 9">
            <a:extLst>
              <a:ext uri="{FF2B5EF4-FFF2-40B4-BE49-F238E27FC236}">
                <a16:creationId xmlns:a16="http://schemas.microsoft.com/office/drawing/2014/main" id="{89845BA4-2F30-CA38-85C5-A7B4C1515260}"/>
              </a:ext>
            </a:extLst>
          </p:cNvPr>
          <p:cNvSpPr>
            <a:spLocks noGrp="1"/>
          </p:cNvSpPr>
          <p:nvPr>
            <p:ph type="body" sz="quarter" idx="19"/>
          </p:nvPr>
        </p:nvSpPr>
        <p:spPr>
          <a:xfrm>
            <a:off x="6674957" y="2260888"/>
            <a:ext cx="21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8" name="Text Placeholder 8">
            <a:extLst>
              <a:ext uri="{FF2B5EF4-FFF2-40B4-BE49-F238E27FC236}">
                <a16:creationId xmlns:a16="http://schemas.microsoft.com/office/drawing/2014/main" id="{45F984E0-3C52-FFDB-29D4-E7DEB2EC1FF2}"/>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20" name="Text Placeholder 19">
            <a:extLst>
              <a:ext uri="{FF2B5EF4-FFF2-40B4-BE49-F238E27FC236}">
                <a16:creationId xmlns:a16="http://schemas.microsoft.com/office/drawing/2014/main" id="{A0DF0C5E-709A-1BB3-74E1-23EB36383ABB}"/>
              </a:ext>
            </a:extLst>
          </p:cNvPr>
          <p:cNvSpPr>
            <a:spLocks noGrp="1"/>
          </p:cNvSpPr>
          <p:nvPr>
            <p:ph type="body" sz="quarter" idx="24"/>
          </p:nvPr>
        </p:nvSpPr>
        <p:spPr>
          <a:xfrm>
            <a:off x="576263" y="2614613"/>
            <a:ext cx="216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19">
            <a:extLst>
              <a:ext uri="{FF2B5EF4-FFF2-40B4-BE49-F238E27FC236}">
                <a16:creationId xmlns:a16="http://schemas.microsoft.com/office/drawing/2014/main" id="{50B34255-BA60-D0F3-01B2-7B05D265DE0B}"/>
              </a:ext>
            </a:extLst>
          </p:cNvPr>
          <p:cNvSpPr>
            <a:spLocks noGrp="1"/>
          </p:cNvSpPr>
          <p:nvPr>
            <p:ph type="body" sz="quarter" idx="25"/>
          </p:nvPr>
        </p:nvSpPr>
        <p:spPr>
          <a:xfrm>
            <a:off x="3628495" y="2614613"/>
            <a:ext cx="216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2" name="Text Placeholder 19">
            <a:extLst>
              <a:ext uri="{FF2B5EF4-FFF2-40B4-BE49-F238E27FC236}">
                <a16:creationId xmlns:a16="http://schemas.microsoft.com/office/drawing/2014/main" id="{A7E0DA2C-36AC-BCED-5B60-2571A9D79FB3}"/>
              </a:ext>
            </a:extLst>
          </p:cNvPr>
          <p:cNvSpPr>
            <a:spLocks noGrp="1"/>
          </p:cNvSpPr>
          <p:nvPr>
            <p:ph type="body" sz="quarter" idx="26"/>
          </p:nvPr>
        </p:nvSpPr>
        <p:spPr>
          <a:xfrm>
            <a:off x="6680727" y="2614613"/>
            <a:ext cx="216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7" name="Text Placeholder 7">
            <a:extLst>
              <a:ext uri="{FF2B5EF4-FFF2-40B4-BE49-F238E27FC236}">
                <a16:creationId xmlns:a16="http://schemas.microsoft.com/office/drawing/2014/main" id="{1E74ED91-6808-A1BF-4CBF-6BC9BA66F8BE}"/>
              </a:ext>
            </a:extLst>
          </p:cNvPr>
          <p:cNvSpPr>
            <a:spLocks noGrp="1"/>
          </p:cNvSpPr>
          <p:nvPr>
            <p:ph type="body" sz="quarter" idx="27" hasCustomPrompt="1"/>
          </p:nvPr>
        </p:nvSpPr>
        <p:spPr>
          <a:xfrm>
            <a:off x="9462960" y="2012973"/>
            <a:ext cx="540000" cy="540000"/>
          </a:xfrm>
        </p:spPr>
        <p:txBody>
          <a:bodyPr/>
          <a:lstStyle>
            <a:lvl1pPr marL="0" indent="0" algn="ctr">
              <a:buNone/>
              <a:defRPr sz="3600" b="1">
                <a:solidFill>
                  <a:schemeClr val="bg1">
                    <a:lumMod val="85000"/>
                  </a:schemeClr>
                </a:solidFill>
              </a:defRPr>
            </a:lvl1pPr>
          </a:lstStyle>
          <a:p>
            <a:pPr lvl="0"/>
            <a:r>
              <a:rPr lang="en-GB" dirty="0"/>
              <a:t>4</a:t>
            </a:r>
          </a:p>
        </p:txBody>
      </p:sp>
      <p:sp>
        <p:nvSpPr>
          <p:cNvPr id="9" name="Text Placeholder 9">
            <a:extLst>
              <a:ext uri="{FF2B5EF4-FFF2-40B4-BE49-F238E27FC236}">
                <a16:creationId xmlns:a16="http://schemas.microsoft.com/office/drawing/2014/main" id="{CBD0D9DB-F289-9386-5914-D76789371C20}"/>
              </a:ext>
            </a:extLst>
          </p:cNvPr>
          <p:cNvSpPr>
            <a:spLocks noGrp="1"/>
          </p:cNvSpPr>
          <p:nvPr>
            <p:ph type="body" sz="quarter" idx="28"/>
          </p:nvPr>
        </p:nvSpPr>
        <p:spPr>
          <a:xfrm>
            <a:off x="9732960" y="2260888"/>
            <a:ext cx="21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87EEBF8A-F558-AE22-D4E6-B5D5CDBB40A4}"/>
              </a:ext>
            </a:extLst>
          </p:cNvPr>
          <p:cNvSpPr>
            <a:spLocks noGrp="1"/>
          </p:cNvSpPr>
          <p:nvPr>
            <p:ph type="body" sz="quarter" idx="29"/>
          </p:nvPr>
        </p:nvSpPr>
        <p:spPr>
          <a:xfrm>
            <a:off x="9732960" y="2614613"/>
            <a:ext cx="216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Box 15">
            <a:extLst>
              <a:ext uri="{FF2B5EF4-FFF2-40B4-BE49-F238E27FC236}">
                <a16:creationId xmlns:a16="http://schemas.microsoft.com/office/drawing/2014/main" id="{06A6C2DE-B1DA-6ED2-65F3-D7B4F2F7B083}"/>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178327115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2">
    <p:spTree>
      <p:nvGrpSpPr>
        <p:cNvPr id="1" name=""/>
        <p:cNvGrpSpPr/>
        <p:nvPr/>
      </p:nvGrpSpPr>
      <p:grpSpPr>
        <a:xfrm>
          <a:off x="0" y="0"/>
          <a:ext cx="0" cy="0"/>
          <a:chOff x="0" y="0"/>
          <a:chExt cx="0" cy="0"/>
        </a:xfrm>
      </p:grpSpPr>
      <p:pic>
        <p:nvPicPr>
          <p:cNvPr id="9" name="Picture 8" descr="A road with a yellow car on it&#10;&#10;Description automatically generated">
            <a:extLst>
              <a:ext uri="{FF2B5EF4-FFF2-40B4-BE49-F238E27FC236}">
                <a16:creationId xmlns:a16="http://schemas.microsoft.com/office/drawing/2014/main" id="{6DD5C5F7-2A1C-8F92-7E7A-AD378379D69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77165"/>
          </a:xfrm>
          <a:prstGeom prst="rect">
            <a:avLst/>
          </a:prstGeom>
        </p:spPr>
      </p:pic>
      <p:sp>
        <p:nvSpPr>
          <p:cNvPr id="8" name="Parallelogram 7">
            <a:extLst>
              <a:ext uri="{FF2B5EF4-FFF2-40B4-BE49-F238E27FC236}">
                <a16:creationId xmlns:a16="http://schemas.microsoft.com/office/drawing/2014/main" id="{2D9C2727-03FC-D22A-33E3-BB43F49C2F99}"/>
              </a:ext>
            </a:extLst>
          </p:cNvPr>
          <p:cNvSpPr/>
          <p:nvPr userDrawn="1"/>
        </p:nvSpPr>
        <p:spPr>
          <a:xfrm>
            <a:off x="3178788" y="300047"/>
            <a:ext cx="3780186" cy="3880800"/>
          </a:xfrm>
          <a:prstGeom prst="parallelogram">
            <a:avLst>
              <a:gd name="adj" fmla="val 34323"/>
            </a:avLst>
          </a:prstGeom>
          <a:solidFill>
            <a:schemeClr val="bg1">
              <a:alpha val="21201"/>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7" name="Grafik 11">
            <a:extLst>
              <a:ext uri="{FF2B5EF4-FFF2-40B4-BE49-F238E27FC236}">
                <a16:creationId xmlns:a16="http://schemas.microsoft.com/office/drawing/2014/main" id="{992B0AEC-0B02-C9B9-20C7-107A56386825}"/>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131617886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Ordered list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AFEC-8737-007E-D1B3-D0688223275B}"/>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0482909-DC96-0DF9-73E2-5455A6988210}"/>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FC02E630-D2C1-4150-01CF-4E926092D59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BD437FA-CCB6-519F-B498-327CB1E8349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EFAA178C-2370-23EB-A3DB-5D6550D9873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8" name="Text Placeholder 7">
            <a:extLst>
              <a:ext uri="{FF2B5EF4-FFF2-40B4-BE49-F238E27FC236}">
                <a16:creationId xmlns:a16="http://schemas.microsoft.com/office/drawing/2014/main" id="{40B25028-743B-B24C-5195-C53613817F29}"/>
              </a:ext>
            </a:extLst>
          </p:cNvPr>
          <p:cNvSpPr>
            <a:spLocks noGrp="1"/>
          </p:cNvSpPr>
          <p:nvPr>
            <p:ph type="body" sz="quarter" idx="14" hasCustomPrompt="1"/>
          </p:nvPr>
        </p:nvSpPr>
        <p:spPr>
          <a:xfrm>
            <a:off x="306388" y="2012973"/>
            <a:ext cx="540000" cy="540000"/>
          </a:xfrm>
        </p:spPr>
        <p:txBody>
          <a:bodyPr/>
          <a:lstStyle>
            <a:lvl1pPr marL="0" indent="0" algn="ctr">
              <a:buNone/>
              <a:defRPr sz="3600" b="1">
                <a:solidFill>
                  <a:schemeClr val="bg1">
                    <a:lumMod val="85000"/>
                  </a:schemeClr>
                </a:solidFill>
              </a:defRPr>
            </a:lvl1pPr>
          </a:lstStyle>
          <a:p>
            <a:pPr lvl="0"/>
            <a:r>
              <a:rPr lang="en-US" dirty="0"/>
              <a:t>1</a:t>
            </a:r>
            <a:endParaRPr lang="en-GB" dirty="0"/>
          </a:p>
        </p:txBody>
      </p:sp>
      <p:sp>
        <p:nvSpPr>
          <p:cNvPr id="10" name="Text Placeholder 9">
            <a:extLst>
              <a:ext uri="{FF2B5EF4-FFF2-40B4-BE49-F238E27FC236}">
                <a16:creationId xmlns:a16="http://schemas.microsoft.com/office/drawing/2014/main" id="{2DBDBDFB-B313-DE0C-369A-35587F2563D4}"/>
              </a:ext>
            </a:extLst>
          </p:cNvPr>
          <p:cNvSpPr>
            <a:spLocks noGrp="1"/>
          </p:cNvSpPr>
          <p:nvPr>
            <p:ph type="body" sz="quarter" idx="15"/>
          </p:nvPr>
        </p:nvSpPr>
        <p:spPr>
          <a:xfrm>
            <a:off x="576388"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7">
            <a:extLst>
              <a:ext uri="{FF2B5EF4-FFF2-40B4-BE49-F238E27FC236}">
                <a16:creationId xmlns:a16="http://schemas.microsoft.com/office/drawing/2014/main" id="{E649F75F-0960-5492-7258-E7FE8A55DC52}"/>
              </a:ext>
            </a:extLst>
          </p:cNvPr>
          <p:cNvSpPr>
            <a:spLocks noGrp="1"/>
          </p:cNvSpPr>
          <p:nvPr>
            <p:ph type="body" sz="quarter" idx="16" hasCustomPrompt="1"/>
          </p:nvPr>
        </p:nvSpPr>
        <p:spPr>
          <a:xfrm>
            <a:off x="2728600" y="2012973"/>
            <a:ext cx="540000" cy="540000"/>
          </a:xfrm>
        </p:spPr>
        <p:txBody>
          <a:bodyPr/>
          <a:lstStyle>
            <a:lvl1pPr marL="0" indent="0" algn="ctr">
              <a:buNone/>
              <a:defRPr sz="3600" b="1">
                <a:solidFill>
                  <a:schemeClr val="bg1">
                    <a:lumMod val="85000"/>
                  </a:schemeClr>
                </a:solidFill>
              </a:defRPr>
            </a:lvl1pPr>
          </a:lstStyle>
          <a:p>
            <a:pPr lvl="0"/>
            <a:r>
              <a:rPr lang="en-US" dirty="0"/>
              <a:t>2</a:t>
            </a:r>
            <a:endParaRPr lang="en-GB" dirty="0"/>
          </a:p>
        </p:txBody>
      </p:sp>
      <p:sp>
        <p:nvSpPr>
          <p:cNvPr id="12" name="Text Placeholder 9">
            <a:extLst>
              <a:ext uri="{FF2B5EF4-FFF2-40B4-BE49-F238E27FC236}">
                <a16:creationId xmlns:a16="http://schemas.microsoft.com/office/drawing/2014/main" id="{2ABE1E9B-1459-2F2F-5C96-E736FE6D3C0F}"/>
              </a:ext>
            </a:extLst>
          </p:cNvPr>
          <p:cNvSpPr>
            <a:spLocks noGrp="1"/>
          </p:cNvSpPr>
          <p:nvPr>
            <p:ph type="body" sz="quarter" idx="17"/>
          </p:nvPr>
        </p:nvSpPr>
        <p:spPr>
          <a:xfrm>
            <a:off x="2998600"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3" name="Text Placeholder 7">
            <a:extLst>
              <a:ext uri="{FF2B5EF4-FFF2-40B4-BE49-F238E27FC236}">
                <a16:creationId xmlns:a16="http://schemas.microsoft.com/office/drawing/2014/main" id="{07C1BBF3-E26F-49A4-6289-785814A8E568}"/>
              </a:ext>
            </a:extLst>
          </p:cNvPr>
          <p:cNvSpPr>
            <a:spLocks noGrp="1"/>
          </p:cNvSpPr>
          <p:nvPr>
            <p:ph type="body" sz="quarter" idx="18" hasCustomPrompt="1"/>
          </p:nvPr>
        </p:nvSpPr>
        <p:spPr>
          <a:xfrm>
            <a:off x="5155139" y="2012973"/>
            <a:ext cx="540000" cy="540000"/>
          </a:xfrm>
        </p:spPr>
        <p:txBody>
          <a:bodyPr/>
          <a:lstStyle>
            <a:lvl1pPr marL="0" indent="0" algn="ctr">
              <a:buNone/>
              <a:defRPr sz="3600" b="1">
                <a:solidFill>
                  <a:schemeClr val="bg1">
                    <a:lumMod val="85000"/>
                  </a:schemeClr>
                </a:solidFill>
              </a:defRPr>
            </a:lvl1pPr>
          </a:lstStyle>
          <a:p>
            <a:pPr lvl="0"/>
            <a:r>
              <a:rPr lang="en-US" dirty="0"/>
              <a:t>3</a:t>
            </a:r>
            <a:endParaRPr lang="en-GB" dirty="0"/>
          </a:p>
        </p:txBody>
      </p:sp>
      <p:sp>
        <p:nvSpPr>
          <p:cNvPr id="14" name="Text Placeholder 9">
            <a:extLst>
              <a:ext uri="{FF2B5EF4-FFF2-40B4-BE49-F238E27FC236}">
                <a16:creationId xmlns:a16="http://schemas.microsoft.com/office/drawing/2014/main" id="{89845BA4-2F30-CA38-85C5-A7B4C1515260}"/>
              </a:ext>
            </a:extLst>
          </p:cNvPr>
          <p:cNvSpPr>
            <a:spLocks noGrp="1"/>
          </p:cNvSpPr>
          <p:nvPr>
            <p:ph type="body" sz="quarter" idx="19"/>
          </p:nvPr>
        </p:nvSpPr>
        <p:spPr>
          <a:xfrm>
            <a:off x="5425139"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8" name="Text Placeholder 8">
            <a:extLst>
              <a:ext uri="{FF2B5EF4-FFF2-40B4-BE49-F238E27FC236}">
                <a16:creationId xmlns:a16="http://schemas.microsoft.com/office/drawing/2014/main" id="{45F984E0-3C52-FFDB-29D4-E7DEB2EC1FF2}"/>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20" name="Text Placeholder 19">
            <a:extLst>
              <a:ext uri="{FF2B5EF4-FFF2-40B4-BE49-F238E27FC236}">
                <a16:creationId xmlns:a16="http://schemas.microsoft.com/office/drawing/2014/main" id="{A0DF0C5E-709A-1BB3-74E1-23EB36383ABB}"/>
              </a:ext>
            </a:extLst>
          </p:cNvPr>
          <p:cNvSpPr>
            <a:spLocks noGrp="1"/>
          </p:cNvSpPr>
          <p:nvPr>
            <p:ph type="body" sz="quarter" idx="24"/>
          </p:nvPr>
        </p:nvSpPr>
        <p:spPr>
          <a:xfrm>
            <a:off x="576263"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19">
            <a:extLst>
              <a:ext uri="{FF2B5EF4-FFF2-40B4-BE49-F238E27FC236}">
                <a16:creationId xmlns:a16="http://schemas.microsoft.com/office/drawing/2014/main" id="{50B34255-BA60-D0F3-01B2-7B05D265DE0B}"/>
              </a:ext>
            </a:extLst>
          </p:cNvPr>
          <p:cNvSpPr>
            <a:spLocks noGrp="1"/>
          </p:cNvSpPr>
          <p:nvPr>
            <p:ph type="body" sz="quarter" idx="25"/>
          </p:nvPr>
        </p:nvSpPr>
        <p:spPr>
          <a:xfrm>
            <a:off x="2998600"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2" name="Text Placeholder 19">
            <a:extLst>
              <a:ext uri="{FF2B5EF4-FFF2-40B4-BE49-F238E27FC236}">
                <a16:creationId xmlns:a16="http://schemas.microsoft.com/office/drawing/2014/main" id="{A7E0DA2C-36AC-BCED-5B60-2571A9D79FB3}"/>
              </a:ext>
            </a:extLst>
          </p:cNvPr>
          <p:cNvSpPr>
            <a:spLocks noGrp="1"/>
          </p:cNvSpPr>
          <p:nvPr>
            <p:ph type="body" sz="quarter" idx="26"/>
          </p:nvPr>
        </p:nvSpPr>
        <p:spPr>
          <a:xfrm>
            <a:off x="5420937"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7" name="Text Placeholder 7">
            <a:extLst>
              <a:ext uri="{FF2B5EF4-FFF2-40B4-BE49-F238E27FC236}">
                <a16:creationId xmlns:a16="http://schemas.microsoft.com/office/drawing/2014/main" id="{1E74ED91-6808-A1BF-4CBF-6BC9BA66F8BE}"/>
              </a:ext>
            </a:extLst>
          </p:cNvPr>
          <p:cNvSpPr>
            <a:spLocks noGrp="1"/>
          </p:cNvSpPr>
          <p:nvPr>
            <p:ph type="body" sz="quarter" idx="27" hasCustomPrompt="1"/>
          </p:nvPr>
        </p:nvSpPr>
        <p:spPr>
          <a:xfrm>
            <a:off x="7569073" y="2012973"/>
            <a:ext cx="540000" cy="540000"/>
          </a:xfrm>
        </p:spPr>
        <p:txBody>
          <a:bodyPr/>
          <a:lstStyle>
            <a:lvl1pPr marL="0" indent="0" algn="ctr">
              <a:buNone/>
              <a:defRPr sz="3600" b="1">
                <a:solidFill>
                  <a:schemeClr val="bg1">
                    <a:lumMod val="85000"/>
                  </a:schemeClr>
                </a:solidFill>
              </a:defRPr>
            </a:lvl1pPr>
          </a:lstStyle>
          <a:p>
            <a:pPr lvl="0"/>
            <a:r>
              <a:rPr lang="en-GB" dirty="0"/>
              <a:t>4</a:t>
            </a:r>
          </a:p>
        </p:txBody>
      </p:sp>
      <p:sp>
        <p:nvSpPr>
          <p:cNvPr id="9" name="Text Placeholder 9">
            <a:extLst>
              <a:ext uri="{FF2B5EF4-FFF2-40B4-BE49-F238E27FC236}">
                <a16:creationId xmlns:a16="http://schemas.microsoft.com/office/drawing/2014/main" id="{CBD0D9DB-F289-9386-5914-D76789371C20}"/>
              </a:ext>
            </a:extLst>
          </p:cNvPr>
          <p:cNvSpPr>
            <a:spLocks noGrp="1"/>
          </p:cNvSpPr>
          <p:nvPr>
            <p:ph type="body" sz="quarter" idx="28"/>
          </p:nvPr>
        </p:nvSpPr>
        <p:spPr>
          <a:xfrm>
            <a:off x="7839073"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87EEBF8A-F558-AE22-D4E6-B5D5CDBB40A4}"/>
              </a:ext>
            </a:extLst>
          </p:cNvPr>
          <p:cNvSpPr>
            <a:spLocks noGrp="1"/>
          </p:cNvSpPr>
          <p:nvPr>
            <p:ph type="body" sz="quarter" idx="29"/>
          </p:nvPr>
        </p:nvSpPr>
        <p:spPr>
          <a:xfrm>
            <a:off x="7843274"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 Placeholder 7">
            <a:extLst>
              <a:ext uri="{FF2B5EF4-FFF2-40B4-BE49-F238E27FC236}">
                <a16:creationId xmlns:a16="http://schemas.microsoft.com/office/drawing/2014/main" id="{7E1143B7-8C08-7715-B222-285F3D11245F}"/>
              </a:ext>
            </a:extLst>
          </p:cNvPr>
          <p:cNvSpPr>
            <a:spLocks noGrp="1"/>
          </p:cNvSpPr>
          <p:nvPr>
            <p:ph type="body" sz="quarter" idx="30" hasCustomPrompt="1"/>
          </p:nvPr>
        </p:nvSpPr>
        <p:spPr>
          <a:xfrm>
            <a:off x="9995612" y="2012973"/>
            <a:ext cx="540000" cy="540000"/>
          </a:xfrm>
        </p:spPr>
        <p:txBody>
          <a:bodyPr/>
          <a:lstStyle>
            <a:lvl1pPr marL="0" indent="0" algn="ctr">
              <a:buNone/>
              <a:defRPr sz="3600" b="1">
                <a:solidFill>
                  <a:schemeClr val="bg1">
                    <a:lumMod val="85000"/>
                  </a:schemeClr>
                </a:solidFill>
              </a:defRPr>
            </a:lvl1pPr>
          </a:lstStyle>
          <a:p>
            <a:pPr lvl="0"/>
            <a:r>
              <a:rPr lang="en-GB" dirty="0"/>
              <a:t>5</a:t>
            </a:r>
          </a:p>
        </p:txBody>
      </p:sp>
      <p:sp>
        <p:nvSpPr>
          <p:cNvPr id="17" name="Text Placeholder 9">
            <a:extLst>
              <a:ext uri="{FF2B5EF4-FFF2-40B4-BE49-F238E27FC236}">
                <a16:creationId xmlns:a16="http://schemas.microsoft.com/office/drawing/2014/main" id="{896973EE-B874-C807-05A2-E788AB572CD4}"/>
              </a:ext>
            </a:extLst>
          </p:cNvPr>
          <p:cNvSpPr>
            <a:spLocks noGrp="1"/>
          </p:cNvSpPr>
          <p:nvPr>
            <p:ph type="body" sz="quarter" idx="31"/>
          </p:nvPr>
        </p:nvSpPr>
        <p:spPr>
          <a:xfrm>
            <a:off x="10265612" y="2260888"/>
            <a:ext cx="162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9" name="Text Placeholder 19">
            <a:extLst>
              <a:ext uri="{FF2B5EF4-FFF2-40B4-BE49-F238E27FC236}">
                <a16:creationId xmlns:a16="http://schemas.microsoft.com/office/drawing/2014/main" id="{E75EA8CC-4B36-0979-00D7-D98C0378C33F}"/>
              </a:ext>
            </a:extLst>
          </p:cNvPr>
          <p:cNvSpPr>
            <a:spLocks noGrp="1"/>
          </p:cNvSpPr>
          <p:nvPr>
            <p:ph type="body" sz="quarter" idx="32"/>
          </p:nvPr>
        </p:nvSpPr>
        <p:spPr>
          <a:xfrm>
            <a:off x="10265612" y="2614613"/>
            <a:ext cx="1620000" cy="2147887"/>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3" name="TextBox 22">
            <a:extLst>
              <a:ext uri="{FF2B5EF4-FFF2-40B4-BE49-F238E27FC236}">
                <a16:creationId xmlns:a16="http://schemas.microsoft.com/office/drawing/2014/main" id="{B4398626-6D16-799D-FDFC-F0CE622468F8}"/>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380163078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Ordered list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23AFEC-8737-007E-D1B3-D0688223275B}"/>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20482909-DC96-0DF9-73E2-5455A6988210}"/>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FC02E630-D2C1-4150-01CF-4E926092D593}"/>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BD437FA-CCB6-519F-B498-327CB1E83497}"/>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EFAA178C-2370-23EB-A3DB-5D6550D9873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8" name="Text Placeholder 7">
            <a:extLst>
              <a:ext uri="{FF2B5EF4-FFF2-40B4-BE49-F238E27FC236}">
                <a16:creationId xmlns:a16="http://schemas.microsoft.com/office/drawing/2014/main" id="{40B25028-743B-B24C-5195-C53613817F29}"/>
              </a:ext>
            </a:extLst>
          </p:cNvPr>
          <p:cNvSpPr>
            <a:spLocks noGrp="1"/>
          </p:cNvSpPr>
          <p:nvPr>
            <p:ph type="body" sz="quarter" idx="14" hasCustomPrompt="1"/>
          </p:nvPr>
        </p:nvSpPr>
        <p:spPr>
          <a:xfrm>
            <a:off x="306388" y="2012973"/>
            <a:ext cx="540000" cy="540000"/>
          </a:xfrm>
        </p:spPr>
        <p:txBody>
          <a:bodyPr/>
          <a:lstStyle>
            <a:lvl1pPr marL="0" indent="0" algn="ctr">
              <a:buNone/>
              <a:defRPr sz="3600" b="1">
                <a:solidFill>
                  <a:schemeClr val="bg1">
                    <a:lumMod val="85000"/>
                  </a:schemeClr>
                </a:solidFill>
              </a:defRPr>
            </a:lvl1pPr>
          </a:lstStyle>
          <a:p>
            <a:pPr lvl="0"/>
            <a:r>
              <a:rPr lang="en-US" dirty="0"/>
              <a:t>1</a:t>
            </a:r>
            <a:endParaRPr lang="en-GB" dirty="0"/>
          </a:p>
        </p:txBody>
      </p:sp>
      <p:sp>
        <p:nvSpPr>
          <p:cNvPr id="10" name="Text Placeholder 9">
            <a:extLst>
              <a:ext uri="{FF2B5EF4-FFF2-40B4-BE49-F238E27FC236}">
                <a16:creationId xmlns:a16="http://schemas.microsoft.com/office/drawing/2014/main" id="{2DBDBDFB-B313-DE0C-369A-35587F2563D4}"/>
              </a:ext>
            </a:extLst>
          </p:cNvPr>
          <p:cNvSpPr>
            <a:spLocks noGrp="1"/>
          </p:cNvSpPr>
          <p:nvPr>
            <p:ph type="body" sz="quarter" idx="15"/>
          </p:nvPr>
        </p:nvSpPr>
        <p:spPr>
          <a:xfrm>
            <a:off x="576388"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7">
            <a:extLst>
              <a:ext uri="{FF2B5EF4-FFF2-40B4-BE49-F238E27FC236}">
                <a16:creationId xmlns:a16="http://schemas.microsoft.com/office/drawing/2014/main" id="{E649F75F-0960-5492-7258-E7FE8A55DC52}"/>
              </a:ext>
            </a:extLst>
          </p:cNvPr>
          <p:cNvSpPr>
            <a:spLocks noGrp="1"/>
          </p:cNvSpPr>
          <p:nvPr>
            <p:ph type="body" sz="quarter" idx="16" hasCustomPrompt="1"/>
          </p:nvPr>
        </p:nvSpPr>
        <p:spPr>
          <a:xfrm>
            <a:off x="2317403" y="2012973"/>
            <a:ext cx="540000" cy="540000"/>
          </a:xfrm>
        </p:spPr>
        <p:txBody>
          <a:bodyPr/>
          <a:lstStyle>
            <a:lvl1pPr marL="0" indent="0" algn="ctr">
              <a:buNone/>
              <a:defRPr sz="3600" b="1">
                <a:solidFill>
                  <a:schemeClr val="bg1">
                    <a:lumMod val="85000"/>
                  </a:schemeClr>
                </a:solidFill>
              </a:defRPr>
            </a:lvl1pPr>
          </a:lstStyle>
          <a:p>
            <a:pPr lvl="0"/>
            <a:r>
              <a:rPr lang="en-US" dirty="0"/>
              <a:t>2</a:t>
            </a:r>
            <a:endParaRPr lang="en-GB" dirty="0"/>
          </a:p>
        </p:txBody>
      </p:sp>
      <p:sp>
        <p:nvSpPr>
          <p:cNvPr id="12" name="Text Placeholder 9">
            <a:extLst>
              <a:ext uri="{FF2B5EF4-FFF2-40B4-BE49-F238E27FC236}">
                <a16:creationId xmlns:a16="http://schemas.microsoft.com/office/drawing/2014/main" id="{2ABE1E9B-1459-2F2F-5C96-E736FE6D3C0F}"/>
              </a:ext>
            </a:extLst>
          </p:cNvPr>
          <p:cNvSpPr>
            <a:spLocks noGrp="1"/>
          </p:cNvSpPr>
          <p:nvPr>
            <p:ph type="body" sz="quarter" idx="17"/>
          </p:nvPr>
        </p:nvSpPr>
        <p:spPr>
          <a:xfrm>
            <a:off x="2587403"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3" name="Text Placeholder 7">
            <a:extLst>
              <a:ext uri="{FF2B5EF4-FFF2-40B4-BE49-F238E27FC236}">
                <a16:creationId xmlns:a16="http://schemas.microsoft.com/office/drawing/2014/main" id="{07C1BBF3-E26F-49A4-6289-785814A8E568}"/>
              </a:ext>
            </a:extLst>
          </p:cNvPr>
          <p:cNvSpPr>
            <a:spLocks noGrp="1"/>
          </p:cNvSpPr>
          <p:nvPr>
            <p:ph type="body" sz="quarter" idx="18" hasCustomPrompt="1"/>
          </p:nvPr>
        </p:nvSpPr>
        <p:spPr>
          <a:xfrm>
            <a:off x="4328418" y="2012973"/>
            <a:ext cx="540000" cy="540000"/>
          </a:xfrm>
        </p:spPr>
        <p:txBody>
          <a:bodyPr/>
          <a:lstStyle>
            <a:lvl1pPr marL="0" indent="0" algn="ctr">
              <a:buNone/>
              <a:defRPr sz="3600" b="1">
                <a:solidFill>
                  <a:schemeClr val="bg1">
                    <a:lumMod val="85000"/>
                  </a:schemeClr>
                </a:solidFill>
              </a:defRPr>
            </a:lvl1pPr>
          </a:lstStyle>
          <a:p>
            <a:pPr lvl="0"/>
            <a:r>
              <a:rPr lang="en-US" dirty="0"/>
              <a:t>3</a:t>
            </a:r>
            <a:endParaRPr lang="en-GB" dirty="0"/>
          </a:p>
        </p:txBody>
      </p:sp>
      <p:sp>
        <p:nvSpPr>
          <p:cNvPr id="14" name="Text Placeholder 9">
            <a:extLst>
              <a:ext uri="{FF2B5EF4-FFF2-40B4-BE49-F238E27FC236}">
                <a16:creationId xmlns:a16="http://schemas.microsoft.com/office/drawing/2014/main" id="{89845BA4-2F30-CA38-85C5-A7B4C1515260}"/>
              </a:ext>
            </a:extLst>
          </p:cNvPr>
          <p:cNvSpPr>
            <a:spLocks noGrp="1"/>
          </p:cNvSpPr>
          <p:nvPr>
            <p:ph type="body" sz="quarter" idx="19"/>
          </p:nvPr>
        </p:nvSpPr>
        <p:spPr>
          <a:xfrm>
            <a:off x="4598418"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8" name="Text Placeholder 8">
            <a:extLst>
              <a:ext uri="{FF2B5EF4-FFF2-40B4-BE49-F238E27FC236}">
                <a16:creationId xmlns:a16="http://schemas.microsoft.com/office/drawing/2014/main" id="{45F984E0-3C52-FFDB-29D4-E7DEB2EC1FF2}"/>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20" name="Text Placeholder 19">
            <a:extLst>
              <a:ext uri="{FF2B5EF4-FFF2-40B4-BE49-F238E27FC236}">
                <a16:creationId xmlns:a16="http://schemas.microsoft.com/office/drawing/2014/main" id="{A0DF0C5E-709A-1BB3-74E1-23EB36383ABB}"/>
              </a:ext>
            </a:extLst>
          </p:cNvPr>
          <p:cNvSpPr>
            <a:spLocks noGrp="1"/>
          </p:cNvSpPr>
          <p:nvPr>
            <p:ph type="body" sz="quarter" idx="24"/>
          </p:nvPr>
        </p:nvSpPr>
        <p:spPr>
          <a:xfrm>
            <a:off x="57626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19">
            <a:extLst>
              <a:ext uri="{FF2B5EF4-FFF2-40B4-BE49-F238E27FC236}">
                <a16:creationId xmlns:a16="http://schemas.microsoft.com/office/drawing/2014/main" id="{50B34255-BA60-D0F3-01B2-7B05D265DE0B}"/>
              </a:ext>
            </a:extLst>
          </p:cNvPr>
          <p:cNvSpPr>
            <a:spLocks noGrp="1"/>
          </p:cNvSpPr>
          <p:nvPr>
            <p:ph type="body" sz="quarter" idx="25"/>
          </p:nvPr>
        </p:nvSpPr>
        <p:spPr>
          <a:xfrm>
            <a:off x="258740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2" name="Text Placeholder 19">
            <a:extLst>
              <a:ext uri="{FF2B5EF4-FFF2-40B4-BE49-F238E27FC236}">
                <a16:creationId xmlns:a16="http://schemas.microsoft.com/office/drawing/2014/main" id="{A7E0DA2C-36AC-BCED-5B60-2571A9D79FB3}"/>
              </a:ext>
            </a:extLst>
          </p:cNvPr>
          <p:cNvSpPr>
            <a:spLocks noGrp="1"/>
          </p:cNvSpPr>
          <p:nvPr>
            <p:ph type="body" sz="quarter" idx="26"/>
          </p:nvPr>
        </p:nvSpPr>
        <p:spPr>
          <a:xfrm>
            <a:off x="459854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7" name="Text Placeholder 7">
            <a:extLst>
              <a:ext uri="{FF2B5EF4-FFF2-40B4-BE49-F238E27FC236}">
                <a16:creationId xmlns:a16="http://schemas.microsoft.com/office/drawing/2014/main" id="{1E74ED91-6808-A1BF-4CBF-6BC9BA66F8BE}"/>
              </a:ext>
            </a:extLst>
          </p:cNvPr>
          <p:cNvSpPr>
            <a:spLocks noGrp="1"/>
          </p:cNvSpPr>
          <p:nvPr>
            <p:ph type="body" sz="quarter" idx="27" hasCustomPrompt="1"/>
          </p:nvPr>
        </p:nvSpPr>
        <p:spPr>
          <a:xfrm>
            <a:off x="6333584" y="2012973"/>
            <a:ext cx="540000" cy="540000"/>
          </a:xfrm>
        </p:spPr>
        <p:txBody>
          <a:bodyPr/>
          <a:lstStyle>
            <a:lvl1pPr marL="0" indent="0" algn="ctr">
              <a:buNone/>
              <a:defRPr sz="3600" b="1">
                <a:solidFill>
                  <a:schemeClr val="bg1">
                    <a:lumMod val="85000"/>
                  </a:schemeClr>
                </a:solidFill>
              </a:defRPr>
            </a:lvl1pPr>
          </a:lstStyle>
          <a:p>
            <a:pPr lvl="0"/>
            <a:r>
              <a:rPr lang="en-GB" dirty="0"/>
              <a:t>4</a:t>
            </a:r>
          </a:p>
        </p:txBody>
      </p:sp>
      <p:sp>
        <p:nvSpPr>
          <p:cNvPr id="9" name="Text Placeholder 9">
            <a:extLst>
              <a:ext uri="{FF2B5EF4-FFF2-40B4-BE49-F238E27FC236}">
                <a16:creationId xmlns:a16="http://schemas.microsoft.com/office/drawing/2014/main" id="{CBD0D9DB-F289-9386-5914-D76789371C20}"/>
              </a:ext>
            </a:extLst>
          </p:cNvPr>
          <p:cNvSpPr>
            <a:spLocks noGrp="1"/>
          </p:cNvSpPr>
          <p:nvPr>
            <p:ph type="body" sz="quarter" idx="28"/>
          </p:nvPr>
        </p:nvSpPr>
        <p:spPr>
          <a:xfrm>
            <a:off x="6603584"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87EEBF8A-F558-AE22-D4E6-B5D5CDBB40A4}"/>
              </a:ext>
            </a:extLst>
          </p:cNvPr>
          <p:cNvSpPr>
            <a:spLocks noGrp="1"/>
          </p:cNvSpPr>
          <p:nvPr>
            <p:ph type="body" sz="quarter" idx="29"/>
          </p:nvPr>
        </p:nvSpPr>
        <p:spPr>
          <a:xfrm>
            <a:off x="660968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 Placeholder 7">
            <a:extLst>
              <a:ext uri="{FF2B5EF4-FFF2-40B4-BE49-F238E27FC236}">
                <a16:creationId xmlns:a16="http://schemas.microsoft.com/office/drawing/2014/main" id="{7E1143B7-8C08-7715-B222-285F3D11245F}"/>
              </a:ext>
            </a:extLst>
          </p:cNvPr>
          <p:cNvSpPr>
            <a:spLocks noGrp="1"/>
          </p:cNvSpPr>
          <p:nvPr>
            <p:ph type="body" sz="quarter" idx="30" hasCustomPrompt="1"/>
          </p:nvPr>
        </p:nvSpPr>
        <p:spPr>
          <a:xfrm>
            <a:off x="8356797" y="2012973"/>
            <a:ext cx="540000" cy="540000"/>
          </a:xfrm>
        </p:spPr>
        <p:txBody>
          <a:bodyPr/>
          <a:lstStyle>
            <a:lvl1pPr marL="0" indent="0" algn="ctr">
              <a:buNone/>
              <a:defRPr sz="3600" b="1">
                <a:solidFill>
                  <a:schemeClr val="bg1">
                    <a:lumMod val="85000"/>
                  </a:schemeClr>
                </a:solidFill>
              </a:defRPr>
            </a:lvl1pPr>
          </a:lstStyle>
          <a:p>
            <a:pPr lvl="0"/>
            <a:r>
              <a:rPr lang="en-GB" dirty="0"/>
              <a:t>5</a:t>
            </a:r>
          </a:p>
        </p:txBody>
      </p:sp>
      <p:sp>
        <p:nvSpPr>
          <p:cNvPr id="17" name="Text Placeholder 9">
            <a:extLst>
              <a:ext uri="{FF2B5EF4-FFF2-40B4-BE49-F238E27FC236}">
                <a16:creationId xmlns:a16="http://schemas.microsoft.com/office/drawing/2014/main" id="{896973EE-B874-C807-05A2-E788AB572CD4}"/>
              </a:ext>
            </a:extLst>
          </p:cNvPr>
          <p:cNvSpPr>
            <a:spLocks noGrp="1"/>
          </p:cNvSpPr>
          <p:nvPr>
            <p:ph type="body" sz="quarter" idx="31"/>
          </p:nvPr>
        </p:nvSpPr>
        <p:spPr>
          <a:xfrm>
            <a:off x="8626797"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9" name="Text Placeholder 19">
            <a:extLst>
              <a:ext uri="{FF2B5EF4-FFF2-40B4-BE49-F238E27FC236}">
                <a16:creationId xmlns:a16="http://schemas.microsoft.com/office/drawing/2014/main" id="{E75EA8CC-4B36-0979-00D7-D98C0378C33F}"/>
              </a:ext>
            </a:extLst>
          </p:cNvPr>
          <p:cNvSpPr>
            <a:spLocks noGrp="1"/>
          </p:cNvSpPr>
          <p:nvPr>
            <p:ph type="body" sz="quarter" idx="32"/>
          </p:nvPr>
        </p:nvSpPr>
        <p:spPr>
          <a:xfrm>
            <a:off x="862082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3" name="Text Placeholder 7">
            <a:extLst>
              <a:ext uri="{FF2B5EF4-FFF2-40B4-BE49-F238E27FC236}">
                <a16:creationId xmlns:a16="http://schemas.microsoft.com/office/drawing/2014/main" id="{3C673BB7-7B43-2C1F-84B3-272213CC2420}"/>
              </a:ext>
            </a:extLst>
          </p:cNvPr>
          <p:cNvSpPr>
            <a:spLocks noGrp="1"/>
          </p:cNvSpPr>
          <p:nvPr>
            <p:ph type="body" sz="quarter" idx="33" hasCustomPrompt="1"/>
          </p:nvPr>
        </p:nvSpPr>
        <p:spPr>
          <a:xfrm>
            <a:off x="10361963" y="2012973"/>
            <a:ext cx="540000" cy="540000"/>
          </a:xfrm>
        </p:spPr>
        <p:txBody>
          <a:bodyPr/>
          <a:lstStyle>
            <a:lvl1pPr marL="0" indent="0" algn="ctr">
              <a:buNone/>
              <a:defRPr sz="3600" b="1">
                <a:solidFill>
                  <a:schemeClr val="bg1">
                    <a:lumMod val="85000"/>
                  </a:schemeClr>
                </a:solidFill>
              </a:defRPr>
            </a:lvl1pPr>
          </a:lstStyle>
          <a:p>
            <a:pPr lvl="0"/>
            <a:r>
              <a:rPr lang="en-GB" dirty="0"/>
              <a:t>6</a:t>
            </a:r>
          </a:p>
        </p:txBody>
      </p:sp>
      <p:sp>
        <p:nvSpPr>
          <p:cNvPr id="24" name="Text Placeholder 9">
            <a:extLst>
              <a:ext uri="{FF2B5EF4-FFF2-40B4-BE49-F238E27FC236}">
                <a16:creationId xmlns:a16="http://schemas.microsoft.com/office/drawing/2014/main" id="{755F8E3E-B001-1EC8-73CC-A173445AAA38}"/>
              </a:ext>
            </a:extLst>
          </p:cNvPr>
          <p:cNvSpPr>
            <a:spLocks noGrp="1"/>
          </p:cNvSpPr>
          <p:nvPr>
            <p:ph type="body" sz="quarter" idx="34"/>
          </p:nvPr>
        </p:nvSpPr>
        <p:spPr>
          <a:xfrm>
            <a:off x="10631963" y="2260888"/>
            <a:ext cx="1260000" cy="270000"/>
          </a:xfrm>
        </p:spPr>
        <p:txBody>
          <a:bodyPr anchor="ctr"/>
          <a:lstStyle>
            <a:lvl1pPr marL="0" indent="0">
              <a:buNone/>
              <a:defRPr sz="1200" b="1">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25" name="Text Placeholder 19">
            <a:extLst>
              <a:ext uri="{FF2B5EF4-FFF2-40B4-BE49-F238E27FC236}">
                <a16:creationId xmlns:a16="http://schemas.microsoft.com/office/drawing/2014/main" id="{EBF24D4C-088E-4310-4B09-349A011906D2}"/>
              </a:ext>
            </a:extLst>
          </p:cNvPr>
          <p:cNvSpPr>
            <a:spLocks noGrp="1"/>
          </p:cNvSpPr>
          <p:nvPr>
            <p:ph type="body" sz="quarter" idx="35"/>
          </p:nvPr>
        </p:nvSpPr>
        <p:spPr>
          <a:xfrm>
            <a:off x="10631963" y="2686050"/>
            <a:ext cx="1260000" cy="2076450"/>
          </a:xfrm>
        </p:spPr>
        <p:txBody>
          <a:bodyPr/>
          <a:lstStyle>
            <a:lvl1pPr marL="88900" indent="-88900">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6" name="TextBox 25">
            <a:extLst>
              <a:ext uri="{FF2B5EF4-FFF2-40B4-BE49-F238E27FC236}">
                <a16:creationId xmlns:a16="http://schemas.microsoft.com/office/drawing/2014/main" id="{D99E6584-10DA-3C23-5CE2-E401678B8E96}"/>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68706476"/>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Unordered list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7DD8-F736-58AC-CD94-5C03CAD1D7F1}"/>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44ED096A-3E52-A993-CD98-5B54B3FE5483}"/>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2EC3C46-FE1C-5B55-8736-D92A29240875}"/>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5B59ED7-6301-6253-D233-C58E8C6A7AD5}"/>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B0C025B-1475-5461-482F-DCD9102FEADA}"/>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EE8C31F6-7356-9E5D-935E-F91149CAB9B0}"/>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6796A467-69E9-9658-B939-2DA9824545B4}"/>
              </a:ext>
            </a:extLst>
          </p:cNvPr>
          <p:cNvSpPr>
            <a:spLocks noGrp="1"/>
          </p:cNvSpPr>
          <p:nvPr>
            <p:ph type="body" sz="quarter" idx="15"/>
          </p:nvPr>
        </p:nvSpPr>
        <p:spPr>
          <a:xfrm>
            <a:off x="582739" y="2282973"/>
            <a:ext cx="316865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267F397-CAB1-ACFA-DD29-6917F5690613}"/>
              </a:ext>
            </a:extLst>
          </p:cNvPr>
          <p:cNvSpPr>
            <a:spLocks noGrp="1"/>
          </p:cNvSpPr>
          <p:nvPr>
            <p:ph type="body" sz="quarter" idx="17"/>
          </p:nvPr>
        </p:nvSpPr>
        <p:spPr>
          <a:xfrm>
            <a:off x="4653026" y="2282973"/>
            <a:ext cx="316865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9C4182BE-16AC-FE8D-6046-2D319B046667}"/>
              </a:ext>
            </a:extLst>
          </p:cNvPr>
          <p:cNvSpPr>
            <a:spLocks noGrp="1"/>
          </p:cNvSpPr>
          <p:nvPr>
            <p:ph type="body" sz="quarter" idx="19"/>
          </p:nvPr>
        </p:nvSpPr>
        <p:spPr>
          <a:xfrm>
            <a:off x="8723313" y="2282973"/>
            <a:ext cx="316865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20C278E9-305D-9CC3-2C55-D591D89A13F5}"/>
              </a:ext>
            </a:extLst>
          </p:cNvPr>
          <p:cNvSpPr>
            <a:spLocks noGrp="1"/>
          </p:cNvSpPr>
          <p:nvPr>
            <p:ph type="body" sz="quarter" idx="24"/>
          </p:nvPr>
        </p:nvSpPr>
        <p:spPr>
          <a:xfrm>
            <a:off x="582614" y="2614613"/>
            <a:ext cx="316865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196AFF61-1756-32E6-DB00-2475E0F2248F}"/>
              </a:ext>
            </a:extLst>
          </p:cNvPr>
          <p:cNvSpPr>
            <a:spLocks noGrp="1"/>
          </p:cNvSpPr>
          <p:nvPr>
            <p:ph type="body" sz="quarter" idx="25"/>
          </p:nvPr>
        </p:nvSpPr>
        <p:spPr>
          <a:xfrm>
            <a:off x="4653026" y="2614613"/>
            <a:ext cx="316865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5B875B18-3A04-B000-C2D6-0E6AE0B97C6F}"/>
              </a:ext>
            </a:extLst>
          </p:cNvPr>
          <p:cNvSpPr>
            <a:spLocks noGrp="1"/>
          </p:cNvSpPr>
          <p:nvPr>
            <p:ph type="body" sz="quarter" idx="26"/>
          </p:nvPr>
        </p:nvSpPr>
        <p:spPr>
          <a:xfrm>
            <a:off x="8723313" y="2614613"/>
            <a:ext cx="316865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4" name="TextBox 13">
            <a:extLst>
              <a:ext uri="{FF2B5EF4-FFF2-40B4-BE49-F238E27FC236}">
                <a16:creationId xmlns:a16="http://schemas.microsoft.com/office/drawing/2014/main" id="{7E51F6D0-3D4A-F281-6203-F010C801ADF5}"/>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3989526"/>
      </p:ext>
    </p:extLst>
  </p:cSld>
  <p:clrMapOvr>
    <a:masterClrMapping/>
  </p:clrMapOvr>
  <p:transition>
    <p:fade/>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Unordered list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7DD8-F736-58AC-CD94-5C03CAD1D7F1}"/>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44ED096A-3E52-A993-CD98-5B54B3FE5483}"/>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2EC3C46-FE1C-5B55-8736-D92A29240875}"/>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5B59ED7-6301-6253-D233-C58E8C6A7AD5}"/>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B0C025B-1475-5461-482F-DCD9102FEADA}"/>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EE8C31F6-7356-9E5D-935E-F91149CAB9B0}"/>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6796A467-69E9-9658-B939-2DA9824545B4}"/>
              </a:ext>
            </a:extLst>
          </p:cNvPr>
          <p:cNvSpPr>
            <a:spLocks noGrp="1"/>
          </p:cNvSpPr>
          <p:nvPr>
            <p:ph type="body" sz="quarter" idx="15"/>
          </p:nvPr>
        </p:nvSpPr>
        <p:spPr>
          <a:xfrm>
            <a:off x="492207" y="2282973"/>
            <a:ext cx="25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267F397-CAB1-ACFA-DD29-6917F5690613}"/>
              </a:ext>
            </a:extLst>
          </p:cNvPr>
          <p:cNvSpPr>
            <a:spLocks noGrp="1"/>
          </p:cNvSpPr>
          <p:nvPr>
            <p:ph type="body" sz="quarter" idx="17"/>
          </p:nvPr>
        </p:nvSpPr>
        <p:spPr>
          <a:xfrm>
            <a:off x="3452126" y="2282973"/>
            <a:ext cx="25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9C4182BE-16AC-FE8D-6046-2D319B046667}"/>
              </a:ext>
            </a:extLst>
          </p:cNvPr>
          <p:cNvSpPr>
            <a:spLocks noGrp="1"/>
          </p:cNvSpPr>
          <p:nvPr>
            <p:ph type="body" sz="quarter" idx="19"/>
          </p:nvPr>
        </p:nvSpPr>
        <p:spPr>
          <a:xfrm>
            <a:off x="6412045" y="2282973"/>
            <a:ext cx="25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20C278E9-305D-9CC3-2C55-D591D89A13F5}"/>
              </a:ext>
            </a:extLst>
          </p:cNvPr>
          <p:cNvSpPr>
            <a:spLocks noGrp="1"/>
          </p:cNvSpPr>
          <p:nvPr>
            <p:ph type="body" sz="quarter" idx="24"/>
          </p:nvPr>
        </p:nvSpPr>
        <p:spPr>
          <a:xfrm>
            <a:off x="492082" y="2614613"/>
            <a:ext cx="25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196AFF61-1756-32E6-DB00-2475E0F2248F}"/>
              </a:ext>
            </a:extLst>
          </p:cNvPr>
          <p:cNvSpPr>
            <a:spLocks noGrp="1"/>
          </p:cNvSpPr>
          <p:nvPr>
            <p:ph type="body" sz="quarter" idx="25"/>
          </p:nvPr>
        </p:nvSpPr>
        <p:spPr>
          <a:xfrm>
            <a:off x="3452042" y="2614613"/>
            <a:ext cx="25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5B875B18-3A04-B000-C2D6-0E6AE0B97C6F}"/>
              </a:ext>
            </a:extLst>
          </p:cNvPr>
          <p:cNvSpPr>
            <a:spLocks noGrp="1"/>
          </p:cNvSpPr>
          <p:nvPr>
            <p:ph type="body" sz="quarter" idx="26"/>
          </p:nvPr>
        </p:nvSpPr>
        <p:spPr>
          <a:xfrm>
            <a:off x="6412002" y="2614613"/>
            <a:ext cx="25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4" name="Text Placeholder 9">
            <a:extLst>
              <a:ext uri="{FF2B5EF4-FFF2-40B4-BE49-F238E27FC236}">
                <a16:creationId xmlns:a16="http://schemas.microsoft.com/office/drawing/2014/main" id="{28BBD533-3575-CCFB-E71B-47CDA356796F}"/>
              </a:ext>
            </a:extLst>
          </p:cNvPr>
          <p:cNvSpPr>
            <a:spLocks noGrp="1"/>
          </p:cNvSpPr>
          <p:nvPr>
            <p:ph type="body" sz="quarter" idx="27"/>
          </p:nvPr>
        </p:nvSpPr>
        <p:spPr>
          <a:xfrm>
            <a:off x="9371963" y="2282973"/>
            <a:ext cx="25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0A1E506D-D061-96CB-507A-484BC5A40121}"/>
              </a:ext>
            </a:extLst>
          </p:cNvPr>
          <p:cNvSpPr>
            <a:spLocks noGrp="1"/>
          </p:cNvSpPr>
          <p:nvPr>
            <p:ph type="body" sz="quarter" idx="28"/>
          </p:nvPr>
        </p:nvSpPr>
        <p:spPr>
          <a:xfrm>
            <a:off x="9371963" y="2614613"/>
            <a:ext cx="25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Box 15">
            <a:extLst>
              <a:ext uri="{FF2B5EF4-FFF2-40B4-BE49-F238E27FC236}">
                <a16:creationId xmlns:a16="http://schemas.microsoft.com/office/drawing/2014/main" id="{1EA0B512-6ED9-5922-BA60-BD3002855A93}"/>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834806024"/>
      </p:ext>
    </p:extLst>
  </p:cSld>
  <p:clrMapOvr>
    <a:masterClrMapping/>
  </p:clrMapOvr>
  <p:transition>
    <p:fade/>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Unordered list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7DD8-F736-58AC-CD94-5C03CAD1D7F1}"/>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44ED096A-3E52-A993-CD98-5B54B3FE5483}"/>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2EC3C46-FE1C-5B55-8736-D92A29240875}"/>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5B59ED7-6301-6253-D233-C58E8C6A7AD5}"/>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B0C025B-1475-5461-482F-DCD9102FEADA}"/>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EE8C31F6-7356-9E5D-935E-F91149CAB9B0}"/>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6796A467-69E9-9658-B939-2DA9824545B4}"/>
              </a:ext>
            </a:extLst>
          </p:cNvPr>
          <p:cNvSpPr>
            <a:spLocks noGrp="1"/>
          </p:cNvSpPr>
          <p:nvPr>
            <p:ph type="body" sz="quarter" idx="15"/>
          </p:nvPr>
        </p:nvSpPr>
        <p:spPr>
          <a:xfrm>
            <a:off x="486000" y="2282973"/>
            <a:ext cx="1980122"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267F397-CAB1-ACFA-DD29-6917F5690613}"/>
              </a:ext>
            </a:extLst>
          </p:cNvPr>
          <p:cNvSpPr>
            <a:spLocks noGrp="1"/>
          </p:cNvSpPr>
          <p:nvPr>
            <p:ph type="body" sz="quarter" idx="17"/>
          </p:nvPr>
        </p:nvSpPr>
        <p:spPr>
          <a:xfrm>
            <a:off x="2841171"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9C4182BE-16AC-FE8D-6046-2D319B046667}"/>
              </a:ext>
            </a:extLst>
          </p:cNvPr>
          <p:cNvSpPr>
            <a:spLocks noGrp="1"/>
          </p:cNvSpPr>
          <p:nvPr>
            <p:ph type="body" sz="quarter" idx="19"/>
          </p:nvPr>
        </p:nvSpPr>
        <p:spPr>
          <a:xfrm>
            <a:off x="5196220" y="2282973"/>
            <a:ext cx="1978823"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20C278E9-305D-9CC3-2C55-D591D89A13F5}"/>
              </a:ext>
            </a:extLst>
          </p:cNvPr>
          <p:cNvSpPr>
            <a:spLocks noGrp="1"/>
          </p:cNvSpPr>
          <p:nvPr>
            <p:ph type="body" sz="quarter" idx="24"/>
          </p:nvPr>
        </p:nvSpPr>
        <p:spPr>
          <a:xfrm>
            <a:off x="486000"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196AFF61-1756-32E6-DB00-2475E0F2248F}"/>
              </a:ext>
            </a:extLst>
          </p:cNvPr>
          <p:cNvSpPr>
            <a:spLocks noGrp="1"/>
          </p:cNvSpPr>
          <p:nvPr>
            <p:ph type="body" sz="quarter" idx="25"/>
          </p:nvPr>
        </p:nvSpPr>
        <p:spPr>
          <a:xfrm>
            <a:off x="2841171"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5B875B18-3A04-B000-C2D6-0E6AE0B97C6F}"/>
              </a:ext>
            </a:extLst>
          </p:cNvPr>
          <p:cNvSpPr>
            <a:spLocks noGrp="1"/>
          </p:cNvSpPr>
          <p:nvPr>
            <p:ph type="body" sz="quarter" idx="26"/>
          </p:nvPr>
        </p:nvSpPr>
        <p:spPr>
          <a:xfrm>
            <a:off x="5197662"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4" name="Text Placeholder 9">
            <a:extLst>
              <a:ext uri="{FF2B5EF4-FFF2-40B4-BE49-F238E27FC236}">
                <a16:creationId xmlns:a16="http://schemas.microsoft.com/office/drawing/2014/main" id="{28BBD533-3575-CCFB-E71B-47CDA356796F}"/>
              </a:ext>
            </a:extLst>
          </p:cNvPr>
          <p:cNvSpPr>
            <a:spLocks noGrp="1"/>
          </p:cNvSpPr>
          <p:nvPr>
            <p:ph type="body" sz="quarter" idx="27"/>
          </p:nvPr>
        </p:nvSpPr>
        <p:spPr>
          <a:xfrm>
            <a:off x="7550092" y="2282973"/>
            <a:ext cx="1978823"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0A1E506D-D061-96CB-507A-484BC5A40121}"/>
              </a:ext>
            </a:extLst>
          </p:cNvPr>
          <p:cNvSpPr>
            <a:spLocks noGrp="1"/>
          </p:cNvSpPr>
          <p:nvPr>
            <p:ph type="body" sz="quarter" idx="28"/>
          </p:nvPr>
        </p:nvSpPr>
        <p:spPr>
          <a:xfrm>
            <a:off x="7554153"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 Placeholder 9">
            <a:extLst>
              <a:ext uri="{FF2B5EF4-FFF2-40B4-BE49-F238E27FC236}">
                <a16:creationId xmlns:a16="http://schemas.microsoft.com/office/drawing/2014/main" id="{15B29677-BE3B-7470-2545-1CDB37817379}"/>
              </a:ext>
            </a:extLst>
          </p:cNvPr>
          <p:cNvSpPr>
            <a:spLocks noGrp="1"/>
          </p:cNvSpPr>
          <p:nvPr>
            <p:ph type="body" sz="quarter" idx="29"/>
          </p:nvPr>
        </p:nvSpPr>
        <p:spPr>
          <a:xfrm>
            <a:off x="9903963" y="2282973"/>
            <a:ext cx="1987999"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2F79A021-8D89-90CC-C1F3-B0371DBA6128}"/>
              </a:ext>
            </a:extLst>
          </p:cNvPr>
          <p:cNvSpPr>
            <a:spLocks noGrp="1"/>
          </p:cNvSpPr>
          <p:nvPr>
            <p:ph type="body" sz="quarter" idx="30"/>
          </p:nvPr>
        </p:nvSpPr>
        <p:spPr>
          <a:xfrm>
            <a:off x="9910646"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8" name="TextBox 17">
            <a:extLst>
              <a:ext uri="{FF2B5EF4-FFF2-40B4-BE49-F238E27FC236}">
                <a16:creationId xmlns:a16="http://schemas.microsoft.com/office/drawing/2014/main" id="{8C726E93-42D8-60A3-0F72-43200D611A10}"/>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48148387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Unordered list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D67DD8-F736-58AC-CD94-5C03CAD1D7F1}"/>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44ED096A-3E52-A993-CD98-5B54B3FE5483}"/>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2EC3C46-FE1C-5B55-8736-D92A29240875}"/>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B5B59ED7-6301-6253-D233-C58E8C6A7AD5}"/>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7B0C025B-1475-5461-482F-DCD9102FEADA}"/>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EE8C31F6-7356-9E5D-935E-F91149CAB9B0}"/>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6796A467-69E9-9658-B939-2DA9824545B4}"/>
              </a:ext>
            </a:extLst>
          </p:cNvPr>
          <p:cNvSpPr>
            <a:spLocks noGrp="1"/>
          </p:cNvSpPr>
          <p:nvPr>
            <p:ph type="body" sz="quarter" idx="15"/>
          </p:nvPr>
        </p:nvSpPr>
        <p:spPr>
          <a:xfrm>
            <a:off x="486000"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267F397-CAB1-ACFA-DD29-6917F5690613}"/>
              </a:ext>
            </a:extLst>
          </p:cNvPr>
          <p:cNvSpPr>
            <a:spLocks noGrp="1"/>
          </p:cNvSpPr>
          <p:nvPr>
            <p:ph type="body" sz="quarter" idx="17"/>
          </p:nvPr>
        </p:nvSpPr>
        <p:spPr>
          <a:xfrm>
            <a:off x="2441729"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9C4182BE-16AC-FE8D-6046-2D319B046667}"/>
              </a:ext>
            </a:extLst>
          </p:cNvPr>
          <p:cNvSpPr>
            <a:spLocks noGrp="1"/>
          </p:cNvSpPr>
          <p:nvPr>
            <p:ph type="body" sz="quarter" idx="19"/>
          </p:nvPr>
        </p:nvSpPr>
        <p:spPr>
          <a:xfrm>
            <a:off x="4397458"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20C278E9-305D-9CC3-2C55-D591D89A13F5}"/>
              </a:ext>
            </a:extLst>
          </p:cNvPr>
          <p:cNvSpPr>
            <a:spLocks noGrp="1"/>
          </p:cNvSpPr>
          <p:nvPr>
            <p:ph type="body" sz="quarter" idx="24"/>
          </p:nvPr>
        </p:nvSpPr>
        <p:spPr>
          <a:xfrm>
            <a:off x="486000"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196AFF61-1756-32E6-DB00-2475E0F2248F}"/>
              </a:ext>
            </a:extLst>
          </p:cNvPr>
          <p:cNvSpPr>
            <a:spLocks noGrp="1"/>
          </p:cNvSpPr>
          <p:nvPr>
            <p:ph type="body" sz="quarter" idx="25"/>
          </p:nvPr>
        </p:nvSpPr>
        <p:spPr>
          <a:xfrm>
            <a:off x="2443065"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5B875B18-3A04-B000-C2D6-0E6AE0B97C6F}"/>
              </a:ext>
            </a:extLst>
          </p:cNvPr>
          <p:cNvSpPr>
            <a:spLocks noGrp="1"/>
          </p:cNvSpPr>
          <p:nvPr>
            <p:ph type="body" sz="quarter" idx="26"/>
          </p:nvPr>
        </p:nvSpPr>
        <p:spPr>
          <a:xfrm>
            <a:off x="4400130"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4" name="Text Placeholder 9">
            <a:extLst>
              <a:ext uri="{FF2B5EF4-FFF2-40B4-BE49-F238E27FC236}">
                <a16:creationId xmlns:a16="http://schemas.microsoft.com/office/drawing/2014/main" id="{28BBD533-3575-CCFB-E71B-47CDA356796F}"/>
              </a:ext>
            </a:extLst>
          </p:cNvPr>
          <p:cNvSpPr>
            <a:spLocks noGrp="1"/>
          </p:cNvSpPr>
          <p:nvPr>
            <p:ph type="body" sz="quarter" idx="27"/>
          </p:nvPr>
        </p:nvSpPr>
        <p:spPr>
          <a:xfrm>
            <a:off x="6353187"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5" name="Text Placeholder 19">
            <a:extLst>
              <a:ext uri="{FF2B5EF4-FFF2-40B4-BE49-F238E27FC236}">
                <a16:creationId xmlns:a16="http://schemas.microsoft.com/office/drawing/2014/main" id="{0A1E506D-D061-96CB-507A-484BC5A40121}"/>
              </a:ext>
            </a:extLst>
          </p:cNvPr>
          <p:cNvSpPr>
            <a:spLocks noGrp="1"/>
          </p:cNvSpPr>
          <p:nvPr>
            <p:ph type="body" sz="quarter" idx="28"/>
          </p:nvPr>
        </p:nvSpPr>
        <p:spPr>
          <a:xfrm>
            <a:off x="6357195"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6" name="Text Placeholder 9">
            <a:extLst>
              <a:ext uri="{FF2B5EF4-FFF2-40B4-BE49-F238E27FC236}">
                <a16:creationId xmlns:a16="http://schemas.microsoft.com/office/drawing/2014/main" id="{15B29677-BE3B-7470-2545-1CDB37817379}"/>
              </a:ext>
            </a:extLst>
          </p:cNvPr>
          <p:cNvSpPr>
            <a:spLocks noGrp="1"/>
          </p:cNvSpPr>
          <p:nvPr>
            <p:ph type="body" sz="quarter" idx="29"/>
          </p:nvPr>
        </p:nvSpPr>
        <p:spPr>
          <a:xfrm>
            <a:off x="8308916"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2F79A021-8D89-90CC-C1F3-B0371DBA6128}"/>
              </a:ext>
            </a:extLst>
          </p:cNvPr>
          <p:cNvSpPr>
            <a:spLocks noGrp="1"/>
          </p:cNvSpPr>
          <p:nvPr>
            <p:ph type="body" sz="quarter" idx="30"/>
          </p:nvPr>
        </p:nvSpPr>
        <p:spPr>
          <a:xfrm>
            <a:off x="8314260"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8" name="Text Placeholder 9">
            <a:extLst>
              <a:ext uri="{FF2B5EF4-FFF2-40B4-BE49-F238E27FC236}">
                <a16:creationId xmlns:a16="http://schemas.microsoft.com/office/drawing/2014/main" id="{D6BACB2F-0DB8-DD63-EA6C-7C37EC4B4A7F}"/>
              </a:ext>
            </a:extLst>
          </p:cNvPr>
          <p:cNvSpPr>
            <a:spLocks noGrp="1"/>
          </p:cNvSpPr>
          <p:nvPr>
            <p:ph type="body" sz="quarter" idx="31"/>
          </p:nvPr>
        </p:nvSpPr>
        <p:spPr>
          <a:xfrm>
            <a:off x="10264643" y="2282973"/>
            <a:ext cx="162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9" name="Text Placeholder 19">
            <a:extLst>
              <a:ext uri="{FF2B5EF4-FFF2-40B4-BE49-F238E27FC236}">
                <a16:creationId xmlns:a16="http://schemas.microsoft.com/office/drawing/2014/main" id="{383AED7B-9104-4F4D-98AE-4DBE12D1BBDD}"/>
              </a:ext>
            </a:extLst>
          </p:cNvPr>
          <p:cNvSpPr>
            <a:spLocks noGrp="1"/>
          </p:cNvSpPr>
          <p:nvPr>
            <p:ph type="body" sz="quarter" idx="32"/>
          </p:nvPr>
        </p:nvSpPr>
        <p:spPr>
          <a:xfrm>
            <a:off x="10271326" y="2614613"/>
            <a:ext cx="162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0" name="TextBox 19">
            <a:extLst>
              <a:ext uri="{FF2B5EF4-FFF2-40B4-BE49-F238E27FC236}">
                <a16:creationId xmlns:a16="http://schemas.microsoft.com/office/drawing/2014/main" id="{398B30BC-5605-4035-E48B-463C18BEDEB8}"/>
              </a:ext>
            </a:extLst>
          </p:cNvPr>
          <p:cNvSpPr txBox="1"/>
          <p:nvPr userDrawn="1"/>
        </p:nvSpPr>
        <p:spPr>
          <a:xfrm>
            <a:off x="-1828800" y="2827381"/>
            <a:ext cx="1694046" cy="584775"/>
          </a:xfrm>
          <a:prstGeom prst="rect">
            <a:avLst/>
          </a:prstGeom>
          <a:noFill/>
        </p:spPr>
        <p:txBody>
          <a:bodyPr wrap="square" rtlCol="0">
            <a:spAutoFit/>
          </a:bodyPr>
          <a:lstStyle/>
          <a:p>
            <a:r>
              <a:rPr lang="en-GB" sz="800" dirty="0"/>
              <a:t>NOTE: Adjust the vertical dividers to match the height of your text content (making sure all are of a consistent height).</a:t>
            </a:r>
          </a:p>
        </p:txBody>
      </p:sp>
    </p:spTree>
    <p:extLst>
      <p:ext uri="{BB962C8B-B14F-4D97-AF65-F5344CB8AC3E}">
        <p14:creationId xmlns:p14="http://schemas.microsoft.com/office/powerpoint/2010/main" val="2994551115"/>
      </p:ext>
    </p:extLst>
  </p:cSld>
  <p:clrMapOvr>
    <a:masterClrMapping/>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meline 1-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1CD-2885-55F3-61DF-04B4921832B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F57DCDA2-F04F-EF39-A68F-2FFB8F203691}"/>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A4E165A-D603-F44C-1F49-59254C68673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3868BC9-AFDB-387B-F5C5-FFDC1EF2022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0B4463B-6714-67EC-1362-F20D740D5E6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9D7A8C5F-BE9D-1F83-FE56-4A5E6AB6087E}"/>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46434A8A-3238-656F-E766-071DBA37E3E2}"/>
              </a:ext>
            </a:extLst>
          </p:cNvPr>
          <p:cNvSpPr>
            <a:spLocks noGrp="1"/>
          </p:cNvSpPr>
          <p:nvPr>
            <p:ph type="body" sz="quarter" idx="15"/>
          </p:nvPr>
        </p:nvSpPr>
        <p:spPr>
          <a:xfrm>
            <a:off x="304799" y="2282973"/>
            <a:ext cx="3527875"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3137B0F-E471-1AB8-6CBA-9BCDAD5E8A22}"/>
              </a:ext>
            </a:extLst>
          </p:cNvPr>
          <p:cNvSpPr>
            <a:spLocks noGrp="1"/>
          </p:cNvSpPr>
          <p:nvPr>
            <p:ph type="body" sz="quarter" idx="17"/>
          </p:nvPr>
        </p:nvSpPr>
        <p:spPr>
          <a:xfrm>
            <a:off x="4195349" y="2282973"/>
            <a:ext cx="3527874"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AB5E02E6-314F-A208-BB34-A03F5F310B0D}"/>
              </a:ext>
            </a:extLst>
          </p:cNvPr>
          <p:cNvSpPr>
            <a:spLocks noGrp="1"/>
          </p:cNvSpPr>
          <p:nvPr>
            <p:ph type="body" sz="quarter" idx="19"/>
          </p:nvPr>
        </p:nvSpPr>
        <p:spPr>
          <a:xfrm>
            <a:off x="8085898" y="2282973"/>
            <a:ext cx="3528126"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A15EEF04-EB57-2EFE-BCC8-60BFAE4541A0}"/>
              </a:ext>
            </a:extLst>
          </p:cNvPr>
          <p:cNvSpPr>
            <a:spLocks noGrp="1"/>
          </p:cNvSpPr>
          <p:nvPr>
            <p:ph type="body" sz="quarter" idx="24"/>
          </p:nvPr>
        </p:nvSpPr>
        <p:spPr>
          <a:xfrm>
            <a:off x="304675" y="2614613"/>
            <a:ext cx="3528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2D62A765-47EA-B167-0BE8-B4756A00F527}"/>
              </a:ext>
            </a:extLst>
          </p:cNvPr>
          <p:cNvSpPr>
            <a:spLocks noGrp="1"/>
          </p:cNvSpPr>
          <p:nvPr>
            <p:ph type="body" sz="quarter" idx="25"/>
          </p:nvPr>
        </p:nvSpPr>
        <p:spPr>
          <a:xfrm>
            <a:off x="4195349" y="2614613"/>
            <a:ext cx="3528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ED5C994C-A90B-DEE1-D499-BF454BABBDCB}"/>
              </a:ext>
            </a:extLst>
          </p:cNvPr>
          <p:cNvSpPr>
            <a:spLocks noGrp="1"/>
          </p:cNvSpPr>
          <p:nvPr>
            <p:ph type="body" sz="quarter" idx="26"/>
          </p:nvPr>
        </p:nvSpPr>
        <p:spPr>
          <a:xfrm>
            <a:off x="8086024" y="2614613"/>
            <a:ext cx="3528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15" name="Straight Connector 14">
            <a:extLst>
              <a:ext uri="{FF2B5EF4-FFF2-40B4-BE49-F238E27FC236}">
                <a16:creationId xmlns:a16="http://schemas.microsoft.com/office/drawing/2014/main" id="{5E758CFD-6353-8E5B-960B-5799F0D9921C}"/>
              </a:ext>
            </a:extLst>
          </p:cNvPr>
          <p:cNvCxnSpPr>
            <a:cxnSpLocks/>
          </p:cNvCxnSpPr>
          <p:nvPr userDrawn="1"/>
        </p:nvCxnSpPr>
        <p:spPr>
          <a:xfrm>
            <a:off x="304675" y="2282973"/>
            <a:ext cx="3528126"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Arrow: Chevron 15">
            <a:extLst>
              <a:ext uri="{FF2B5EF4-FFF2-40B4-BE49-F238E27FC236}">
                <a16:creationId xmlns:a16="http://schemas.microsoft.com/office/drawing/2014/main" id="{DBDB799E-9DE8-9EFD-E9D6-FF4EAC64FC22}"/>
              </a:ext>
            </a:extLst>
          </p:cNvPr>
          <p:cNvSpPr/>
          <p:nvPr userDrawn="1"/>
        </p:nvSpPr>
        <p:spPr>
          <a:xfrm>
            <a:off x="3888912"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tx1"/>
              </a:solidFill>
            </a:endParaRPr>
          </a:p>
        </p:txBody>
      </p:sp>
      <p:cxnSp>
        <p:nvCxnSpPr>
          <p:cNvPr id="22" name="Straight Connector 21">
            <a:extLst>
              <a:ext uri="{FF2B5EF4-FFF2-40B4-BE49-F238E27FC236}">
                <a16:creationId xmlns:a16="http://schemas.microsoft.com/office/drawing/2014/main" id="{D71FEB51-AFE7-8D09-2DDF-EA55F7B457BE}"/>
              </a:ext>
            </a:extLst>
          </p:cNvPr>
          <p:cNvCxnSpPr>
            <a:cxnSpLocks/>
          </p:cNvCxnSpPr>
          <p:nvPr userDrawn="1"/>
        </p:nvCxnSpPr>
        <p:spPr>
          <a:xfrm>
            <a:off x="4196397" y="2282973"/>
            <a:ext cx="3528126"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3" name="Arrow: Chevron 22">
            <a:extLst>
              <a:ext uri="{FF2B5EF4-FFF2-40B4-BE49-F238E27FC236}">
                <a16:creationId xmlns:a16="http://schemas.microsoft.com/office/drawing/2014/main" id="{62FBB4E5-5680-7A1E-A0CE-9B5E67EA5EBD}"/>
              </a:ext>
            </a:extLst>
          </p:cNvPr>
          <p:cNvSpPr/>
          <p:nvPr userDrawn="1"/>
        </p:nvSpPr>
        <p:spPr>
          <a:xfrm>
            <a:off x="7780634"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tx1"/>
              </a:solidFill>
            </a:endParaRPr>
          </a:p>
        </p:txBody>
      </p:sp>
      <p:cxnSp>
        <p:nvCxnSpPr>
          <p:cNvPr id="24" name="Straight Connector 23">
            <a:extLst>
              <a:ext uri="{FF2B5EF4-FFF2-40B4-BE49-F238E27FC236}">
                <a16:creationId xmlns:a16="http://schemas.microsoft.com/office/drawing/2014/main" id="{A4F97134-2CAF-FE5A-4E3B-79DD92C4E68E}"/>
              </a:ext>
            </a:extLst>
          </p:cNvPr>
          <p:cNvCxnSpPr>
            <a:cxnSpLocks/>
          </p:cNvCxnSpPr>
          <p:nvPr userDrawn="1"/>
        </p:nvCxnSpPr>
        <p:spPr>
          <a:xfrm>
            <a:off x="8088119" y="2282973"/>
            <a:ext cx="3528126"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Arrow: Chevron 24">
            <a:extLst>
              <a:ext uri="{FF2B5EF4-FFF2-40B4-BE49-F238E27FC236}">
                <a16:creationId xmlns:a16="http://schemas.microsoft.com/office/drawing/2014/main" id="{1CF0A13A-31A4-FF89-6DE7-027605D20B96}"/>
              </a:ext>
            </a:extLst>
          </p:cNvPr>
          <p:cNvSpPr/>
          <p:nvPr userDrawn="1"/>
        </p:nvSpPr>
        <p:spPr>
          <a:xfrm>
            <a:off x="11672356"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sz="1800">
              <a:solidFill>
                <a:schemeClr val="tx1"/>
              </a:solidFill>
            </a:endParaRPr>
          </a:p>
        </p:txBody>
      </p:sp>
    </p:spTree>
    <p:extLst>
      <p:ext uri="{BB962C8B-B14F-4D97-AF65-F5344CB8AC3E}">
        <p14:creationId xmlns:p14="http://schemas.microsoft.com/office/powerpoint/2010/main" val="4283508253"/>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Timeline 1-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1CD-2885-55F3-61DF-04B4921832B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F57DCDA2-F04F-EF39-A68F-2FFB8F203691}"/>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A4E165A-D603-F44C-1F49-59254C68673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3868BC9-AFDB-387B-F5C5-FFDC1EF2022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0B4463B-6714-67EC-1362-F20D740D5E6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9D7A8C5F-BE9D-1F83-FE56-4A5E6AB6087E}"/>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46434A8A-3238-656F-E766-071DBA37E3E2}"/>
              </a:ext>
            </a:extLst>
          </p:cNvPr>
          <p:cNvSpPr>
            <a:spLocks noGrp="1"/>
          </p:cNvSpPr>
          <p:nvPr>
            <p:ph type="body" sz="quarter" idx="15"/>
          </p:nvPr>
        </p:nvSpPr>
        <p:spPr>
          <a:xfrm>
            <a:off x="304799" y="2282973"/>
            <a:ext cx="2556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3137B0F-E471-1AB8-6CBA-9BCDAD5E8A22}"/>
              </a:ext>
            </a:extLst>
          </p:cNvPr>
          <p:cNvSpPr>
            <a:spLocks noGrp="1"/>
          </p:cNvSpPr>
          <p:nvPr>
            <p:ph type="body" sz="quarter" idx="17"/>
          </p:nvPr>
        </p:nvSpPr>
        <p:spPr>
          <a:xfrm>
            <a:off x="3211156" y="2282973"/>
            <a:ext cx="2556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AB5E02E6-314F-A208-BB34-A03F5F310B0D}"/>
              </a:ext>
            </a:extLst>
          </p:cNvPr>
          <p:cNvSpPr>
            <a:spLocks noGrp="1"/>
          </p:cNvSpPr>
          <p:nvPr>
            <p:ph type="body" sz="quarter" idx="19"/>
          </p:nvPr>
        </p:nvSpPr>
        <p:spPr>
          <a:xfrm>
            <a:off x="6117637" y="2282973"/>
            <a:ext cx="2556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A15EEF04-EB57-2EFE-BCC8-60BFAE4541A0}"/>
              </a:ext>
            </a:extLst>
          </p:cNvPr>
          <p:cNvSpPr>
            <a:spLocks noGrp="1"/>
          </p:cNvSpPr>
          <p:nvPr>
            <p:ph type="body" sz="quarter" idx="24"/>
          </p:nvPr>
        </p:nvSpPr>
        <p:spPr>
          <a:xfrm>
            <a:off x="304675" y="2614613"/>
            <a:ext cx="2556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2D62A765-47EA-B167-0BE8-B4756A00F527}"/>
              </a:ext>
            </a:extLst>
          </p:cNvPr>
          <p:cNvSpPr>
            <a:spLocks noGrp="1"/>
          </p:cNvSpPr>
          <p:nvPr>
            <p:ph type="body" sz="quarter" idx="25"/>
          </p:nvPr>
        </p:nvSpPr>
        <p:spPr>
          <a:xfrm>
            <a:off x="3211156" y="2614613"/>
            <a:ext cx="2556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ED5C994C-A90B-DEE1-D499-BF454BABBDCB}"/>
              </a:ext>
            </a:extLst>
          </p:cNvPr>
          <p:cNvSpPr>
            <a:spLocks noGrp="1"/>
          </p:cNvSpPr>
          <p:nvPr>
            <p:ph type="body" sz="quarter" idx="26"/>
          </p:nvPr>
        </p:nvSpPr>
        <p:spPr>
          <a:xfrm>
            <a:off x="6117637" y="2614613"/>
            <a:ext cx="2556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15" name="Straight Connector 14">
            <a:extLst>
              <a:ext uri="{FF2B5EF4-FFF2-40B4-BE49-F238E27FC236}">
                <a16:creationId xmlns:a16="http://schemas.microsoft.com/office/drawing/2014/main" id="{5E758CFD-6353-8E5B-960B-5799F0D9921C}"/>
              </a:ext>
            </a:extLst>
          </p:cNvPr>
          <p:cNvCxnSpPr>
            <a:cxnSpLocks/>
          </p:cNvCxnSpPr>
          <p:nvPr userDrawn="1"/>
        </p:nvCxnSpPr>
        <p:spPr>
          <a:xfrm>
            <a:off x="304675" y="2282973"/>
            <a:ext cx="2556124"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Arrow: Chevron 15">
            <a:extLst>
              <a:ext uri="{FF2B5EF4-FFF2-40B4-BE49-F238E27FC236}">
                <a16:creationId xmlns:a16="http://schemas.microsoft.com/office/drawing/2014/main" id="{DBDB799E-9DE8-9EFD-E9D6-FF4EAC64FC22}"/>
              </a:ext>
            </a:extLst>
          </p:cNvPr>
          <p:cNvSpPr/>
          <p:nvPr userDrawn="1"/>
        </p:nvSpPr>
        <p:spPr>
          <a:xfrm>
            <a:off x="2916910"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Text Placeholder 9">
            <a:extLst>
              <a:ext uri="{FF2B5EF4-FFF2-40B4-BE49-F238E27FC236}">
                <a16:creationId xmlns:a16="http://schemas.microsoft.com/office/drawing/2014/main" id="{F459F560-10CA-9159-63B5-9571F8F2CD81}"/>
              </a:ext>
            </a:extLst>
          </p:cNvPr>
          <p:cNvSpPr>
            <a:spLocks noGrp="1"/>
          </p:cNvSpPr>
          <p:nvPr>
            <p:ph type="body" sz="quarter" idx="27"/>
          </p:nvPr>
        </p:nvSpPr>
        <p:spPr>
          <a:xfrm>
            <a:off x="9024117" y="2282973"/>
            <a:ext cx="2556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D1CE8918-CB52-FC8D-0667-5DD4C2904898}"/>
              </a:ext>
            </a:extLst>
          </p:cNvPr>
          <p:cNvSpPr>
            <a:spLocks noGrp="1"/>
          </p:cNvSpPr>
          <p:nvPr>
            <p:ph type="body" sz="quarter" idx="28"/>
          </p:nvPr>
        </p:nvSpPr>
        <p:spPr>
          <a:xfrm>
            <a:off x="9024119" y="2614613"/>
            <a:ext cx="2556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30" name="Straight Connector 29">
            <a:extLst>
              <a:ext uri="{FF2B5EF4-FFF2-40B4-BE49-F238E27FC236}">
                <a16:creationId xmlns:a16="http://schemas.microsoft.com/office/drawing/2014/main" id="{393B61CA-A7BE-8A3E-D9AC-F654B9B38698}"/>
              </a:ext>
            </a:extLst>
          </p:cNvPr>
          <p:cNvCxnSpPr>
            <a:cxnSpLocks/>
          </p:cNvCxnSpPr>
          <p:nvPr userDrawn="1"/>
        </p:nvCxnSpPr>
        <p:spPr>
          <a:xfrm>
            <a:off x="3221565" y="2282973"/>
            <a:ext cx="2556124"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1" name="Arrow: Chevron 30">
            <a:extLst>
              <a:ext uri="{FF2B5EF4-FFF2-40B4-BE49-F238E27FC236}">
                <a16:creationId xmlns:a16="http://schemas.microsoft.com/office/drawing/2014/main" id="{A8B2014E-675C-8EB9-B5B5-BD95FAFE19E6}"/>
              </a:ext>
            </a:extLst>
          </p:cNvPr>
          <p:cNvSpPr/>
          <p:nvPr userDrawn="1"/>
        </p:nvSpPr>
        <p:spPr>
          <a:xfrm>
            <a:off x="5833800"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2" name="Straight Connector 31">
            <a:extLst>
              <a:ext uri="{FF2B5EF4-FFF2-40B4-BE49-F238E27FC236}">
                <a16:creationId xmlns:a16="http://schemas.microsoft.com/office/drawing/2014/main" id="{FA0D4E54-4CD3-D526-DEED-81769F41304D}"/>
              </a:ext>
            </a:extLst>
          </p:cNvPr>
          <p:cNvCxnSpPr>
            <a:cxnSpLocks/>
          </p:cNvCxnSpPr>
          <p:nvPr userDrawn="1"/>
        </p:nvCxnSpPr>
        <p:spPr>
          <a:xfrm>
            <a:off x="6117513" y="2282973"/>
            <a:ext cx="2556124"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3" name="Arrow: Chevron 32">
            <a:extLst>
              <a:ext uri="{FF2B5EF4-FFF2-40B4-BE49-F238E27FC236}">
                <a16:creationId xmlns:a16="http://schemas.microsoft.com/office/drawing/2014/main" id="{8E6AA380-E662-A92F-D609-F474C925FADA}"/>
              </a:ext>
            </a:extLst>
          </p:cNvPr>
          <p:cNvSpPr/>
          <p:nvPr userDrawn="1"/>
        </p:nvSpPr>
        <p:spPr>
          <a:xfrm>
            <a:off x="8729748"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4" name="Straight Connector 33">
            <a:extLst>
              <a:ext uri="{FF2B5EF4-FFF2-40B4-BE49-F238E27FC236}">
                <a16:creationId xmlns:a16="http://schemas.microsoft.com/office/drawing/2014/main" id="{D5163727-FD74-E51F-D285-A4FDEAB2E16E}"/>
              </a:ext>
            </a:extLst>
          </p:cNvPr>
          <p:cNvCxnSpPr>
            <a:cxnSpLocks/>
          </p:cNvCxnSpPr>
          <p:nvPr userDrawn="1"/>
        </p:nvCxnSpPr>
        <p:spPr>
          <a:xfrm>
            <a:off x="9024117" y="2282973"/>
            <a:ext cx="2556124"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5" name="Arrow: Chevron 34">
            <a:extLst>
              <a:ext uri="{FF2B5EF4-FFF2-40B4-BE49-F238E27FC236}">
                <a16:creationId xmlns:a16="http://schemas.microsoft.com/office/drawing/2014/main" id="{AACA7782-B627-5E5D-977C-78713F8554CD}"/>
              </a:ext>
            </a:extLst>
          </p:cNvPr>
          <p:cNvSpPr/>
          <p:nvPr userDrawn="1"/>
        </p:nvSpPr>
        <p:spPr>
          <a:xfrm>
            <a:off x="11636352"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1800117037"/>
      </p:ext>
    </p:extLst>
  </p:cSld>
  <p:clrMapOvr>
    <a:masterClrMapping/>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meline 1-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1CD-2885-55F3-61DF-04B4921832B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F57DCDA2-F04F-EF39-A68F-2FFB8F203691}"/>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A4E165A-D603-F44C-1F49-59254C68673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3868BC9-AFDB-387B-F5C5-FFDC1EF2022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0B4463B-6714-67EC-1362-F20D740D5E6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9D7A8C5F-BE9D-1F83-FE56-4A5E6AB6087E}"/>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46434A8A-3238-656F-E766-071DBA37E3E2}"/>
              </a:ext>
            </a:extLst>
          </p:cNvPr>
          <p:cNvSpPr>
            <a:spLocks noGrp="1"/>
          </p:cNvSpPr>
          <p:nvPr>
            <p:ph type="body" sz="quarter" idx="15"/>
          </p:nvPr>
        </p:nvSpPr>
        <p:spPr>
          <a:xfrm>
            <a:off x="304799"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3137B0F-E471-1AB8-6CBA-9BCDAD5E8A22}"/>
              </a:ext>
            </a:extLst>
          </p:cNvPr>
          <p:cNvSpPr>
            <a:spLocks noGrp="1"/>
          </p:cNvSpPr>
          <p:nvPr>
            <p:ph type="body" sz="quarter" idx="17"/>
          </p:nvPr>
        </p:nvSpPr>
        <p:spPr>
          <a:xfrm>
            <a:off x="2628628"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0" name="Text Placeholder 9">
            <a:extLst>
              <a:ext uri="{FF2B5EF4-FFF2-40B4-BE49-F238E27FC236}">
                <a16:creationId xmlns:a16="http://schemas.microsoft.com/office/drawing/2014/main" id="{AB5E02E6-314F-A208-BB34-A03F5F310B0D}"/>
              </a:ext>
            </a:extLst>
          </p:cNvPr>
          <p:cNvSpPr>
            <a:spLocks noGrp="1"/>
          </p:cNvSpPr>
          <p:nvPr>
            <p:ph type="body" sz="quarter" idx="19"/>
          </p:nvPr>
        </p:nvSpPr>
        <p:spPr>
          <a:xfrm>
            <a:off x="4952457"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A15EEF04-EB57-2EFE-BCC8-60BFAE4541A0}"/>
              </a:ext>
            </a:extLst>
          </p:cNvPr>
          <p:cNvSpPr>
            <a:spLocks noGrp="1"/>
          </p:cNvSpPr>
          <p:nvPr>
            <p:ph type="body" sz="quarter" idx="24"/>
          </p:nvPr>
        </p:nvSpPr>
        <p:spPr>
          <a:xfrm>
            <a:off x="304675"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2D62A765-47EA-B167-0BE8-B4756A00F527}"/>
              </a:ext>
            </a:extLst>
          </p:cNvPr>
          <p:cNvSpPr>
            <a:spLocks noGrp="1"/>
          </p:cNvSpPr>
          <p:nvPr>
            <p:ph type="body" sz="quarter" idx="25"/>
          </p:nvPr>
        </p:nvSpPr>
        <p:spPr>
          <a:xfrm>
            <a:off x="2628535"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ED5C994C-A90B-DEE1-D499-BF454BABBDCB}"/>
              </a:ext>
            </a:extLst>
          </p:cNvPr>
          <p:cNvSpPr>
            <a:spLocks noGrp="1"/>
          </p:cNvSpPr>
          <p:nvPr>
            <p:ph type="body" sz="quarter" idx="26"/>
          </p:nvPr>
        </p:nvSpPr>
        <p:spPr>
          <a:xfrm>
            <a:off x="4952395"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15" name="Straight Connector 14">
            <a:extLst>
              <a:ext uri="{FF2B5EF4-FFF2-40B4-BE49-F238E27FC236}">
                <a16:creationId xmlns:a16="http://schemas.microsoft.com/office/drawing/2014/main" id="{5E758CFD-6353-8E5B-960B-5799F0D9921C}"/>
              </a:ext>
            </a:extLst>
          </p:cNvPr>
          <p:cNvCxnSpPr>
            <a:cxnSpLocks/>
          </p:cNvCxnSpPr>
          <p:nvPr userDrawn="1"/>
        </p:nvCxnSpPr>
        <p:spPr>
          <a:xfrm>
            <a:off x="304800"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Arrow: Chevron 15">
            <a:extLst>
              <a:ext uri="{FF2B5EF4-FFF2-40B4-BE49-F238E27FC236}">
                <a16:creationId xmlns:a16="http://schemas.microsoft.com/office/drawing/2014/main" id="{DBDB799E-9DE8-9EFD-E9D6-FF4EAC64FC22}"/>
              </a:ext>
            </a:extLst>
          </p:cNvPr>
          <p:cNvSpPr/>
          <p:nvPr userDrawn="1"/>
        </p:nvSpPr>
        <p:spPr>
          <a:xfrm>
            <a:off x="2348118"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Text Placeholder 9">
            <a:extLst>
              <a:ext uri="{FF2B5EF4-FFF2-40B4-BE49-F238E27FC236}">
                <a16:creationId xmlns:a16="http://schemas.microsoft.com/office/drawing/2014/main" id="{F459F560-10CA-9159-63B5-9571F8F2CD81}"/>
              </a:ext>
            </a:extLst>
          </p:cNvPr>
          <p:cNvSpPr>
            <a:spLocks noGrp="1"/>
          </p:cNvSpPr>
          <p:nvPr>
            <p:ph type="body" sz="quarter" idx="27"/>
          </p:nvPr>
        </p:nvSpPr>
        <p:spPr>
          <a:xfrm>
            <a:off x="7276286"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D1CE8918-CB52-FC8D-0667-5DD4C2904898}"/>
              </a:ext>
            </a:extLst>
          </p:cNvPr>
          <p:cNvSpPr>
            <a:spLocks noGrp="1"/>
          </p:cNvSpPr>
          <p:nvPr>
            <p:ph type="body" sz="quarter" idx="28"/>
          </p:nvPr>
        </p:nvSpPr>
        <p:spPr>
          <a:xfrm>
            <a:off x="7276255"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9">
            <a:extLst>
              <a:ext uri="{FF2B5EF4-FFF2-40B4-BE49-F238E27FC236}">
                <a16:creationId xmlns:a16="http://schemas.microsoft.com/office/drawing/2014/main" id="{E0300071-C10F-73DE-516F-3A997209D34C}"/>
              </a:ext>
            </a:extLst>
          </p:cNvPr>
          <p:cNvSpPr>
            <a:spLocks noGrp="1"/>
          </p:cNvSpPr>
          <p:nvPr>
            <p:ph type="body" sz="quarter" idx="30"/>
          </p:nvPr>
        </p:nvSpPr>
        <p:spPr>
          <a:xfrm>
            <a:off x="9600115" y="2282973"/>
            <a:ext cx="1980000" cy="270000"/>
          </a:xfrm>
        </p:spPr>
        <p:txBody>
          <a:bodyPr anchor="ct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22" name="Text Placeholder 19">
            <a:extLst>
              <a:ext uri="{FF2B5EF4-FFF2-40B4-BE49-F238E27FC236}">
                <a16:creationId xmlns:a16="http://schemas.microsoft.com/office/drawing/2014/main" id="{ADAD04CC-D508-F0AA-6E8C-45D588BE7E49}"/>
              </a:ext>
            </a:extLst>
          </p:cNvPr>
          <p:cNvSpPr>
            <a:spLocks noGrp="1"/>
          </p:cNvSpPr>
          <p:nvPr>
            <p:ph type="body" sz="quarter" idx="31"/>
          </p:nvPr>
        </p:nvSpPr>
        <p:spPr>
          <a:xfrm>
            <a:off x="9600117" y="2614613"/>
            <a:ext cx="1980000" cy="2147887"/>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24" name="Straight Connector 23">
            <a:extLst>
              <a:ext uri="{FF2B5EF4-FFF2-40B4-BE49-F238E27FC236}">
                <a16:creationId xmlns:a16="http://schemas.microsoft.com/office/drawing/2014/main" id="{84AD16E6-DFB2-3260-E7C2-D0F51629D8A7}"/>
              </a:ext>
            </a:extLst>
          </p:cNvPr>
          <p:cNvCxnSpPr>
            <a:cxnSpLocks/>
          </p:cNvCxnSpPr>
          <p:nvPr userDrawn="1"/>
        </p:nvCxnSpPr>
        <p:spPr>
          <a:xfrm>
            <a:off x="2628629"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5" name="Arrow: Chevron 24">
            <a:extLst>
              <a:ext uri="{FF2B5EF4-FFF2-40B4-BE49-F238E27FC236}">
                <a16:creationId xmlns:a16="http://schemas.microsoft.com/office/drawing/2014/main" id="{3DACABFD-232F-18BC-919F-CAD8A133DCDE}"/>
              </a:ext>
            </a:extLst>
          </p:cNvPr>
          <p:cNvSpPr/>
          <p:nvPr userDrawn="1"/>
        </p:nvSpPr>
        <p:spPr>
          <a:xfrm>
            <a:off x="4671947"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6" name="Straight Connector 25">
            <a:extLst>
              <a:ext uri="{FF2B5EF4-FFF2-40B4-BE49-F238E27FC236}">
                <a16:creationId xmlns:a16="http://schemas.microsoft.com/office/drawing/2014/main" id="{FFEA3E50-1AFA-3BF7-A87F-151906E60032}"/>
              </a:ext>
            </a:extLst>
          </p:cNvPr>
          <p:cNvCxnSpPr>
            <a:cxnSpLocks/>
          </p:cNvCxnSpPr>
          <p:nvPr userDrawn="1"/>
        </p:nvCxnSpPr>
        <p:spPr>
          <a:xfrm>
            <a:off x="4952395"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7" name="Arrow: Chevron 26">
            <a:extLst>
              <a:ext uri="{FF2B5EF4-FFF2-40B4-BE49-F238E27FC236}">
                <a16:creationId xmlns:a16="http://schemas.microsoft.com/office/drawing/2014/main" id="{95E84197-6880-09C2-1E08-4B7A842980F1}"/>
              </a:ext>
            </a:extLst>
          </p:cNvPr>
          <p:cNvSpPr/>
          <p:nvPr userDrawn="1"/>
        </p:nvSpPr>
        <p:spPr>
          <a:xfrm>
            <a:off x="6995713"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28" name="Straight Connector 27">
            <a:extLst>
              <a:ext uri="{FF2B5EF4-FFF2-40B4-BE49-F238E27FC236}">
                <a16:creationId xmlns:a16="http://schemas.microsoft.com/office/drawing/2014/main" id="{DBA4F882-E214-37A5-1366-A11A8B3C2119}"/>
              </a:ext>
            </a:extLst>
          </p:cNvPr>
          <p:cNvCxnSpPr>
            <a:cxnSpLocks/>
          </p:cNvCxnSpPr>
          <p:nvPr userDrawn="1"/>
        </p:nvCxnSpPr>
        <p:spPr>
          <a:xfrm>
            <a:off x="7276161"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29" name="Arrow: Chevron 28">
            <a:extLst>
              <a:ext uri="{FF2B5EF4-FFF2-40B4-BE49-F238E27FC236}">
                <a16:creationId xmlns:a16="http://schemas.microsoft.com/office/drawing/2014/main" id="{7A04A431-73CA-32DE-D035-406F2582A75A}"/>
              </a:ext>
            </a:extLst>
          </p:cNvPr>
          <p:cNvSpPr/>
          <p:nvPr userDrawn="1"/>
        </p:nvSpPr>
        <p:spPr>
          <a:xfrm>
            <a:off x="9319479"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6" name="Straight Connector 35">
            <a:extLst>
              <a:ext uri="{FF2B5EF4-FFF2-40B4-BE49-F238E27FC236}">
                <a16:creationId xmlns:a16="http://schemas.microsoft.com/office/drawing/2014/main" id="{AE570E91-ABB2-A812-B684-C45EB139B97D}"/>
              </a:ext>
            </a:extLst>
          </p:cNvPr>
          <p:cNvCxnSpPr>
            <a:cxnSpLocks/>
          </p:cNvCxnSpPr>
          <p:nvPr userDrawn="1"/>
        </p:nvCxnSpPr>
        <p:spPr>
          <a:xfrm>
            <a:off x="9599927" y="2282973"/>
            <a:ext cx="1987207"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7" name="Arrow: Chevron 36">
            <a:extLst>
              <a:ext uri="{FF2B5EF4-FFF2-40B4-BE49-F238E27FC236}">
                <a16:creationId xmlns:a16="http://schemas.microsoft.com/office/drawing/2014/main" id="{1AF30669-A2A4-2FDE-F80A-35E06EF01380}"/>
              </a:ext>
            </a:extLst>
          </p:cNvPr>
          <p:cNvSpPr/>
          <p:nvPr userDrawn="1"/>
        </p:nvSpPr>
        <p:spPr>
          <a:xfrm>
            <a:off x="11643245"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474044538"/>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meline 1-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DC1CD-2885-55F3-61DF-04B4921832BA}"/>
              </a:ext>
            </a:extLst>
          </p:cNvPr>
          <p:cNvSpPr>
            <a:spLocks noGrp="1"/>
          </p:cNvSpPr>
          <p:nvPr>
            <p:ph type="title" hasCustomPrompt="1"/>
          </p:nvPr>
        </p:nvSpPr>
        <p:spPr>
          <a:xfrm>
            <a:off x="306000" y="306000"/>
            <a:ext cx="5648397"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F57DCDA2-F04F-EF39-A68F-2FFB8F203691}"/>
              </a:ext>
            </a:extLst>
          </p:cNvPr>
          <p:cNvSpPr>
            <a:spLocks noGrp="1"/>
          </p:cNvSpPr>
          <p:nvPr>
            <p:ph type="dt" sz="half" idx="10"/>
          </p:nvPr>
        </p:nvSpPr>
        <p:spPr/>
        <p:txBody>
          <a:bodyPr/>
          <a:lstStyle/>
          <a:p>
            <a:r>
              <a:rPr lang="en-US"/>
              <a:t>Date</a:t>
            </a:r>
            <a:endParaRPr lang="en-GB" dirty="0"/>
          </a:p>
        </p:txBody>
      </p:sp>
      <p:sp>
        <p:nvSpPr>
          <p:cNvPr id="4" name="Footer Placeholder 3">
            <a:extLst>
              <a:ext uri="{FF2B5EF4-FFF2-40B4-BE49-F238E27FC236}">
                <a16:creationId xmlns:a16="http://schemas.microsoft.com/office/drawing/2014/main" id="{8A4E165A-D603-F44C-1F49-59254C686734}"/>
              </a:ext>
            </a:extLst>
          </p:cNvPr>
          <p:cNvSpPr>
            <a:spLocks noGrp="1"/>
          </p:cNvSpPr>
          <p:nvPr>
            <p:ph type="ftr" sz="quarter" idx="11"/>
          </p:nvPr>
        </p:nvSpPr>
        <p:spPr/>
        <p:txBody>
          <a:bodyPr/>
          <a:lstStyle/>
          <a:p>
            <a:r>
              <a:rPr lang="en-GB"/>
              <a:t>Title</a:t>
            </a:r>
            <a:endParaRPr lang="en-GB" dirty="0"/>
          </a:p>
        </p:txBody>
      </p:sp>
      <p:sp>
        <p:nvSpPr>
          <p:cNvPr id="5" name="Slide Number Placeholder 4">
            <a:extLst>
              <a:ext uri="{FF2B5EF4-FFF2-40B4-BE49-F238E27FC236}">
                <a16:creationId xmlns:a16="http://schemas.microsoft.com/office/drawing/2014/main" id="{F3868BC9-AFDB-387B-F5C5-FFDC1EF20229}"/>
              </a:ext>
            </a:extLst>
          </p:cNvPr>
          <p:cNvSpPr>
            <a:spLocks noGrp="1"/>
          </p:cNvSpPr>
          <p:nvPr>
            <p:ph type="sldNum" sz="quarter" idx="12"/>
          </p:nvPr>
        </p:nvSpPr>
        <p:spPr/>
        <p:txBody>
          <a:body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0B4463B-6714-67EC-1362-F20D740D5E67}"/>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
        <p:nvSpPr>
          <p:cNvPr id="7" name="Text Placeholder 8">
            <a:extLst>
              <a:ext uri="{FF2B5EF4-FFF2-40B4-BE49-F238E27FC236}">
                <a16:creationId xmlns:a16="http://schemas.microsoft.com/office/drawing/2014/main" id="{9D7A8C5F-BE9D-1F83-FE56-4A5E6AB6087E}"/>
              </a:ext>
            </a:extLst>
          </p:cNvPr>
          <p:cNvSpPr>
            <a:spLocks noGrp="1"/>
          </p:cNvSpPr>
          <p:nvPr>
            <p:ph type="body" sz="quarter" idx="23" hasCustomPrompt="1"/>
          </p:nvPr>
        </p:nvSpPr>
        <p:spPr>
          <a:xfrm>
            <a:off x="305997" y="1260000"/>
            <a:ext cx="5648400" cy="334800"/>
          </a:xfrm>
        </p:spPr>
        <p:txBody>
          <a:bodyPr/>
          <a:lstStyle>
            <a:lvl1pPr marL="0" indent="0">
              <a:buNone/>
              <a:defRPr sz="1800">
                <a:solidFill>
                  <a:schemeClr val="tx2"/>
                </a:solidFill>
              </a:defRPr>
            </a:lvl1pPr>
            <a:lvl2pPr marL="176213" indent="0">
              <a:buNone/>
              <a:defRPr sz="2000">
                <a:solidFill>
                  <a:schemeClr val="tx2"/>
                </a:solidFill>
              </a:defRPr>
            </a:lvl2pPr>
            <a:lvl3pPr marL="357188" indent="0">
              <a:buNone/>
              <a:defRPr sz="2000">
                <a:solidFill>
                  <a:schemeClr val="tx2"/>
                </a:solidFill>
              </a:defRPr>
            </a:lvl3pPr>
            <a:lvl4pPr marL="534988" indent="0">
              <a:buNone/>
              <a:defRPr sz="2000">
                <a:solidFill>
                  <a:schemeClr val="tx2"/>
                </a:solidFill>
              </a:defRPr>
            </a:lvl4pPr>
            <a:lvl5pPr marL="715963" indent="0">
              <a:buNone/>
              <a:defRPr sz="2000">
                <a:solidFill>
                  <a:schemeClr val="tx2"/>
                </a:solidFill>
              </a:defRPr>
            </a:lvl5pPr>
          </a:lstStyle>
          <a:p>
            <a:pPr lvl="0"/>
            <a:r>
              <a:rPr lang="en-US" dirty="0"/>
              <a:t>Heading</a:t>
            </a:r>
          </a:p>
        </p:txBody>
      </p:sp>
      <p:sp>
        <p:nvSpPr>
          <p:cNvPr id="8" name="Text Placeholder 9">
            <a:extLst>
              <a:ext uri="{FF2B5EF4-FFF2-40B4-BE49-F238E27FC236}">
                <a16:creationId xmlns:a16="http://schemas.microsoft.com/office/drawing/2014/main" id="{46434A8A-3238-656F-E766-071DBA37E3E2}"/>
              </a:ext>
            </a:extLst>
          </p:cNvPr>
          <p:cNvSpPr>
            <a:spLocks noGrp="1"/>
          </p:cNvSpPr>
          <p:nvPr>
            <p:ph type="body" sz="quarter" idx="15"/>
          </p:nvPr>
        </p:nvSpPr>
        <p:spPr>
          <a:xfrm>
            <a:off x="304799"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9" name="Text Placeholder 9">
            <a:extLst>
              <a:ext uri="{FF2B5EF4-FFF2-40B4-BE49-F238E27FC236}">
                <a16:creationId xmlns:a16="http://schemas.microsoft.com/office/drawing/2014/main" id="{C3137B0F-E471-1AB8-6CBA-9BCDAD5E8A22}"/>
              </a:ext>
            </a:extLst>
          </p:cNvPr>
          <p:cNvSpPr>
            <a:spLocks noGrp="1"/>
          </p:cNvSpPr>
          <p:nvPr>
            <p:ph type="body" sz="quarter" idx="17"/>
          </p:nvPr>
        </p:nvSpPr>
        <p:spPr>
          <a:xfrm>
            <a:off x="2237266" y="2282973"/>
            <a:ext cx="1620000" cy="270000"/>
          </a:xfrm>
        </p:spPr>
        <p:txBody>
          <a:bodyPr vert="horz" lIns="0" tIns="0" rIns="0" bIns="0" rtlCol="0">
            <a:noAutofit/>
          </a:bodyPr>
          <a:lstStyle>
            <a:lvl1pPr>
              <a:defRPr lang="en-US" sz="1200" b="1" i="0" dirty="0"/>
            </a:lvl1pPr>
          </a:lstStyle>
          <a:p>
            <a:pPr marL="0" lvl="0" indent="0">
              <a:buNone/>
            </a:pPr>
            <a:r>
              <a:rPr lang="en-GB"/>
              <a:t>Click to edit Master text styles</a:t>
            </a:r>
          </a:p>
        </p:txBody>
      </p:sp>
      <p:sp>
        <p:nvSpPr>
          <p:cNvPr id="10" name="Text Placeholder 9">
            <a:extLst>
              <a:ext uri="{FF2B5EF4-FFF2-40B4-BE49-F238E27FC236}">
                <a16:creationId xmlns:a16="http://schemas.microsoft.com/office/drawing/2014/main" id="{AB5E02E6-314F-A208-BB34-A03F5F310B0D}"/>
              </a:ext>
            </a:extLst>
          </p:cNvPr>
          <p:cNvSpPr>
            <a:spLocks noGrp="1"/>
          </p:cNvSpPr>
          <p:nvPr>
            <p:ph type="body" sz="quarter" idx="19"/>
          </p:nvPr>
        </p:nvSpPr>
        <p:spPr>
          <a:xfrm>
            <a:off x="4169733"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1" name="Text Placeholder 19">
            <a:extLst>
              <a:ext uri="{FF2B5EF4-FFF2-40B4-BE49-F238E27FC236}">
                <a16:creationId xmlns:a16="http://schemas.microsoft.com/office/drawing/2014/main" id="{A15EEF04-EB57-2EFE-BCC8-60BFAE4541A0}"/>
              </a:ext>
            </a:extLst>
          </p:cNvPr>
          <p:cNvSpPr>
            <a:spLocks noGrp="1"/>
          </p:cNvSpPr>
          <p:nvPr>
            <p:ph type="body" sz="quarter" idx="24"/>
          </p:nvPr>
        </p:nvSpPr>
        <p:spPr>
          <a:xfrm>
            <a:off x="304675"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2" name="Text Placeholder 19">
            <a:extLst>
              <a:ext uri="{FF2B5EF4-FFF2-40B4-BE49-F238E27FC236}">
                <a16:creationId xmlns:a16="http://schemas.microsoft.com/office/drawing/2014/main" id="{2D62A765-47EA-B167-0BE8-B4756A00F527}"/>
              </a:ext>
            </a:extLst>
          </p:cNvPr>
          <p:cNvSpPr>
            <a:spLocks noGrp="1"/>
          </p:cNvSpPr>
          <p:nvPr>
            <p:ph type="body" sz="quarter" idx="25"/>
          </p:nvPr>
        </p:nvSpPr>
        <p:spPr>
          <a:xfrm>
            <a:off x="2237167"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13" name="Text Placeholder 19">
            <a:extLst>
              <a:ext uri="{FF2B5EF4-FFF2-40B4-BE49-F238E27FC236}">
                <a16:creationId xmlns:a16="http://schemas.microsoft.com/office/drawing/2014/main" id="{ED5C994C-A90B-DEE1-D499-BF454BABBDCB}"/>
              </a:ext>
            </a:extLst>
          </p:cNvPr>
          <p:cNvSpPr>
            <a:spLocks noGrp="1"/>
          </p:cNvSpPr>
          <p:nvPr>
            <p:ph type="body" sz="quarter" idx="26"/>
          </p:nvPr>
        </p:nvSpPr>
        <p:spPr>
          <a:xfrm>
            <a:off x="4169659"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15" name="Straight Connector 14">
            <a:extLst>
              <a:ext uri="{FF2B5EF4-FFF2-40B4-BE49-F238E27FC236}">
                <a16:creationId xmlns:a16="http://schemas.microsoft.com/office/drawing/2014/main" id="{5E758CFD-6353-8E5B-960B-5799F0D9921C}"/>
              </a:ext>
            </a:extLst>
          </p:cNvPr>
          <p:cNvCxnSpPr>
            <a:cxnSpLocks/>
          </p:cNvCxnSpPr>
          <p:nvPr userDrawn="1"/>
        </p:nvCxnSpPr>
        <p:spPr>
          <a:xfrm>
            <a:off x="304675"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16" name="Arrow: Chevron 15">
            <a:extLst>
              <a:ext uri="{FF2B5EF4-FFF2-40B4-BE49-F238E27FC236}">
                <a16:creationId xmlns:a16="http://schemas.microsoft.com/office/drawing/2014/main" id="{DBDB799E-9DE8-9EFD-E9D6-FF4EAC64FC22}"/>
              </a:ext>
            </a:extLst>
          </p:cNvPr>
          <p:cNvSpPr/>
          <p:nvPr userDrawn="1"/>
        </p:nvSpPr>
        <p:spPr>
          <a:xfrm>
            <a:off x="1980786"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4" name="Text Placeholder 9">
            <a:extLst>
              <a:ext uri="{FF2B5EF4-FFF2-40B4-BE49-F238E27FC236}">
                <a16:creationId xmlns:a16="http://schemas.microsoft.com/office/drawing/2014/main" id="{F459F560-10CA-9159-63B5-9571F8F2CD81}"/>
              </a:ext>
            </a:extLst>
          </p:cNvPr>
          <p:cNvSpPr>
            <a:spLocks noGrp="1"/>
          </p:cNvSpPr>
          <p:nvPr>
            <p:ph type="body" sz="quarter" idx="27"/>
          </p:nvPr>
        </p:nvSpPr>
        <p:spPr>
          <a:xfrm>
            <a:off x="6102200"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17" name="Text Placeholder 19">
            <a:extLst>
              <a:ext uri="{FF2B5EF4-FFF2-40B4-BE49-F238E27FC236}">
                <a16:creationId xmlns:a16="http://schemas.microsoft.com/office/drawing/2014/main" id="{D1CE8918-CB52-FC8D-0667-5DD4C2904898}"/>
              </a:ext>
            </a:extLst>
          </p:cNvPr>
          <p:cNvSpPr>
            <a:spLocks noGrp="1"/>
          </p:cNvSpPr>
          <p:nvPr>
            <p:ph type="body" sz="quarter" idx="28"/>
          </p:nvPr>
        </p:nvSpPr>
        <p:spPr>
          <a:xfrm>
            <a:off x="6102151"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21" name="Text Placeholder 9">
            <a:extLst>
              <a:ext uri="{FF2B5EF4-FFF2-40B4-BE49-F238E27FC236}">
                <a16:creationId xmlns:a16="http://schemas.microsoft.com/office/drawing/2014/main" id="{E0300071-C10F-73DE-516F-3A997209D34C}"/>
              </a:ext>
            </a:extLst>
          </p:cNvPr>
          <p:cNvSpPr>
            <a:spLocks noGrp="1"/>
          </p:cNvSpPr>
          <p:nvPr>
            <p:ph type="body" sz="quarter" idx="30"/>
          </p:nvPr>
        </p:nvSpPr>
        <p:spPr>
          <a:xfrm>
            <a:off x="8034667"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22" name="Text Placeholder 19">
            <a:extLst>
              <a:ext uri="{FF2B5EF4-FFF2-40B4-BE49-F238E27FC236}">
                <a16:creationId xmlns:a16="http://schemas.microsoft.com/office/drawing/2014/main" id="{ADAD04CC-D508-F0AA-6E8C-45D588BE7E49}"/>
              </a:ext>
            </a:extLst>
          </p:cNvPr>
          <p:cNvSpPr>
            <a:spLocks noGrp="1"/>
          </p:cNvSpPr>
          <p:nvPr>
            <p:ph type="body" sz="quarter" idx="31"/>
          </p:nvPr>
        </p:nvSpPr>
        <p:spPr>
          <a:xfrm>
            <a:off x="8034643"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sp>
        <p:nvSpPr>
          <p:cNvPr id="31" name="Text Placeholder 9">
            <a:extLst>
              <a:ext uri="{FF2B5EF4-FFF2-40B4-BE49-F238E27FC236}">
                <a16:creationId xmlns:a16="http://schemas.microsoft.com/office/drawing/2014/main" id="{7F5921D6-64BE-2161-A143-2DD17980F619}"/>
              </a:ext>
            </a:extLst>
          </p:cNvPr>
          <p:cNvSpPr>
            <a:spLocks noGrp="1"/>
          </p:cNvSpPr>
          <p:nvPr>
            <p:ph type="body" sz="quarter" idx="32"/>
          </p:nvPr>
        </p:nvSpPr>
        <p:spPr>
          <a:xfrm>
            <a:off x="9967132" y="2282973"/>
            <a:ext cx="1620000" cy="270000"/>
          </a:xfrm>
        </p:spPr>
        <p:txBody>
          <a:bodyPr/>
          <a:lstStyle>
            <a:lvl1pPr marL="0" indent="0">
              <a:buNone/>
              <a:defRPr sz="1200" b="1" i="0">
                <a:solidFill>
                  <a:schemeClr val="tx1"/>
                </a:solidFill>
              </a:defRPr>
            </a:lvl1pPr>
            <a:lvl2pPr marL="176213" indent="0">
              <a:buNone/>
              <a:defRPr sz="1100">
                <a:solidFill>
                  <a:schemeClr val="tx2"/>
                </a:solidFill>
              </a:defRPr>
            </a:lvl2pPr>
            <a:lvl3pPr marL="357188" indent="0">
              <a:buNone/>
              <a:defRPr sz="1100">
                <a:solidFill>
                  <a:schemeClr val="tx2"/>
                </a:solidFill>
              </a:defRPr>
            </a:lvl3pPr>
            <a:lvl4pPr marL="534988" indent="0">
              <a:buNone/>
              <a:defRPr sz="1100">
                <a:solidFill>
                  <a:schemeClr val="tx2"/>
                </a:solidFill>
              </a:defRPr>
            </a:lvl4pPr>
            <a:lvl5pPr marL="715963" indent="0">
              <a:buNone/>
              <a:defRPr sz="1100">
                <a:solidFill>
                  <a:schemeClr val="tx2"/>
                </a:solidFill>
              </a:defRPr>
            </a:lvl5pPr>
          </a:lstStyle>
          <a:p>
            <a:pPr lvl="0"/>
            <a:r>
              <a:rPr lang="en-GB"/>
              <a:t>Click to edit Master text styles</a:t>
            </a:r>
          </a:p>
        </p:txBody>
      </p:sp>
      <p:sp>
        <p:nvSpPr>
          <p:cNvPr id="32" name="Text Placeholder 19">
            <a:extLst>
              <a:ext uri="{FF2B5EF4-FFF2-40B4-BE49-F238E27FC236}">
                <a16:creationId xmlns:a16="http://schemas.microsoft.com/office/drawing/2014/main" id="{24C0D168-202E-E51B-E59E-8C97350E1781}"/>
              </a:ext>
            </a:extLst>
          </p:cNvPr>
          <p:cNvSpPr>
            <a:spLocks noGrp="1"/>
          </p:cNvSpPr>
          <p:nvPr>
            <p:ph type="body" sz="quarter" idx="33"/>
          </p:nvPr>
        </p:nvSpPr>
        <p:spPr>
          <a:xfrm>
            <a:off x="9967134" y="2667000"/>
            <a:ext cx="1620000" cy="2095500"/>
          </a:xfrm>
        </p:spPr>
        <p:txBody>
          <a:bodyPr/>
          <a:lstStyle>
            <a:lvl1pPr marL="0" indent="0">
              <a:buNone/>
              <a:defRPr sz="1200"/>
            </a:lvl1pPr>
            <a:lvl2pPr marL="88900" indent="-88900">
              <a:defRPr sz="800"/>
            </a:lvl2pPr>
            <a:lvl3pPr marL="88900" indent="-88900">
              <a:defRPr sz="800"/>
            </a:lvl3pPr>
            <a:lvl4pPr marL="88900" indent="-88900">
              <a:defRPr sz="800"/>
            </a:lvl4pPr>
            <a:lvl5pPr marL="88900" indent="-88900">
              <a:defRPr sz="800"/>
            </a:lvl5pPr>
          </a:lstStyle>
          <a:p>
            <a:pPr lvl="0"/>
            <a:r>
              <a:rPr lang="en-GB"/>
              <a:t>Click to edit Master text styles</a:t>
            </a:r>
          </a:p>
        </p:txBody>
      </p:sp>
      <p:cxnSp>
        <p:nvCxnSpPr>
          <p:cNvPr id="34" name="Straight Connector 33">
            <a:extLst>
              <a:ext uri="{FF2B5EF4-FFF2-40B4-BE49-F238E27FC236}">
                <a16:creationId xmlns:a16="http://schemas.microsoft.com/office/drawing/2014/main" id="{C37B2904-10A6-C3A5-8D83-683C63BB01AF}"/>
              </a:ext>
            </a:extLst>
          </p:cNvPr>
          <p:cNvCxnSpPr>
            <a:cxnSpLocks/>
          </p:cNvCxnSpPr>
          <p:nvPr userDrawn="1"/>
        </p:nvCxnSpPr>
        <p:spPr>
          <a:xfrm>
            <a:off x="2240911"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5" name="Arrow: Chevron 34">
            <a:extLst>
              <a:ext uri="{FF2B5EF4-FFF2-40B4-BE49-F238E27FC236}">
                <a16:creationId xmlns:a16="http://schemas.microsoft.com/office/drawing/2014/main" id="{A47832D4-502D-A508-2B20-B5B27FE51634}"/>
              </a:ext>
            </a:extLst>
          </p:cNvPr>
          <p:cNvSpPr/>
          <p:nvPr userDrawn="1"/>
        </p:nvSpPr>
        <p:spPr>
          <a:xfrm>
            <a:off x="3917022"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38" name="Straight Connector 37">
            <a:extLst>
              <a:ext uri="{FF2B5EF4-FFF2-40B4-BE49-F238E27FC236}">
                <a16:creationId xmlns:a16="http://schemas.microsoft.com/office/drawing/2014/main" id="{7BD95FB1-1C25-533D-3CF4-8A51280DDBD0}"/>
              </a:ext>
            </a:extLst>
          </p:cNvPr>
          <p:cNvCxnSpPr>
            <a:cxnSpLocks/>
          </p:cNvCxnSpPr>
          <p:nvPr userDrawn="1"/>
        </p:nvCxnSpPr>
        <p:spPr>
          <a:xfrm>
            <a:off x="4169659"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39" name="Arrow: Chevron 38">
            <a:extLst>
              <a:ext uri="{FF2B5EF4-FFF2-40B4-BE49-F238E27FC236}">
                <a16:creationId xmlns:a16="http://schemas.microsoft.com/office/drawing/2014/main" id="{9D606AD1-4414-16B1-1215-97D7AFA56C9F}"/>
              </a:ext>
            </a:extLst>
          </p:cNvPr>
          <p:cNvSpPr/>
          <p:nvPr userDrawn="1"/>
        </p:nvSpPr>
        <p:spPr>
          <a:xfrm>
            <a:off x="5845770"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40" name="Straight Connector 39">
            <a:extLst>
              <a:ext uri="{FF2B5EF4-FFF2-40B4-BE49-F238E27FC236}">
                <a16:creationId xmlns:a16="http://schemas.microsoft.com/office/drawing/2014/main" id="{E5863BC1-2263-E713-9FF3-2640450DEF28}"/>
              </a:ext>
            </a:extLst>
          </p:cNvPr>
          <p:cNvCxnSpPr>
            <a:cxnSpLocks/>
          </p:cNvCxnSpPr>
          <p:nvPr userDrawn="1"/>
        </p:nvCxnSpPr>
        <p:spPr>
          <a:xfrm>
            <a:off x="6110598"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1" name="Arrow: Chevron 40">
            <a:extLst>
              <a:ext uri="{FF2B5EF4-FFF2-40B4-BE49-F238E27FC236}">
                <a16:creationId xmlns:a16="http://schemas.microsoft.com/office/drawing/2014/main" id="{6379909B-399A-153E-493D-37296869A7F0}"/>
              </a:ext>
            </a:extLst>
          </p:cNvPr>
          <p:cNvSpPr/>
          <p:nvPr userDrawn="1"/>
        </p:nvSpPr>
        <p:spPr>
          <a:xfrm>
            <a:off x="7786709"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42" name="Straight Connector 41">
            <a:extLst>
              <a:ext uri="{FF2B5EF4-FFF2-40B4-BE49-F238E27FC236}">
                <a16:creationId xmlns:a16="http://schemas.microsoft.com/office/drawing/2014/main" id="{EF6449C8-F3AF-7E2E-BAA8-72A82AE89478}"/>
              </a:ext>
            </a:extLst>
          </p:cNvPr>
          <p:cNvCxnSpPr>
            <a:cxnSpLocks/>
          </p:cNvCxnSpPr>
          <p:nvPr userDrawn="1"/>
        </p:nvCxnSpPr>
        <p:spPr>
          <a:xfrm>
            <a:off x="8034643"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3" name="Arrow: Chevron 42">
            <a:extLst>
              <a:ext uri="{FF2B5EF4-FFF2-40B4-BE49-F238E27FC236}">
                <a16:creationId xmlns:a16="http://schemas.microsoft.com/office/drawing/2014/main" id="{87196DB2-5D1E-4430-FA42-A39FC745E121}"/>
              </a:ext>
            </a:extLst>
          </p:cNvPr>
          <p:cNvSpPr/>
          <p:nvPr userDrawn="1"/>
        </p:nvSpPr>
        <p:spPr>
          <a:xfrm>
            <a:off x="9710754"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cxnSp>
        <p:nvCxnSpPr>
          <p:cNvPr id="44" name="Straight Connector 43">
            <a:extLst>
              <a:ext uri="{FF2B5EF4-FFF2-40B4-BE49-F238E27FC236}">
                <a16:creationId xmlns:a16="http://schemas.microsoft.com/office/drawing/2014/main" id="{24E529B4-EB17-A0EB-9305-743BF2013A0A}"/>
              </a:ext>
            </a:extLst>
          </p:cNvPr>
          <p:cNvCxnSpPr>
            <a:cxnSpLocks/>
          </p:cNvCxnSpPr>
          <p:nvPr userDrawn="1"/>
        </p:nvCxnSpPr>
        <p:spPr>
          <a:xfrm>
            <a:off x="9971673" y="2282973"/>
            <a:ext cx="1620000" cy="0"/>
          </a:xfrm>
          <a:prstGeom prst="line">
            <a:avLst/>
          </a:prstGeom>
          <a:ln w="25400">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sp>
        <p:nvSpPr>
          <p:cNvPr id="45" name="Arrow: Chevron 44">
            <a:extLst>
              <a:ext uri="{FF2B5EF4-FFF2-40B4-BE49-F238E27FC236}">
                <a16:creationId xmlns:a16="http://schemas.microsoft.com/office/drawing/2014/main" id="{A892BA53-DD7A-BDD3-32D9-49FC10D5A1CE}"/>
              </a:ext>
            </a:extLst>
          </p:cNvPr>
          <p:cNvSpPr/>
          <p:nvPr userDrawn="1"/>
        </p:nvSpPr>
        <p:spPr>
          <a:xfrm>
            <a:off x="11647784" y="2110695"/>
            <a:ext cx="217191" cy="344556"/>
          </a:xfrm>
          <a:prstGeom prst="chevron">
            <a:avLst>
              <a:gd name="adj" fmla="val 84268"/>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Tree>
    <p:extLst>
      <p:ext uri="{BB962C8B-B14F-4D97-AF65-F5344CB8AC3E}">
        <p14:creationId xmlns:p14="http://schemas.microsoft.com/office/powerpoint/2010/main" val="312662453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3">
    <p:spTree>
      <p:nvGrpSpPr>
        <p:cNvPr id="1" name=""/>
        <p:cNvGrpSpPr/>
        <p:nvPr/>
      </p:nvGrpSpPr>
      <p:grpSpPr>
        <a:xfrm>
          <a:off x="0" y="0"/>
          <a:ext cx="0" cy="0"/>
          <a:chOff x="0" y="0"/>
          <a:chExt cx="0" cy="0"/>
        </a:xfrm>
      </p:grpSpPr>
      <p:pic>
        <p:nvPicPr>
          <p:cNvPr id="12" name="Picture 11" descr="A close up of a building&#10;&#10;Description automatically generated">
            <a:extLst>
              <a:ext uri="{FF2B5EF4-FFF2-40B4-BE49-F238E27FC236}">
                <a16:creationId xmlns:a16="http://schemas.microsoft.com/office/drawing/2014/main" id="{4B64D943-7426-9A0C-37E7-D0300DE75A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81177"/>
          </a:xfrm>
          <a:prstGeom prst="rect">
            <a:avLst/>
          </a:prstGeom>
        </p:spPr>
      </p:pic>
      <p:sp>
        <p:nvSpPr>
          <p:cNvPr id="6" name="Parallelogram 5">
            <a:extLst>
              <a:ext uri="{FF2B5EF4-FFF2-40B4-BE49-F238E27FC236}">
                <a16:creationId xmlns:a16="http://schemas.microsoft.com/office/drawing/2014/main" id="{DAC8CF58-87D3-60FA-5AFF-B4440AA8CB89}"/>
              </a:ext>
            </a:extLst>
          </p:cNvPr>
          <p:cNvSpPr/>
          <p:nvPr userDrawn="1"/>
        </p:nvSpPr>
        <p:spPr>
          <a:xfrm>
            <a:off x="5314989" y="304800"/>
            <a:ext cx="3780186" cy="3880800"/>
          </a:xfrm>
          <a:prstGeom prst="parallelogram">
            <a:avLst>
              <a:gd name="adj" fmla="val 34323"/>
            </a:avLst>
          </a:prstGeom>
          <a:solidFill>
            <a:schemeClr val="bg1">
              <a:alpha val="1266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7" name="Grafik 11">
            <a:extLst>
              <a:ext uri="{FF2B5EF4-FFF2-40B4-BE49-F238E27FC236}">
                <a16:creationId xmlns:a16="http://schemas.microsoft.com/office/drawing/2014/main" id="{C52FB589-AB96-30BA-0605-35975BE8B0E2}"/>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334074324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Outro - white backgroun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GB" sz="2400" dirty="0"/>
              <a:t>Contact</a:t>
            </a:r>
          </a:p>
        </p:txBody>
      </p:sp>
      <p:sp>
        <p:nvSpPr>
          <p:cNvPr id="9" name="Content Placeholder 8">
            <a:extLst>
              <a:ext uri="{FF2B5EF4-FFF2-40B4-BE49-F238E27FC236}">
                <a16:creationId xmlns:a16="http://schemas.microsoft.com/office/drawing/2014/main" id="{3638F8DD-BEC9-6467-0409-DEAA51E30C84}"/>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lvl1pPr>
            <a:lvl2pPr marL="0" indent="0">
              <a:spcAft>
                <a:spcPts val="0"/>
              </a:spcAft>
              <a:buNone/>
              <a:defRPr sz="1000"/>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a:t>Click to edit Master text styles</a:t>
            </a:r>
          </a:p>
          <a:p>
            <a:pPr lvl="1"/>
            <a:r>
              <a:rPr lang="en-GB"/>
              <a:t>Second level</a:t>
            </a:r>
          </a:p>
        </p:txBody>
      </p:sp>
      <p:sp>
        <p:nvSpPr>
          <p:cNvPr id="11" name="TextBox 10">
            <a:extLst>
              <a:ext uri="{FF2B5EF4-FFF2-40B4-BE49-F238E27FC236}">
                <a16:creationId xmlns:a16="http://schemas.microsoft.com/office/drawing/2014/main" id="{1E5C39CC-12F0-243C-E79C-57F054AE9789}"/>
              </a:ext>
            </a:extLst>
          </p:cNvPr>
          <p:cNvSpPr txBox="1"/>
          <p:nvPr userDrawn="1"/>
        </p:nvSpPr>
        <p:spPr>
          <a:xfrm>
            <a:off x="304799" y="4536000"/>
            <a:ext cx="7558158" cy="1137600"/>
          </a:xfrm>
          <a:prstGeom prst="rect">
            <a:avLst/>
          </a:prstGeom>
          <a:noFill/>
        </p:spPr>
        <p:txBody>
          <a:bodyPr wrap="square" lIns="0" tIns="0" rIns="0" bIns="0" numCol="1" spcCol="144000" rtlCol="0">
            <a:noAutofit/>
          </a:bodyPr>
          <a:lstStyle/>
          <a:p>
            <a:pPr>
              <a:lnSpc>
                <a:spcPct val="107000"/>
              </a:lnSpc>
              <a:spcAft>
                <a:spcPts val="800"/>
              </a:spcAft>
            </a:pPr>
            <a:r>
              <a:rPr lang="en-GB" sz="1000" kern="100" spc="-10" baseline="0" dirty="0">
                <a:effectLst/>
                <a:latin typeface="+mj-lt"/>
                <a:ea typeface="Aptos" panose="020B0004020202020204" pitchFamily="34" charset="0"/>
                <a:cs typeface="Times New Roman" panose="02020603050405020304" pitchFamily="18" charset="0"/>
              </a:rPr>
              <a:t>The contents of this document are confidential and not for distribution to anyone other than the recipients. Disclosure to third parties cannot be made without the prior written consent of [Forvis Mazars xxx : adapt for legal entity].</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GB" b="1" dirty="0"/>
              <a:t>Forvis Mazars</a:t>
            </a:r>
          </a:p>
        </p:txBody>
      </p:sp>
      <p:sp>
        <p:nvSpPr>
          <p:cNvPr id="5" name="TextBox 4">
            <a:extLst>
              <a:ext uri="{FF2B5EF4-FFF2-40B4-BE49-F238E27FC236}">
                <a16:creationId xmlns:a16="http://schemas.microsoft.com/office/drawing/2014/main" id="{7D67CEAA-8DDD-841F-D884-3A662B0ADE62}"/>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tx1"/>
                </a:solidFill>
              </a:rPr>
              <a:t>Follow us</a:t>
            </a:r>
          </a:p>
        </p:txBody>
      </p:sp>
      <p:sp>
        <p:nvSpPr>
          <p:cNvPr id="3" name="Footer Placeholder 4">
            <a:extLst>
              <a:ext uri="{FF2B5EF4-FFF2-40B4-BE49-F238E27FC236}">
                <a16:creationId xmlns:a16="http://schemas.microsoft.com/office/drawing/2014/main" id="{66085AAD-F041-418D-E93F-40C28A0BF92D}"/>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tx1"/>
                </a:solidFill>
              </a:rPr>
              <a:t>© Forvis Mazars 2024. All rights reserved.</a:t>
            </a:r>
          </a:p>
        </p:txBody>
      </p:sp>
      <p:sp>
        <p:nvSpPr>
          <p:cNvPr id="6" name="TextBox 5">
            <a:extLst>
              <a:ext uri="{FF2B5EF4-FFF2-40B4-BE49-F238E27FC236}">
                <a16:creationId xmlns:a16="http://schemas.microsoft.com/office/drawing/2014/main" id="{E01D5AA6-5D4D-16BA-3C98-BE0A3B18F8B9}"/>
              </a:ext>
            </a:extLst>
          </p:cNvPr>
          <p:cNvSpPr txBox="1"/>
          <p:nvPr userDrawn="1"/>
        </p:nvSpPr>
        <p:spPr>
          <a:xfrm>
            <a:off x="8194261" y="1258888"/>
            <a:ext cx="3692939" cy="3077766"/>
          </a:xfrm>
          <a:prstGeom prst="rect">
            <a:avLst/>
          </a:prstGeom>
          <a:noFill/>
        </p:spPr>
        <p:txBody>
          <a:bodyPr wrap="square" lIns="0" tIns="0" rIns="0" bIns="0" rtlCol="0">
            <a:noAutofit/>
          </a:bodyPr>
          <a:lstStyle/>
          <a:p>
            <a:r>
              <a:rPr lang="en-GB" sz="1400" b="1" dirty="0">
                <a:solidFill>
                  <a:schemeClr val="tx1"/>
                </a:solidFill>
              </a:rPr>
              <a:t>LinkedIn:</a:t>
            </a:r>
          </a:p>
          <a:p>
            <a:endParaRPr lang="en-GB" sz="1400" b="1" dirty="0">
              <a:solidFill>
                <a:schemeClr val="tx1"/>
              </a:solidFill>
            </a:endParaRPr>
          </a:p>
          <a:p>
            <a:r>
              <a:rPr lang="en-GB" sz="1400" b="1" dirty="0">
                <a:solidFill>
                  <a:schemeClr val="tx1"/>
                </a:solidFill>
              </a:rPr>
              <a:t>Twitter:</a:t>
            </a:r>
          </a:p>
          <a:p>
            <a:endParaRPr lang="en-GB" sz="1400" b="1" dirty="0">
              <a:solidFill>
                <a:schemeClr val="tx1"/>
              </a:solidFill>
            </a:endParaRPr>
          </a:p>
          <a:p>
            <a:r>
              <a:rPr lang="en-GB" sz="1400" b="1" dirty="0">
                <a:solidFill>
                  <a:schemeClr val="tx1"/>
                </a:solidFill>
              </a:rPr>
              <a:t>Facebook:</a:t>
            </a:r>
          </a:p>
          <a:p>
            <a:endParaRPr lang="en-GB" sz="1400" b="1" dirty="0">
              <a:solidFill>
                <a:schemeClr val="tx1"/>
              </a:solidFill>
            </a:endParaRPr>
          </a:p>
          <a:p>
            <a:r>
              <a:rPr lang="en-GB" sz="1400" b="1" dirty="0">
                <a:solidFill>
                  <a:schemeClr val="tx1"/>
                </a:solidFill>
              </a:rPr>
              <a:t>Instagram:</a:t>
            </a:r>
          </a:p>
          <a:p>
            <a:endParaRPr lang="en-GB" sz="1400" b="1" dirty="0">
              <a:solidFill>
                <a:schemeClr val="tx1"/>
              </a:solidFill>
            </a:endParaRPr>
          </a:p>
          <a:p>
            <a:r>
              <a:rPr lang="en-GB" sz="1400" b="1" dirty="0">
                <a:solidFill>
                  <a:schemeClr val="tx1"/>
                </a:solidFill>
              </a:rPr>
              <a:t>WeChat:</a:t>
            </a:r>
          </a:p>
          <a:p>
            <a:pPr>
              <a:spcAft>
                <a:spcPts val="1200"/>
              </a:spcAft>
            </a:pPr>
            <a:r>
              <a:rPr lang="en-GB" sz="1400" b="0" dirty="0">
                <a:solidFill>
                  <a:schemeClr val="tx1"/>
                </a:solidFill>
              </a:rPr>
              <a:t>ID</a:t>
            </a:r>
          </a:p>
          <a:p>
            <a:pPr>
              <a:spcAft>
                <a:spcPts val="1200"/>
              </a:spcAft>
            </a:pPr>
            <a:r>
              <a:rPr lang="en-GB" sz="1400" b="1" dirty="0">
                <a:solidFill>
                  <a:schemeClr val="tx1"/>
                </a:solidFill>
              </a:rPr>
              <a:t>Find out more at </a:t>
            </a:r>
            <a:r>
              <a:rPr lang="en-GB" sz="1400" b="1" dirty="0" err="1">
                <a:solidFill>
                  <a:schemeClr val="tx1"/>
                </a:solidFill>
              </a:rPr>
              <a:t>www.forvismazars.com</a:t>
            </a:r>
            <a:endParaRPr lang="en-GB" sz="1400" b="1" dirty="0">
              <a:solidFill>
                <a:schemeClr val="tx1"/>
              </a:solidFill>
            </a:endParaRPr>
          </a:p>
        </p:txBody>
      </p:sp>
      <p:pic>
        <p:nvPicPr>
          <p:cNvPr id="7" name="Grafik 11">
            <a:extLst>
              <a:ext uri="{FF2B5EF4-FFF2-40B4-BE49-F238E27FC236}">
                <a16:creationId xmlns:a16="http://schemas.microsoft.com/office/drawing/2014/main" id="{2C9958C5-E39D-73D3-13D6-5B4E243D2A9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120194620"/>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4170" userDrawn="1">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showMasterSp="0" preserve="1" userDrawn="1">
  <p:cSld name="Outro - true blue backgroun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GB" sz="2400" dirty="0">
                <a:solidFill>
                  <a:schemeClr val="bg1"/>
                </a:solidFill>
              </a:rPr>
              <a:t>Contact</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GB" b="1" dirty="0">
                <a:solidFill>
                  <a:schemeClr val="bg1"/>
                </a:solidFill>
              </a:rPr>
              <a:t>Forvis Mazars</a:t>
            </a:r>
          </a:p>
        </p:txBody>
      </p:sp>
      <p:sp>
        <p:nvSpPr>
          <p:cNvPr id="6" name="Content Placeholder 8">
            <a:extLst>
              <a:ext uri="{FF2B5EF4-FFF2-40B4-BE49-F238E27FC236}">
                <a16:creationId xmlns:a16="http://schemas.microsoft.com/office/drawing/2014/main" id="{8B826133-DF9C-4AE4-3625-4928FA7CBA37}"/>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solidFill>
                  <a:schemeClr val="bg1"/>
                </a:solidFill>
              </a:defRPr>
            </a:lvl1pPr>
            <a:lvl2pPr marL="0" indent="0">
              <a:spcAft>
                <a:spcPts val="0"/>
              </a:spcAft>
              <a:buNone/>
              <a:defRPr sz="1000">
                <a:solidFill>
                  <a:schemeClr val="bg1"/>
                </a:solidFill>
              </a:defRPr>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a:t>Click to edit Master text styles</a:t>
            </a:r>
          </a:p>
          <a:p>
            <a:pPr lvl="1"/>
            <a:r>
              <a:rPr lang="en-GB"/>
              <a:t>Second level</a:t>
            </a:r>
          </a:p>
        </p:txBody>
      </p:sp>
      <p:sp>
        <p:nvSpPr>
          <p:cNvPr id="4" name="TextBox 3">
            <a:extLst>
              <a:ext uri="{FF2B5EF4-FFF2-40B4-BE49-F238E27FC236}">
                <a16:creationId xmlns:a16="http://schemas.microsoft.com/office/drawing/2014/main" id="{33A6B847-F006-2430-42BA-AE0EB44FAF6F}"/>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bg1"/>
                </a:solidFill>
              </a:rPr>
              <a:t>Follow us</a:t>
            </a:r>
          </a:p>
        </p:txBody>
      </p:sp>
      <p:sp>
        <p:nvSpPr>
          <p:cNvPr id="3" name="TextBox 2">
            <a:extLst>
              <a:ext uri="{FF2B5EF4-FFF2-40B4-BE49-F238E27FC236}">
                <a16:creationId xmlns:a16="http://schemas.microsoft.com/office/drawing/2014/main" id="{275B74B9-4873-9050-8CCB-54EB5DFBF042}"/>
              </a:ext>
            </a:extLst>
          </p:cNvPr>
          <p:cNvSpPr txBox="1"/>
          <p:nvPr userDrawn="1"/>
        </p:nvSpPr>
        <p:spPr>
          <a:xfrm>
            <a:off x="304799" y="4536000"/>
            <a:ext cx="7663544" cy="1137600"/>
          </a:xfrm>
          <a:prstGeom prst="rect">
            <a:avLst/>
          </a:prstGeom>
          <a:noFill/>
        </p:spPr>
        <p:txBody>
          <a:bodyPr wrap="square" lIns="0" tIns="0" rIns="0" bIns="0" numCol="1" spcCol="144000" rtlCol="0">
            <a:noAutofit/>
          </a:bodyPr>
          <a:lstStyle/>
          <a:p>
            <a:pPr>
              <a:lnSpc>
                <a:spcPct val="107000"/>
              </a:lnSpc>
              <a:spcAft>
                <a:spcPts val="800"/>
              </a:spcAft>
            </a:pPr>
            <a:r>
              <a:rPr lang="en-GB" sz="1000" kern="100" spc="-10" baseline="0" dirty="0">
                <a:solidFill>
                  <a:schemeClr val="bg1"/>
                </a:solidFill>
                <a:effectLst/>
                <a:latin typeface="+mj-lt"/>
                <a:ea typeface="Aptos" panose="020B0004020202020204" pitchFamily="34" charset="0"/>
                <a:cs typeface="Times New Roman" panose="02020603050405020304" pitchFamily="18" charset="0"/>
              </a:rPr>
              <a:t>The contents of this document are confidential and not for distribution to anyone other than the recipients. Disclosure to third parties cannot be made without the prior written consent of [Forvis Mazars xxx : adapt for legal entity].</a:t>
            </a:r>
          </a:p>
        </p:txBody>
      </p:sp>
      <p:sp>
        <p:nvSpPr>
          <p:cNvPr id="8" name="Footer Placeholder 4">
            <a:extLst>
              <a:ext uri="{FF2B5EF4-FFF2-40B4-BE49-F238E27FC236}">
                <a16:creationId xmlns:a16="http://schemas.microsoft.com/office/drawing/2014/main" id="{88B71A06-C5AC-A61B-B714-5E5146BBED9C}"/>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bg1"/>
                </a:solidFill>
              </a:rPr>
              <a:t>© Forvis Mazars 2024. All rights reserved.</a:t>
            </a:r>
          </a:p>
        </p:txBody>
      </p:sp>
      <p:sp>
        <p:nvSpPr>
          <p:cNvPr id="10" name="TextBox 9">
            <a:extLst>
              <a:ext uri="{FF2B5EF4-FFF2-40B4-BE49-F238E27FC236}">
                <a16:creationId xmlns:a16="http://schemas.microsoft.com/office/drawing/2014/main" id="{78D1770E-09D8-5EDC-812A-CDF8B11F6A14}"/>
              </a:ext>
            </a:extLst>
          </p:cNvPr>
          <p:cNvSpPr txBox="1"/>
          <p:nvPr userDrawn="1"/>
        </p:nvSpPr>
        <p:spPr>
          <a:xfrm>
            <a:off x="8194261" y="1258888"/>
            <a:ext cx="3692939" cy="3077766"/>
          </a:xfrm>
          <a:prstGeom prst="rect">
            <a:avLst/>
          </a:prstGeom>
          <a:noFill/>
        </p:spPr>
        <p:txBody>
          <a:bodyPr wrap="square" lIns="0" tIns="0" rIns="0" bIns="0" rtlCol="0">
            <a:noAutofit/>
          </a:bodyPr>
          <a:lstStyle/>
          <a:p>
            <a:r>
              <a:rPr lang="en-GB" sz="1400" b="1" dirty="0">
                <a:solidFill>
                  <a:schemeClr val="bg1"/>
                </a:solidFill>
              </a:rPr>
              <a:t>LinkedIn:</a:t>
            </a:r>
          </a:p>
          <a:p>
            <a:endParaRPr lang="en-GB" sz="1400" b="1" dirty="0">
              <a:solidFill>
                <a:schemeClr val="bg1"/>
              </a:solidFill>
            </a:endParaRPr>
          </a:p>
          <a:p>
            <a:r>
              <a:rPr lang="en-GB" sz="1400" b="1" dirty="0">
                <a:solidFill>
                  <a:schemeClr val="bg1"/>
                </a:solidFill>
              </a:rPr>
              <a:t>Twitter:</a:t>
            </a:r>
          </a:p>
          <a:p>
            <a:endParaRPr lang="en-GB" sz="1400" b="1" dirty="0">
              <a:solidFill>
                <a:schemeClr val="bg1"/>
              </a:solidFill>
            </a:endParaRPr>
          </a:p>
          <a:p>
            <a:r>
              <a:rPr lang="en-GB" sz="1400" b="1" dirty="0">
                <a:solidFill>
                  <a:schemeClr val="bg1"/>
                </a:solidFill>
              </a:rPr>
              <a:t>Facebook:</a:t>
            </a:r>
          </a:p>
          <a:p>
            <a:endParaRPr lang="en-GB" sz="1400" b="1" dirty="0">
              <a:solidFill>
                <a:schemeClr val="bg1"/>
              </a:solidFill>
            </a:endParaRPr>
          </a:p>
          <a:p>
            <a:r>
              <a:rPr lang="en-GB" sz="1400" b="1" dirty="0">
                <a:solidFill>
                  <a:schemeClr val="bg1"/>
                </a:solidFill>
              </a:rPr>
              <a:t>Instagram:</a:t>
            </a:r>
          </a:p>
          <a:p>
            <a:endParaRPr lang="en-GB" sz="1400" b="1" dirty="0">
              <a:solidFill>
                <a:schemeClr val="bg1"/>
              </a:solidFill>
            </a:endParaRPr>
          </a:p>
          <a:p>
            <a:r>
              <a:rPr lang="en-GB" sz="1400" b="1" dirty="0">
                <a:solidFill>
                  <a:schemeClr val="bg1"/>
                </a:solidFill>
              </a:rPr>
              <a:t>WeChat:</a:t>
            </a:r>
          </a:p>
          <a:p>
            <a:r>
              <a:rPr lang="en-GB" sz="1400" b="1" dirty="0">
                <a:solidFill>
                  <a:schemeClr val="bg1"/>
                </a:solidFill>
              </a:rPr>
              <a:t>ID</a:t>
            </a:r>
          </a:p>
          <a:p>
            <a:endParaRPr lang="en-GB" sz="1400" b="1" dirty="0">
              <a:solidFill>
                <a:schemeClr val="bg1"/>
              </a:solidFill>
            </a:endParaRPr>
          </a:p>
          <a:p>
            <a:r>
              <a:rPr lang="en-GB" sz="1400" b="1" dirty="0">
                <a:solidFill>
                  <a:schemeClr val="bg1"/>
                </a:solidFill>
              </a:rPr>
              <a:t>Find out more at </a:t>
            </a:r>
            <a:r>
              <a:rPr lang="en-GB" sz="1400" b="1" dirty="0" err="1">
                <a:solidFill>
                  <a:schemeClr val="bg1"/>
                </a:solidFill>
              </a:rPr>
              <a:t>www.forvismazars.com</a:t>
            </a:r>
            <a:endParaRPr lang="en-GB" sz="1400" b="1" dirty="0">
              <a:solidFill>
                <a:schemeClr val="bg1"/>
              </a:solidFill>
            </a:endParaRPr>
          </a:p>
        </p:txBody>
      </p:sp>
      <p:sp>
        <p:nvSpPr>
          <p:cNvPr id="5" name="TextBox 4">
            <a:extLst>
              <a:ext uri="{FF2B5EF4-FFF2-40B4-BE49-F238E27FC236}">
                <a16:creationId xmlns:a16="http://schemas.microsoft.com/office/drawing/2014/main" id="{1339DB0C-C503-CAC9-913A-CD5A6F316844}"/>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9" name="Gruppieren 4">
            <a:extLst>
              <a:ext uri="{FF2B5EF4-FFF2-40B4-BE49-F238E27FC236}">
                <a16:creationId xmlns:a16="http://schemas.microsoft.com/office/drawing/2014/main" id="{87E6AFDB-4043-671C-B820-B24D6C1530D0}"/>
              </a:ext>
            </a:extLst>
          </p:cNvPr>
          <p:cNvGrpSpPr>
            <a:grpSpLocks noChangeAspect="1"/>
          </p:cNvGrpSpPr>
          <p:nvPr userDrawn="1"/>
        </p:nvGrpSpPr>
        <p:grpSpPr>
          <a:xfrm>
            <a:off x="10811963" y="6165234"/>
            <a:ext cx="1080000" cy="453765"/>
            <a:chOff x="1721984" y="2257682"/>
            <a:chExt cx="7247953" cy="3045250"/>
          </a:xfrm>
        </p:grpSpPr>
        <p:sp>
          <p:nvSpPr>
            <p:cNvPr id="11" name="Freihandform: Form 5">
              <a:extLst>
                <a:ext uri="{FF2B5EF4-FFF2-40B4-BE49-F238E27FC236}">
                  <a16:creationId xmlns:a16="http://schemas.microsoft.com/office/drawing/2014/main" id="{CBF1C9E1-8CBC-C7F2-F13C-782505049D4B}"/>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12" name="Freihandform: Form 7">
              <a:extLst>
                <a:ext uri="{FF2B5EF4-FFF2-40B4-BE49-F238E27FC236}">
                  <a16:creationId xmlns:a16="http://schemas.microsoft.com/office/drawing/2014/main" id="{0678A438-478F-91AB-6F6C-1DDF3C2D978E}"/>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3" name="Freihandform: Form 9">
              <a:extLst>
                <a:ext uri="{FF2B5EF4-FFF2-40B4-BE49-F238E27FC236}">
                  <a16:creationId xmlns:a16="http://schemas.microsoft.com/office/drawing/2014/main" id="{D9021D3A-9050-06D6-1A25-4531112DD059}"/>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5" name="Freihandform: Form 11">
              <a:extLst>
                <a:ext uri="{FF2B5EF4-FFF2-40B4-BE49-F238E27FC236}">
                  <a16:creationId xmlns:a16="http://schemas.microsoft.com/office/drawing/2014/main" id="{E2485053-682C-EB54-2505-1B3FE2EDB937}"/>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6" name="Freihandform: Form 12">
              <a:extLst>
                <a:ext uri="{FF2B5EF4-FFF2-40B4-BE49-F238E27FC236}">
                  <a16:creationId xmlns:a16="http://schemas.microsoft.com/office/drawing/2014/main" id="{BE7B6723-6DD8-86FC-5C50-8CC2EF864166}"/>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7" name="Freihandform: Form 13">
              <a:extLst>
                <a:ext uri="{FF2B5EF4-FFF2-40B4-BE49-F238E27FC236}">
                  <a16:creationId xmlns:a16="http://schemas.microsoft.com/office/drawing/2014/main" id="{21E32808-79DE-10C9-2F7A-4F635E0F6383}"/>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8" name="Freihandform: Form 14">
              <a:extLst>
                <a:ext uri="{FF2B5EF4-FFF2-40B4-BE49-F238E27FC236}">
                  <a16:creationId xmlns:a16="http://schemas.microsoft.com/office/drawing/2014/main" id="{E82DEB48-65C9-7BA7-38CD-E1B04247E8AB}"/>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9" name="Freihandform: Form 15">
              <a:extLst>
                <a:ext uri="{FF2B5EF4-FFF2-40B4-BE49-F238E27FC236}">
                  <a16:creationId xmlns:a16="http://schemas.microsoft.com/office/drawing/2014/main" id="{A593B740-1E74-02A4-D18A-F8AD4BD23AA5}"/>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20" name="Freihandform: Form 16">
              <a:extLst>
                <a:ext uri="{FF2B5EF4-FFF2-40B4-BE49-F238E27FC236}">
                  <a16:creationId xmlns:a16="http://schemas.microsoft.com/office/drawing/2014/main" id="{579C0D44-5DF4-9D25-64A8-B5838EEA6CDB}"/>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21" name="Freihandform: Form 17">
              <a:extLst>
                <a:ext uri="{FF2B5EF4-FFF2-40B4-BE49-F238E27FC236}">
                  <a16:creationId xmlns:a16="http://schemas.microsoft.com/office/drawing/2014/main" id="{B0D45805-8598-D837-1F57-84C67F923B6A}"/>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2" name="Freihandform: Form 18">
              <a:extLst>
                <a:ext uri="{FF2B5EF4-FFF2-40B4-BE49-F238E27FC236}">
                  <a16:creationId xmlns:a16="http://schemas.microsoft.com/office/drawing/2014/main" id="{48B61268-D91E-C84E-1804-32AF443FB558}"/>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3" name="Freihandform: Form 19">
              <a:extLst>
                <a:ext uri="{FF2B5EF4-FFF2-40B4-BE49-F238E27FC236}">
                  <a16:creationId xmlns:a16="http://schemas.microsoft.com/office/drawing/2014/main" id="{F0F64F85-7383-E358-A19C-A1E24C3FA109}"/>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3253927496"/>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4170" userDrawn="1">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Outro - indigo background">
    <p:bg>
      <p:bgPr>
        <a:solidFill>
          <a:schemeClr val="accent3"/>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GB" sz="2400" dirty="0">
                <a:solidFill>
                  <a:schemeClr val="bg1"/>
                </a:solidFill>
              </a:rPr>
              <a:t>Contact</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GB" b="1" dirty="0">
                <a:solidFill>
                  <a:schemeClr val="bg1"/>
                </a:solidFill>
              </a:rPr>
              <a:t>Forvis Mazars</a:t>
            </a:r>
          </a:p>
        </p:txBody>
      </p:sp>
      <p:sp>
        <p:nvSpPr>
          <p:cNvPr id="3" name="TextBox 2">
            <a:extLst>
              <a:ext uri="{FF2B5EF4-FFF2-40B4-BE49-F238E27FC236}">
                <a16:creationId xmlns:a16="http://schemas.microsoft.com/office/drawing/2014/main" id="{F6A8A48E-3DB5-8F57-1922-EFA1E893A990}"/>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bg1"/>
                </a:solidFill>
              </a:rPr>
              <a:t>Follow us</a:t>
            </a:r>
          </a:p>
        </p:txBody>
      </p:sp>
      <p:sp>
        <p:nvSpPr>
          <p:cNvPr id="6" name="Content Placeholder 8">
            <a:extLst>
              <a:ext uri="{FF2B5EF4-FFF2-40B4-BE49-F238E27FC236}">
                <a16:creationId xmlns:a16="http://schemas.microsoft.com/office/drawing/2014/main" id="{CB522F6C-316E-F8B1-1069-3B105F27FB1D}"/>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solidFill>
                  <a:schemeClr val="bg1"/>
                </a:solidFill>
              </a:defRPr>
            </a:lvl1pPr>
            <a:lvl2pPr marL="0" indent="0">
              <a:spcAft>
                <a:spcPts val="0"/>
              </a:spcAft>
              <a:buNone/>
              <a:defRPr sz="1000">
                <a:solidFill>
                  <a:schemeClr val="bg1"/>
                </a:solidFill>
              </a:defRPr>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a:t>Click to edit Master text styles</a:t>
            </a:r>
          </a:p>
          <a:p>
            <a:pPr lvl="1"/>
            <a:r>
              <a:rPr lang="en-GB"/>
              <a:t>Second level</a:t>
            </a:r>
          </a:p>
        </p:txBody>
      </p:sp>
      <p:sp>
        <p:nvSpPr>
          <p:cNvPr id="8" name="TextBox 7">
            <a:extLst>
              <a:ext uri="{FF2B5EF4-FFF2-40B4-BE49-F238E27FC236}">
                <a16:creationId xmlns:a16="http://schemas.microsoft.com/office/drawing/2014/main" id="{A555D323-AE36-3785-6FE9-60DAF69452E6}"/>
              </a:ext>
            </a:extLst>
          </p:cNvPr>
          <p:cNvSpPr txBox="1"/>
          <p:nvPr userDrawn="1"/>
        </p:nvSpPr>
        <p:spPr>
          <a:xfrm>
            <a:off x="304799" y="4536000"/>
            <a:ext cx="7663544" cy="1137600"/>
          </a:xfrm>
          <a:prstGeom prst="rect">
            <a:avLst/>
          </a:prstGeom>
          <a:noFill/>
        </p:spPr>
        <p:txBody>
          <a:bodyPr wrap="square" lIns="0" tIns="0" rIns="0" bIns="0" numCol="1" spcCol="144000" rtlCol="0">
            <a:noAutofit/>
          </a:bodyPr>
          <a:lstStyle/>
          <a:p>
            <a:pPr>
              <a:lnSpc>
                <a:spcPct val="107000"/>
              </a:lnSpc>
              <a:spcAft>
                <a:spcPts val="800"/>
              </a:spcAft>
            </a:pPr>
            <a:r>
              <a:rPr lang="en-GB" sz="1000" kern="100" spc="-10" baseline="0" dirty="0">
                <a:solidFill>
                  <a:schemeClr val="bg1"/>
                </a:solidFill>
                <a:effectLst/>
                <a:latin typeface="+mj-lt"/>
                <a:ea typeface="Aptos" panose="020B0004020202020204" pitchFamily="34" charset="0"/>
                <a:cs typeface="Times New Roman" panose="02020603050405020304" pitchFamily="18" charset="0"/>
              </a:rPr>
              <a:t>The contents of this document are confidential and not for distribution to anyone other than the recipients. Disclosure to third parties cannot be made without the prior written consent of [Forvis Mazars xxx : adapt for legal entity].</a:t>
            </a:r>
          </a:p>
        </p:txBody>
      </p:sp>
      <p:sp>
        <p:nvSpPr>
          <p:cNvPr id="9" name="Footer Placeholder 4">
            <a:extLst>
              <a:ext uri="{FF2B5EF4-FFF2-40B4-BE49-F238E27FC236}">
                <a16:creationId xmlns:a16="http://schemas.microsoft.com/office/drawing/2014/main" id="{30646158-6A81-A2DD-C44D-921AE4DD9EC2}"/>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bg1"/>
                </a:solidFill>
              </a:rPr>
              <a:t>© Forvis Mazars 2024. All rights reserved.</a:t>
            </a:r>
          </a:p>
        </p:txBody>
      </p:sp>
      <p:sp>
        <p:nvSpPr>
          <p:cNvPr id="10" name="TextBox 9">
            <a:extLst>
              <a:ext uri="{FF2B5EF4-FFF2-40B4-BE49-F238E27FC236}">
                <a16:creationId xmlns:a16="http://schemas.microsoft.com/office/drawing/2014/main" id="{2DEFC525-CDA5-5EA4-2017-1560EEAEF477}"/>
              </a:ext>
            </a:extLst>
          </p:cNvPr>
          <p:cNvSpPr txBox="1"/>
          <p:nvPr userDrawn="1"/>
        </p:nvSpPr>
        <p:spPr>
          <a:xfrm>
            <a:off x="8194261" y="1258888"/>
            <a:ext cx="3692939" cy="3077766"/>
          </a:xfrm>
          <a:prstGeom prst="rect">
            <a:avLst/>
          </a:prstGeom>
          <a:noFill/>
        </p:spPr>
        <p:txBody>
          <a:bodyPr wrap="square" lIns="0" tIns="0" rIns="0" bIns="0" rtlCol="0">
            <a:noAutofit/>
          </a:bodyPr>
          <a:lstStyle/>
          <a:p>
            <a:r>
              <a:rPr lang="en-GB" sz="1400" b="1" dirty="0">
                <a:solidFill>
                  <a:schemeClr val="bg1"/>
                </a:solidFill>
              </a:rPr>
              <a:t>LinkedIn:</a:t>
            </a:r>
          </a:p>
          <a:p>
            <a:endParaRPr lang="en-GB" sz="1400" b="1" dirty="0">
              <a:solidFill>
                <a:schemeClr val="bg1"/>
              </a:solidFill>
            </a:endParaRPr>
          </a:p>
          <a:p>
            <a:r>
              <a:rPr lang="en-GB" sz="1400" b="1" dirty="0">
                <a:solidFill>
                  <a:schemeClr val="bg1"/>
                </a:solidFill>
              </a:rPr>
              <a:t>Twitter:</a:t>
            </a:r>
          </a:p>
          <a:p>
            <a:endParaRPr lang="en-GB" sz="1400" b="1" dirty="0">
              <a:solidFill>
                <a:schemeClr val="bg1"/>
              </a:solidFill>
            </a:endParaRPr>
          </a:p>
          <a:p>
            <a:r>
              <a:rPr lang="en-GB" sz="1400" b="1" dirty="0">
                <a:solidFill>
                  <a:schemeClr val="bg1"/>
                </a:solidFill>
              </a:rPr>
              <a:t>Facebook:</a:t>
            </a:r>
          </a:p>
          <a:p>
            <a:endParaRPr lang="en-GB" sz="1400" b="1" dirty="0">
              <a:solidFill>
                <a:schemeClr val="bg1"/>
              </a:solidFill>
            </a:endParaRPr>
          </a:p>
          <a:p>
            <a:r>
              <a:rPr lang="en-GB" sz="1400" b="1" dirty="0">
                <a:solidFill>
                  <a:schemeClr val="bg1"/>
                </a:solidFill>
              </a:rPr>
              <a:t>Instagram:</a:t>
            </a:r>
          </a:p>
          <a:p>
            <a:endParaRPr lang="en-GB" sz="1400" b="1" dirty="0">
              <a:solidFill>
                <a:schemeClr val="bg1"/>
              </a:solidFill>
            </a:endParaRPr>
          </a:p>
          <a:p>
            <a:r>
              <a:rPr lang="en-GB" sz="1400" b="1" dirty="0">
                <a:solidFill>
                  <a:schemeClr val="bg1"/>
                </a:solidFill>
              </a:rPr>
              <a:t>WeChat:</a:t>
            </a:r>
          </a:p>
          <a:p>
            <a:r>
              <a:rPr lang="en-GB" sz="1400" b="0" dirty="0">
                <a:solidFill>
                  <a:schemeClr val="bg1"/>
                </a:solidFill>
              </a:rPr>
              <a:t>ID</a:t>
            </a:r>
          </a:p>
          <a:p>
            <a:r>
              <a:rPr lang="en-GB" sz="1400" b="1" dirty="0">
                <a:solidFill>
                  <a:schemeClr val="bg1"/>
                </a:solidFill>
              </a:rPr>
              <a:t>Find out more at </a:t>
            </a:r>
            <a:r>
              <a:rPr lang="en-GB" sz="1400" b="1" dirty="0" err="1">
                <a:solidFill>
                  <a:schemeClr val="bg1"/>
                </a:solidFill>
              </a:rPr>
              <a:t>www.forvismazars.com</a:t>
            </a:r>
            <a:endParaRPr lang="en-GB" sz="1400" b="1" dirty="0">
              <a:solidFill>
                <a:schemeClr val="bg1"/>
              </a:solidFill>
            </a:endParaRPr>
          </a:p>
        </p:txBody>
      </p:sp>
      <p:sp>
        <p:nvSpPr>
          <p:cNvPr id="4" name="TextBox 3">
            <a:extLst>
              <a:ext uri="{FF2B5EF4-FFF2-40B4-BE49-F238E27FC236}">
                <a16:creationId xmlns:a16="http://schemas.microsoft.com/office/drawing/2014/main" id="{D7F9062D-C241-7766-3A4A-20ED6C84594E}"/>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7" name="Gruppieren 4">
            <a:extLst>
              <a:ext uri="{FF2B5EF4-FFF2-40B4-BE49-F238E27FC236}">
                <a16:creationId xmlns:a16="http://schemas.microsoft.com/office/drawing/2014/main" id="{36600714-927D-2DBA-A6A1-258DD495A586}"/>
              </a:ext>
            </a:extLst>
          </p:cNvPr>
          <p:cNvGrpSpPr>
            <a:grpSpLocks noChangeAspect="1"/>
          </p:cNvGrpSpPr>
          <p:nvPr userDrawn="1"/>
        </p:nvGrpSpPr>
        <p:grpSpPr>
          <a:xfrm>
            <a:off x="10811963" y="6165234"/>
            <a:ext cx="1080000" cy="453765"/>
            <a:chOff x="1721984" y="2257682"/>
            <a:chExt cx="7247953" cy="3045250"/>
          </a:xfrm>
        </p:grpSpPr>
        <p:sp>
          <p:nvSpPr>
            <p:cNvPr id="11" name="Freihandform: Form 5">
              <a:extLst>
                <a:ext uri="{FF2B5EF4-FFF2-40B4-BE49-F238E27FC236}">
                  <a16:creationId xmlns:a16="http://schemas.microsoft.com/office/drawing/2014/main" id="{BE83331D-D8AB-C113-6374-E0BEEDA4B4DB}"/>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12" name="Freihandform: Form 7">
              <a:extLst>
                <a:ext uri="{FF2B5EF4-FFF2-40B4-BE49-F238E27FC236}">
                  <a16:creationId xmlns:a16="http://schemas.microsoft.com/office/drawing/2014/main" id="{2462BA0C-AE86-CBBD-4C37-D82BA412D358}"/>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3" name="Freihandform: Form 9">
              <a:extLst>
                <a:ext uri="{FF2B5EF4-FFF2-40B4-BE49-F238E27FC236}">
                  <a16:creationId xmlns:a16="http://schemas.microsoft.com/office/drawing/2014/main" id="{12110C90-2AD2-95A5-2A5E-715F06EA7016}"/>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5" name="Freihandform: Form 11">
              <a:extLst>
                <a:ext uri="{FF2B5EF4-FFF2-40B4-BE49-F238E27FC236}">
                  <a16:creationId xmlns:a16="http://schemas.microsoft.com/office/drawing/2014/main" id="{9F922622-7364-19AE-8220-853B405AC9F5}"/>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6" name="Freihandform: Form 12">
              <a:extLst>
                <a:ext uri="{FF2B5EF4-FFF2-40B4-BE49-F238E27FC236}">
                  <a16:creationId xmlns:a16="http://schemas.microsoft.com/office/drawing/2014/main" id="{327E12ED-2127-25EC-1ED0-A30B636354BC}"/>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7" name="Freihandform: Form 13">
              <a:extLst>
                <a:ext uri="{FF2B5EF4-FFF2-40B4-BE49-F238E27FC236}">
                  <a16:creationId xmlns:a16="http://schemas.microsoft.com/office/drawing/2014/main" id="{C04B06BE-12B6-CCB9-40AE-E7ED157136ED}"/>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8" name="Freihandform: Form 14">
              <a:extLst>
                <a:ext uri="{FF2B5EF4-FFF2-40B4-BE49-F238E27FC236}">
                  <a16:creationId xmlns:a16="http://schemas.microsoft.com/office/drawing/2014/main" id="{C7347229-B1C7-97D9-C145-5D4E097A02A2}"/>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9" name="Freihandform: Form 15">
              <a:extLst>
                <a:ext uri="{FF2B5EF4-FFF2-40B4-BE49-F238E27FC236}">
                  <a16:creationId xmlns:a16="http://schemas.microsoft.com/office/drawing/2014/main" id="{A945394E-18D2-DF99-6CF3-E56EEB9B5E20}"/>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20" name="Freihandform: Form 16">
              <a:extLst>
                <a:ext uri="{FF2B5EF4-FFF2-40B4-BE49-F238E27FC236}">
                  <a16:creationId xmlns:a16="http://schemas.microsoft.com/office/drawing/2014/main" id="{D5900588-A40F-5450-836E-87CE2C968B10}"/>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21" name="Freihandform: Form 17">
              <a:extLst>
                <a:ext uri="{FF2B5EF4-FFF2-40B4-BE49-F238E27FC236}">
                  <a16:creationId xmlns:a16="http://schemas.microsoft.com/office/drawing/2014/main" id="{4E88A925-F678-5EAF-E43D-53C6390855EF}"/>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2" name="Freihandform: Form 18">
              <a:extLst>
                <a:ext uri="{FF2B5EF4-FFF2-40B4-BE49-F238E27FC236}">
                  <a16:creationId xmlns:a16="http://schemas.microsoft.com/office/drawing/2014/main" id="{D7D431A4-EFBA-5B81-6EC1-A85FBF142F40}"/>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3" name="Freihandform: Form 19">
              <a:extLst>
                <a:ext uri="{FF2B5EF4-FFF2-40B4-BE49-F238E27FC236}">
                  <a16:creationId xmlns:a16="http://schemas.microsoft.com/office/drawing/2014/main" id="{19B04DBE-6C92-041C-A42F-ACB8E1422CE5}"/>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3905710281"/>
      </p:ext>
    </p:extLst>
  </p:cSld>
  <p:clrMapOvr>
    <a:masterClrMapping/>
  </p:clrMapOvr>
  <p:transition>
    <p:fade/>
  </p:transition>
  <p:extLst>
    <p:ext uri="{DCECCB84-F9BA-43D5-87BE-67443E8EF086}">
      <p15:sldGuideLst xmlns:p15="http://schemas.microsoft.com/office/powerpoint/2012/main">
        <p15:guide id="1" orient="horz" pos="2160" userDrawn="1">
          <p15:clr>
            <a:srgbClr val="FBAE40"/>
          </p15:clr>
        </p15:guide>
        <p15:guide id="2" orient="horz" pos="4170" userDrawn="1">
          <p15:clr>
            <a:srgbClr val="FBAE4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Outro - editable white background">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US" sz="2400" noProof="0" dirty="0"/>
              <a:t>Contact</a:t>
            </a:r>
          </a:p>
        </p:txBody>
      </p:sp>
      <p:sp>
        <p:nvSpPr>
          <p:cNvPr id="9" name="Content Placeholder 8">
            <a:extLst>
              <a:ext uri="{FF2B5EF4-FFF2-40B4-BE49-F238E27FC236}">
                <a16:creationId xmlns:a16="http://schemas.microsoft.com/office/drawing/2014/main" id="{3638F8DD-BEC9-6467-0409-DEAA51E30C84}"/>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lvl1pPr>
            <a:lvl2pPr marL="0" indent="0">
              <a:spcAft>
                <a:spcPts val="0"/>
              </a:spcAft>
              <a:buNone/>
              <a:defRPr sz="1000"/>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noProof="0"/>
              <a:t>Click to edit Master text styles</a:t>
            </a:r>
          </a:p>
          <a:p>
            <a:pPr lvl="1"/>
            <a:r>
              <a:rPr lang="en-GB" noProof="0"/>
              <a:t>Second level</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US" b="1" noProof="0" dirty="0"/>
              <a:t>Forvis Mazars</a:t>
            </a:r>
          </a:p>
        </p:txBody>
      </p:sp>
      <p:sp>
        <p:nvSpPr>
          <p:cNvPr id="6" name="Footer Placeholder 4">
            <a:extLst>
              <a:ext uri="{FF2B5EF4-FFF2-40B4-BE49-F238E27FC236}">
                <a16:creationId xmlns:a16="http://schemas.microsoft.com/office/drawing/2014/main" id="{5DCD00FD-34AE-282D-C880-195BA8A87E3C}"/>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tx1"/>
                </a:solidFill>
              </a:rPr>
              <a:t>© Forvis Mazars 2024. All rights reserved.</a:t>
            </a:r>
          </a:p>
        </p:txBody>
      </p:sp>
      <p:sp>
        <p:nvSpPr>
          <p:cNvPr id="5" name="Text Placeholder 35">
            <a:extLst>
              <a:ext uri="{FF2B5EF4-FFF2-40B4-BE49-F238E27FC236}">
                <a16:creationId xmlns:a16="http://schemas.microsoft.com/office/drawing/2014/main" id="{9C6042AF-CA98-5D4F-3D53-833BF69333E5}"/>
              </a:ext>
            </a:extLst>
          </p:cNvPr>
          <p:cNvSpPr>
            <a:spLocks noGrp="1"/>
          </p:cNvSpPr>
          <p:nvPr>
            <p:ph type="body" sz="quarter" idx="27" hasCustomPrompt="1"/>
          </p:nvPr>
        </p:nvSpPr>
        <p:spPr>
          <a:xfrm>
            <a:off x="8170332" y="1258888"/>
            <a:ext cx="3712105" cy="2520000"/>
          </a:xfrm>
        </p:spPr>
        <p:txBody>
          <a:bodyPr/>
          <a:lstStyle>
            <a:lvl1pPr marL="0" indent="0">
              <a:buNone/>
              <a:defRPr b="1">
                <a:solidFill>
                  <a:schemeClr val="tx1"/>
                </a:solidFill>
              </a:defRPr>
            </a:lvl1pPr>
            <a:lvl2pPr marL="0" indent="0">
              <a:spcBef>
                <a:spcPts val="0"/>
              </a:spcBef>
              <a:spcAft>
                <a:spcPts val="300"/>
              </a:spcAft>
              <a:buNone/>
              <a:defRPr b="0">
                <a:solidFill>
                  <a:schemeClr val="bg1"/>
                </a:solidFill>
              </a:defRPr>
            </a:lvl2pPr>
            <a:lvl3pPr marL="0" indent="0">
              <a:buNone/>
              <a:defRPr b="0">
                <a:solidFill>
                  <a:schemeClr val="bg1"/>
                </a:solidFill>
              </a:defRPr>
            </a:lvl3pPr>
            <a:lvl4pPr marL="0" indent="1588">
              <a:buNone/>
              <a:defRPr b="0">
                <a:solidFill>
                  <a:schemeClr val="bg1"/>
                </a:solidFill>
              </a:defRPr>
            </a:lvl4pPr>
            <a:lvl5pPr marL="0" indent="0">
              <a:buNone/>
              <a:defRPr b="0">
                <a:solidFill>
                  <a:schemeClr val="bg1"/>
                </a:solidFill>
              </a:defRPr>
            </a:lvl5pPr>
          </a:lstStyle>
          <a:p>
            <a:pPr lvl="0"/>
            <a:r>
              <a:rPr lang="en-US" dirty="0"/>
              <a:t>Add social media links here</a:t>
            </a:r>
          </a:p>
        </p:txBody>
      </p:sp>
      <p:sp>
        <p:nvSpPr>
          <p:cNvPr id="7" name="Text Placeholder 8">
            <a:extLst>
              <a:ext uri="{FF2B5EF4-FFF2-40B4-BE49-F238E27FC236}">
                <a16:creationId xmlns:a16="http://schemas.microsoft.com/office/drawing/2014/main" id="{77FEB549-0F87-A538-F4B9-811388A1BED0}"/>
              </a:ext>
            </a:extLst>
          </p:cNvPr>
          <p:cNvSpPr>
            <a:spLocks noGrp="1"/>
          </p:cNvSpPr>
          <p:nvPr>
            <p:ph type="body" sz="quarter" idx="28" hasCustomPrompt="1"/>
          </p:nvPr>
        </p:nvSpPr>
        <p:spPr>
          <a:xfrm>
            <a:off x="304799" y="4536000"/>
            <a:ext cx="7558158" cy="941933"/>
          </a:xfrm>
        </p:spPr>
        <p:txBody>
          <a:bodyPr/>
          <a:lstStyle>
            <a:lvl1pPr marL="0" indent="0">
              <a:buNone/>
              <a:defRPr sz="1000">
                <a:solidFill>
                  <a:schemeClr val="tx1"/>
                </a:solidFill>
              </a:defRPr>
            </a:lvl1pPr>
            <a:lvl2pPr>
              <a:defRPr sz="1000"/>
            </a:lvl2pPr>
            <a:lvl3pPr>
              <a:defRPr sz="1000"/>
            </a:lvl3pPr>
            <a:lvl4pPr>
              <a:defRPr sz="1000"/>
            </a:lvl4pPr>
            <a:lvl5pPr>
              <a:defRPr sz="1000"/>
            </a:lvl5pPr>
          </a:lstStyle>
          <a:p>
            <a:pPr lvl="0"/>
            <a:r>
              <a:rPr lang="en-GB" dirty="0"/>
              <a:t>The contents of this document are confidential and not for distribution to anyone other than the recipients. Disclosure to third parties cannot be made without the prior written consent of [</a:t>
            </a:r>
            <a:r>
              <a:rPr lang="en-GB" dirty="0" err="1"/>
              <a:t>Forvis</a:t>
            </a:r>
            <a:r>
              <a:rPr lang="en-GB" dirty="0"/>
              <a:t> Mazars xxx : adapt for legal entity].</a:t>
            </a:r>
            <a:endParaRPr lang="en-US" dirty="0"/>
          </a:p>
        </p:txBody>
      </p:sp>
      <p:sp>
        <p:nvSpPr>
          <p:cNvPr id="3" name="TextBox 2">
            <a:extLst>
              <a:ext uri="{FF2B5EF4-FFF2-40B4-BE49-F238E27FC236}">
                <a16:creationId xmlns:a16="http://schemas.microsoft.com/office/drawing/2014/main" id="{6171E355-0B80-FC55-839B-E1D00403BB83}"/>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tx1"/>
                </a:solidFill>
              </a:rPr>
              <a:t>Follow us</a:t>
            </a:r>
          </a:p>
        </p:txBody>
      </p:sp>
      <p:pic>
        <p:nvPicPr>
          <p:cNvPr id="4" name="Grafik 11">
            <a:extLst>
              <a:ext uri="{FF2B5EF4-FFF2-40B4-BE49-F238E27FC236}">
                <a16:creationId xmlns:a16="http://schemas.microsoft.com/office/drawing/2014/main" id="{B41EF28B-9739-8541-171C-2F124131A06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24459739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4170">
          <p15:clr>
            <a:srgbClr val="FBAE4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Outro - editable true blue background">
    <p:bg>
      <p:bgPr>
        <a:solidFill>
          <a:schemeClr val="tx2"/>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US" sz="2400" noProof="0" dirty="0">
                <a:solidFill>
                  <a:schemeClr val="bg1"/>
                </a:solidFill>
              </a:rPr>
              <a:t>Contact</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US" b="1" noProof="0" dirty="0">
                <a:solidFill>
                  <a:schemeClr val="bg1"/>
                </a:solidFill>
              </a:rPr>
              <a:t>Forvis Mazars</a:t>
            </a:r>
          </a:p>
        </p:txBody>
      </p:sp>
      <p:sp>
        <p:nvSpPr>
          <p:cNvPr id="6" name="Content Placeholder 8">
            <a:extLst>
              <a:ext uri="{FF2B5EF4-FFF2-40B4-BE49-F238E27FC236}">
                <a16:creationId xmlns:a16="http://schemas.microsoft.com/office/drawing/2014/main" id="{8B826133-DF9C-4AE4-3625-4928FA7CBA37}"/>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solidFill>
                  <a:schemeClr val="bg1"/>
                </a:solidFill>
              </a:defRPr>
            </a:lvl1pPr>
            <a:lvl2pPr marL="0" indent="0">
              <a:spcAft>
                <a:spcPts val="0"/>
              </a:spcAft>
              <a:buNone/>
              <a:defRPr sz="1000">
                <a:solidFill>
                  <a:schemeClr val="bg1"/>
                </a:solidFill>
              </a:defRPr>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noProof="0"/>
              <a:t>Click to edit Master text styles</a:t>
            </a:r>
          </a:p>
          <a:p>
            <a:pPr lvl="1"/>
            <a:r>
              <a:rPr lang="en-GB" noProof="0"/>
              <a:t>Second level</a:t>
            </a:r>
          </a:p>
        </p:txBody>
      </p:sp>
      <p:sp>
        <p:nvSpPr>
          <p:cNvPr id="9" name="Footer Placeholder 4">
            <a:extLst>
              <a:ext uri="{FF2B5EF4-FFF2-40B4-BE49-F238E27FC236}">
                <a16:creationId xmlns:a16="http://schemas.microsoft.com/office/drawing/2014/main" id="{35C88522-8DF1-4607-A4E2-5B0EF73CC98B}"/>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bg1"/>
                </a:solidFill>
              </a:rPr>
              <a:t>© Forvis Mazars 2024. All rights reserved.</a:t>
            </a:r>
          </a:p>
        </p:txBody>
      </p:sp>
      <p:sp>
        <p:nvSpPr>
          <p:cNvPr id="4" name="Text Placeholder 35">
            <a:extLst>
              <a:ext uri="{FF2B5EF4-FFF2-40B4-BE49-F238E27FC236}">
                <a16:creationId xmlns:a16="http://schemas.microsoft.com/office/drawing/2014/main" id="{77766A40-38EE-605E-12B8-98AD84EC9B30}"/>
              </a:ext>
            </a:extLst>
          </p:cNvPr>
          <p:cNvSpPr>
            <a:spLocks noGrp="1"/>
          </p:cNvSpPr>
          <p:nvPr>
            <p:ph type="body" sz="quarter" idx="27" hasCustomPrompt="1"/>
          </p:nvPr>
        </p:nvSpPr>
        <p:spPr>
          <a:xfrm>
            <a:off x="8170332" y="1258888"/>
            <a:ext cx="3712105" cy="2520000"/>
          </a:xfrm>
        </p:spPr>
        <p:txBody>
          <a:bodyPr/>
          <a:lstStyle>
            <a:lvl1pPr marL="0" indent="0">
              <a:buNone/>
              <a:defRPr b="1">
                <a:solidFill>
                  <a:schemeClr val="bg1"/>
                </a:solidFill>
              </a:defRPr>
            </a:lvl1pPr>
            <a:lvl2pPr marL="0" indent="0">
              <a:spcBef>
                <a:spcPts val="0"/>
              </a:spcBef>
              <a:spcAft>
                <a:spcPts val="300"/>
              </a:spcAft>
              <a:buNone/>
              <a:defRPr b="0">
                <a:solidFill>
                  <a:schemeClr val="bg1"/>
                </a:solidFill>
              </a:defRPr>
            </a:lvl2pPr>
            <a:lvl3pPr marL="0" indent="0">
              <a:buNone/>
              <a:defRPr b="0">
                <a:solidFill>
                  <a:schemeClr val="bg1"/>
                </a:solidFill>
              </a:defRPr>
            </a:lvl3pPr>
            <a:lvl4pPr marL="0" indent="1588">
              <a:buNone/>
              <a:defRPr b="0">
                <a:solidFill>
                  <a:schemeClr val="bg1"/>
                </a:solidFill>
              </a:defRPr>
            </a:lvl4pPr>
            <a:lvl5pPr marL="0" indent="0">
              <a:buNone/>
              <a:defRPr b="0">
                <a:solidFill>
                  <a:schemeClr val="bg1"/>
                </a:solidFill>
              </a:defRPr>
            </a:lvl5pPr>
          </a:lstStyle>
          <a:p>
            <a:pPr lvl="0"/>
            <a:r>
              <a:rPr lang="en-US" dirty="0"/>
              <a:t>Add social media links here</a:t>
            </a:r>
          </a:p>
        </p:txBody>
      </p:sp>
      <p:sp>
        <p:nvSpPr>
          <p:cNvPr id="5" name="Text Placeholder 8">
            <a:extLst>
              <a:ext uri="{FF2B5EF4-FFF2-40B4-BE49-F238E27FC236}">
                <a16:creationId xmlns:a16="http://schemas.microsoft.com/office/drawing/2014/main" id="{F7842F13-7A60-C31D-02FB-801B693F4123}"/>
              </a:ext>
            </a:extLst>
          </p:cNvPr>
          <p:cNvSpPr>
            <a:spLocks noGrp="1"/>
          </p:cNvSpPr>
          <p:nvPr>
            <p:ph type="body" sz="quarter" idx="28" hasCustomPrompt="1"/>
          </p:nvPr>
        </p:nvSpPr>
        <p:spPr>
          <a:xfrm>
            <a:off x="304799" y="4536000"/>
            <a:ext cx="7558158" cy="941933"/>
          </a:xfrm>
        </p:spPr>
        <p:txBody>
          <a:bodyPr/>
          <a:lstStyle>
            <a:lvl1pPr marL="0" indent="0">
              <a:buNone/>
              <a:defRPr sz="1000">
                <a:solidFill>
                  <a:schemeClr val="bg1"/>
                </a:solidFill>
              </a:defRPr>
            </a:lvl1pPr>
            <a:lvl2pPr>
              <a:defRPr sz="1000"/>
            </a:lvl2pPr>
            <a:lvl3pPr>
              <a:defRPr sz="1000"/>
            </a:lvl3pPr>
            <a:lvl4pPr>
              <a:defRPr sz="1000"/>
            </a:lvl4pPr>
            <a:lvl5pPr>
              <a:defRPr sz="1000"/>
            </a:lvl5pPr>
          </a:lstStyle>
          <a:p>
            <a:pPr lvl="0"/>
            <a:r>
              <a:rPr lang="en-GB" dirty="0"/>
              <a:t>The contents of this document are confidential and not for distribution to anyone other than the recipients. Disclosure to third parties cannot be made without the prior written consent of [</a:t>
            </a:r>
            <a:r>
              <a:rPr lang="en-GB" dirty="0" err="1"/>
              <a:t>Forvis</a:t>
            </a:r>
            <a:r>
              <a:rPr lang="en-GB" dirty="0"/>
              <a:t> Mazars xxx : adapt for legal entity].</a:t>
            </a:r>
            <a:endParaRPr lang="en-US" dirty="0"/>
          </a:p>
        </p:txBody>
      </p:sp>
      <p:sp>
        <p:nvSpPr>
          <p:cNvPr id="7" name="TextBox 6">
            <a:extLst>
              <a:ext uri="{FF2B5EF4-FFF2-40B4-BE49-F238E27FC236}">
                <a16:creationId xmlns:a16="http://schemas.microsoft.com/office/drawing/2014/main" id="{3C528E0C-2539-CDDA-14D5-AA97D0855030}"/>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bg1"/>
                </a:solidFill>
              </a:rPr>
              <a:t>Follow us</a:t>
            </a:r>
          </a:p>
        </p:txBody>
      </p:sp>
      <p:sp>
        <p:nvSpPr>
          <p:cNvPr id="3" name="TextBox 2">
            <a:extLst>
              <a:ext uri="{FF2B5EF4-FFF2-40B4-BE49-F238E27FC236}">
                <a16:creationId xmlns:a16="http://schemas.microsoft.com/office/drawing/2014/main" id="{43FAC88F-2BE6-6EA5-642B-95D6E7F597E6}"/>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8" name="Gruppieren 4">
            <a:extLst>
              <a:ext uri="{FF2B5EF4-FFF2-40B4-BE49-F238E27FC236}">
                <a16:creationId xmlns:a16="http://schemas.microsoft.com/office/drawing/2014/main" id="{9081FBCB-C1E1-A898-BBDA-C8B6ADA7CD62}"/>
              </a:ext>
            </a:extLst>
          </p:cNvPr>
          <p:cNvGrpSpPr>
            <a:grpSpLocks noChangeAspect="1"/>
          </p:cNvGrpSpPr>
          <p:nvPr userDrawn="1"/>
        </p:nvGrpSpPr>
        <p:grpSpPr>
          <a:xfrm>
            <a:off x="10811963" y="6165234"/>
            <a:ext cx="1080000" cy="453765"/>
            <a:chOff x="1721984" y="2257682"/>
            <a:chExt cx="7247953" cy="3045250"/>
          </a:xfrm>
        </p:grpSpPr>
        <p:sp>
          <p:nvSpPr>
            <p:cNvPr id="10" name="Freihandform: Form 5">
              <a:extLst>
                <a:ext uri="{FF2B5EF4-FFF2-40B4-BE49-F238E27FC236}">
                  <a16:creationId xmlns:a16="http://schemas.microsoft.com/office/drawing/2014/main" id="{CA432945-2B7D-750F-3B29-34FB83F88BF3}"/>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11" name="Freihandform: Form 7">
              <a:extLst>
                <a:ext uri="{FF2B5EF4-FFF2-40B4-BE49-F238E27FC236}">
                  <a16:creationId xmlns:a16="http://schemas.microsoft.com/office/drawing/2014/main" id="{8B6E496E-4C4E-23AB-B504-7FF51EB505E0}"/>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2" name="Freihandform: Form 9">
              <a:extLst>
                <a:ext uri="{FF2B5EF4-FFF2-40B4-BE49-F238E27FC236}">
                  <a16:creationId xmlns:a16="http://schemas.microsoft.com/office/drawing/2014/main" id="{DCAAEEC8-4596-4145-73FC-E4DA91FBD254}"/>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3" name="Freihandform: Form 11">
              <a:extLst>
                <a:ext uri="{FF2B5EF4-FFF2-40B4-BE49-F238E27FC236}">
                  <a16:creationId xmlns:a16="http://schemas.microsoft.com/office/drawing/2014/main" id="{CDB16443-1AE7-73CC-081B-A7B2D39C36F1}"/>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5" name="Freihandform: Form 12">
              <a:extLst>
                <a:ext uri="{FF2B5EF4-FFF2-40B4-BE49-F238E27FC236}">
                  <a16:creationId xmlns:a16="http://schemas.microsoft.com/office/drawing/2014/main" id="{6840581E-C4F7-7602-5855-E4944EE54F09}"/>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6" name="Freihandform: Form 13">
              <a:extLst>
                <a:ext uri="{FF2B5EF4-FFF2-40B4-BE49-F238E27FC236}">
                  <a16:creationId xmlns:a16="http://schemas.microsoft.com/office/drawing/2014/main" id="{EFC10F9C-6083-92B6-55C3-24D5AF293AD4}"/>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7" name="Freihandform: Form 14">
              <a:extLst>
                <a:ext uri="{FF2B5EF4-FFF2-40B4-BE49-F238E27FC236}">
                  <a16:creationId xmlns:a16="http://schemas.microsoft.com/office/drawing/2014/main" id="{8D747498-B11C-9D9E-1962-A0CF49BA2827}"/>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8" name="Freihandform: Form 15">
              <a:extLst>
                <a:ext uri="{FF2B5EF4-FFF2-40B4-BE49-F238E27FC236}">
                  <a16:creationId xmlns:a16="http://schemas.microsoft.com/office/drawing/2014/main" id="{23A58147-7D75-EAD1-5425-50D3A6632C22}"/>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9" name="Freihandform: Form 16">
              <a:extLst>
                <a:ext uri="{FF2B5EF4-FFF2-40B4-BE49-F238E27FC236}">
                  <a16:creationId xmlns:a16="http://schemas.microsoft.com/office/drawing/2014/main" id="{04EDBF75-490C-1749-B30E-ACDB31905824}"/>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20" name="Freihandform: Form 17">
              <a:extLst>
                <a:ext uri="{FF2B5EF4-FFF2-40B4-BE49-F238E27FC236}">
                  <a16:creationId xmlns:a16="http://schemas.microsoft.com/office/drawing/2014/main" id="{CCEDDACB-E769-E59F-88CA-DD2A8E3202D1}"/>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1" name="Freihandform: Form 18">
              <a:extLst>
                <a:ext uri="{FF2B5EF4-FFF2-40B4-BE49-F238E27FC236}">
                  <a16:creationId xmlns:a16="http://schemas.microsoft.com/office/drawing/2014/main" id="{7EEFCA1A-B0A8-21D8-6429-6CED6D2AAA4E}"/>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2" name="Freihandform: Form 19">
              <a:extLst>
                <a:ext uri="{FF2B5EF4-FFF2-40B4-BE49-F238E27FC236}">
                  <a16:creationId xmlns:a16="http://schemas.microsoft.com/office/drawing/2014/main" id="{D7B63AD9-57C6-3D14-01F7-A79C2592535A}"/>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14003872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4170">
          <p15:clr>
            <a:srgbClr val="FBAE4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Outro - editable indigo background">
    <p:bg>
      <p:bgPr>
        <a:solidFill>
          <a:schemeClr val="accent3"/>
        </a:solidFill>
        <a:effectLst/>
      </p:bgPr>
    </p:bg>
    <p:spTree>
      <p:nvGrpSpPr>
        <p:cNvPr id="1" name=""/>
        <p:cNvGrpSpPr/>
        <p:nvPr/>
      </p:nvGrpSpPr>
      <p:grpSpPr>
        <a:xfrm>
          <a:off x="0" y="0"/>
          <a:ext cx="0" cy="0"/>
          <a:chOff x="0" y="0"/>
          <a:chExt cx="0" cy="0"/>
        </a:xfrm>
      </p:grpSpPr>
      <p:sp>
        <p:nvSpPr>
          <p:cNvPr id="33" name="TextBox 32">
            <a:extLst>
              <a:ext uri="{FF2B5EF4-FFF2-40B4-BE49-F238E27FC236}">
                <a16:creationId xmlns:a16="http://schemas.microsoft.com/office/drawing/2014/main" id="{D19440D8-36C8-9F20-5BE6-5D024AE51BA0}"/>
              </a:ext>
            </a:extLst>
          </p:cNvPr>
          <p:cNvSpPr txBox="1"/>
          <p:nvPr userDrawn="1"/>
        </p:nvSpPr>
        <p:spPr>
          <a:xfrm>
            <a:off x="304800" y="298800"/>
            <a:ext cx="1061188" cy="296081"/>
          </a:xfrm>
          <a:prstGeom prst="rect">
            <a:avLst/>
          </a:prstGeom>
          <a:noFill/>
        </p:spPr>
        <p:txBody>
          <a:bodyPr wrap="none" lIns="0" rIns="0" rtlCol="0" anchor="ctr">
            <a:noAutofit/>
          </a:bodyPr>
          <a:lstStyle/>
          <a:p>
            <a:r>
              <a:rPr lang="en-US" sz="2400" noProof="0" dirty="0">
                <a:solidFill>
                  <a:schemeClr val="bg1"/>
                </a:solidFill>
              </a:rPr>
              <a:t>Contact</a:t>
            </a:r>
          </a:p>
        </p:txBody>
      </p:sp>
      <p:sp>
        <p:nvSpPr>
          <p:cNvPr id="2" name="TextBox 1">
            <a:extLst>
              <a:ext uri="{FF2B5EF4-FFF2-40B4-BE49-F238E27FC236}">
                <a16:creationId xmlns:a16="http://schemas.microsoft.com/office/drawing/2014/main" id="{31154649-4A4B-29E4-6982-D75D679FBBB3}"/>
              </a:ext>
            </a:extLst>
          </p:cNvPr>
          <p:cNvSpPr txBox="1"/>
          <p:nvPr userDrawn="1"/>
        </p:nvSpPr>
        <p:spPr>
          <a:xfrm>
            <a:off x="304800" y="1260000"/>
            <a:ext cx="3268869" cy="369332"/>
          </a:xfrm>
          <a:prstGeom prst="rect">
            <a:avLst/>
          </a:prstGeom>
          <a:noFill/>
        </p:spPr>
        <p:txBody>
          <a:bodyPr wrap="square" lIns="0" rIns="0" rtlCol="0">
            <a:spAutoFit/>
          </a:bodyPr>
          <a:lstStyle/>
          <a:p>
            <a:r>
              <a:rPr lang="en-US" b="1" noProof="0" dirty="0">
                <a:solidFill>
                  <a:schemeClr val="bg1"/>
                </a:solidFill>
              </a:rPr>
              <a:t>Forvis Mazars</a:t>
            </a:r>
          </a:p>
        </p:txBody>
      </p:sp>
      <p:sp>
        <p:nvSpPr>
          <p:cNvPr id="6" name="Content Placeholder 8">
            <a:extLst>
              <a:ext uri="{FF2B5EF4-FFF2-40B4-BE49-F238E27FC236}">
                <a16:creationId xmlns:a16="http://schemas.microsoft.com/office/drawing/2014/main" id="{CB522F6C-316E-F8B1-1069-3B105F27FB1D}"/>
              </a:ext>
            </a:extLst>
          </p:cNvPr>
          <p:cNvSpPr>
            <a:spLocks noGrp="1"/>
          </p:cNvSpPr>
          <p:nvPr>
            <p:ph sz="quarter" idx="10"/>
          </p:nvPr>
        </p:nvSpPr>
        <p:spPr>
          <a:xfrm>
            <a:off x="304799" y="1729024"/>
            <a:ext cx="7558158" cy="2520000"/>
          </a:xfrm>
        </p:spPr>
        <p:txBody>
          <a:bodyPr tIns="0" numCol="2" spcCol="288000"/>
          <a:lstStyle>
            <a:lvl1pPr marL="0" indent="0">
              <a:spcAft>
                <a:spcPts val="0"/>
              </a:spcAft>
              <a:buNone/>
              <a:defRPr sz="1000" b="1">
                <a:solidFill>
                  <a:schemeClr val="bg1"/>
                </a:solidFill>
              </a:defRPr>
            </a:lvl1pPr>
            <a:lvl2pPr marL="0" indent="0">
              <a:spcAft>
                <a:spcPts val="0"/>
              </a:spcAft>
              <a:buNone/>
              <a:defRPr sz="1000">
                <a:solidFill>
                  <a:schemeClr val="bg1"/>
                </a:solidFill>
              </a:defRPr>
            </a:lvl2pPr>
            <a:lvl3pPr marL="357188" indent="0">
              <a:spcAft>
                <a:spcPts val="0"/>
              </a:spcAft>
              <a:buNone/>
              <a:defRPr sz="1000"/>
            </a:lvl3pPr>
            <a:lvl4pPr marL="534988" indent="0">
              <a:spcAft>
                <a:spcPts val="0"/>
              </a:spcAft>
              <a:buNone/>
              <a:defRPr sz="1000"/>
            </a:lvl4pPr>
            <a:lvl5pPr marL="715963" indent="0">
              <a:spcAft>
                <a:spcPts val="0"/>
              </a:spcAft>
              <a:buNone/>
              <a:defRPr sz="1000"/>
            </a:lvl5pPr>
          </a:lstStyle>
          <a:p>
            <a:pPr lvl="0"/>
            <a:r>
              <a:rPr lang="en-GB" noProof="0"/>
              <a:t>Click to edit Master text styles</a:t>
            </a:r>
          </a:p>
          <a:p>
            <a:pPr lvl="1"/>
            <a:r>
              <a:rPr lang="en-GB" noProof="0"/>
              <a:t>Second level</a:t>
            </a:r>
          </a:p>
        </p:txBody>
      </p:sp>
      <p:sp>
        <p:nvSpPr>
          <p:cNvPr id="8" name="Footer Placeholder 4">
            <a:extLst>
              <a:ext uri="{FF2B5EF4-FFF2-40B4-BE49-F238E27FC236}">
                <a16:creationId xmlns:a16="http://schemas.microsoft.com/office/drawing/2014/main" id="{BC07936C-48E7-A507-69B6-73F81D1F42D9}"/>
              </a:ext>
            </a:extLst>
          </p:cNvPr>
          <p:cNvSpPr txBox="1">
            <a:spLocks/>
          </p:cNvSpPr>
          <p:nvPr userDrawn="1"/>
        </p:nvSpPr>
        <p:spPr>
          <a:xfrm>
            <a:off x="304799" y="5585255"/>
            <a:ext cx="3268869" cy="270000"/>
          </a:xfrm>
          <a:prstGeom prst="rect">
            <a:avLst/>
          </a:prstGeom>
        </p:spPr>
        <p:txBody>
          <a:bodyPr vert="horz" lIns="0" tIns="45720" rIns="0" bIns="45720" rtlCol="0" anchor="ctr"/>
          <a:lstStyle>
            <a:defPPr>
              <a:defRPr lang="en-US"/>
            </a:defPPr>
            <a:lvl1pPr marL="0" algn="ctr" defTabSz="914400" rtl="0" eaLnBrk="1" latinLnBrk="0" hangingPunct="1">
              <a:defRPr sz="10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GB" sz="1000" noProof="0" dirty="0">
                <a:solidFill>
                  <a:schemeClr val="bg1"/>
                </a:solidFill>
              </a:rPr>
              <a:t>© Forvis Mazars 2024. All rights reserved.</a:t>
            </a:r>
          </a:p>
        </p:txBody>
      </p:sp>
      <p:sp>
        <p:nvSpPr>
          <p:cNvPr id="5" name="Text Placeholder 35">
            <a:extLst>
              <a:ext uri="{FF2B5EF4-FFF2-40B4-BE49-F238E27FC236}">
                <a16:creationId xmlns:a16="http://schemas.microsoft.com/office/drawing/2014/main" id="{A8A47AE8-EFAE-D657-385A-BF9D41DD4186}"/>
              </a:ext>
            </a:extLst>
          </p:cNvPr>
          <p:cNvSpPr>
            <a:spLocks noGrp="1"/>
          </p:cNvSpPr>
          <p:nvPr>
            <p:ph type="body" sz="quarter" idx="27" hasCustomPrompt="1"/>
          </p:nvPr>
        </p:nvSpPr>
        <p:spPr>
          <a:xfrm>
            <a:off x="8170332" y="1258888"/>
            <a:ext cx="3712105" cy="2520000"/>
          </a:xfrm>
        </p:spPr>
        <p:txBody>
          <a:bodyPr/>
          <a:lstStyle>
            <a:lvl1pPr marL="0" indent="0">
              <a:buNone/>
              <a:defRPr b="1">
                <a:solidFill>
                  <a:schemeClr val="bg1"/>
                </a:solidFill>
              </a:defRPr>
            </a:lvl1pPr>
            <a:lvl2pPr marL="0" indent="0">
              <a:spcBef>
                <a:spcPts val="0"/>
              </a:spcBef>
              <a:spcAft>
                <a:spcPts val="300"/>
              </a:spcAft>
              <a:buNone/>
              <a:defRPr b="0">
                <a:solidFill>
                  <a:schemeClr val="bg1"/>
                </a:solidFill>
              </a:defRPr>
            </a:lvl2pPr>
            <a:lvl3pPr marL="0" indent="0">
              <a:buNone/>
              <a:defRPr b="0">
                <a:solidFill>
                  <a:schemeClr val="bg1"/>
                </a:solidFill>
              </a:defRPr>
            </a:lvl3pPr>
            <a:lvl4pPr marL="0" indent="1588">
              <a:buNone/>
              <a:defRPr b="0">
                <a:solidFill>
                  <a:schemeClr val="bg1"/>
                </a:solidFill>
              </a:defRPr>
            </a:lvl4pPr>
            <a:lvl5pPr marL="0" indent="0">
              <a:buNone/>
              <a:defRPr b="0">
                <a:solidFill>
                  <a:schemeClr val="bg1"/>
                </a:solidFill>
              </a:defRPr>
            </a:lvl5pPr>
          </a:lstStyle>
          <a:p>
            <a:pPr lvl="0"/>
            <a:r>
              <a:rPr lang="en-US" dirty="0"/>
              <a:t>Add social media links here</a:t>
            </a:r>
          </a:p>
        </p:txBody>
      </p:sp>
      <p:sp>
        <p:nvSpPr>
          <p:cNvPr id="9" name="Text Placeholder 8">
            <a:extLst>
              <a:ext uri="{FF2B5EF4-FFF2-40B4-BE49-F238E27FC236}">
                <a16:creationId xmlns:a16="http://schemas.microsoft.com/office/drawing/2014/main" id="{B3C2BE14-477C-CB4E-A14A-DB75AA774A42}"/>
              </a:ext>
            </a:extLst>
          </p:cNvPr>
          <p:cNvSpPr>
            <a:spLocks noGrp="1"/>
          </p:cNvSpPr>
          <p:nvPr>
            <p:ph type="body" sz="quarter" idx="28" hasCustomPrompt="1"/>
          </p:nvPr>
        </p:nvSpPr>
        <p:spPr>
          <a:xfrm>
            <a:off x="304799" y="4536000"/>
            <a:ext cx="7558158" cy="941933"/>
          </a:xfrm>
        </p:spPr>
        <p:txBody>
          <a:bodyPr/>
          <a:lstStyle>
            <a:lvl1pPr marL="0" indent="0">
              <a:buNone/>
              <a:defRPr sz="1000">
                <a:solidFill>
                  <a:schemeClr val="bg1"/>
                </a:solidFill>
              </a:defRPr>
            </a:lvl1pPr>
            <a:lvl2pPr>
              <a:defRPr sz="1000"/>
            </a:lvl2pPr>
            <a:lvl3pPr>
              <a:defRPr sz="1000"/>
            </a:lvl3pPr>
            <a:lvl4pPr>
              <a:defRPr sz="1000"/>
            </a:lvl4pPr>
            <a:lvl5pPr>
              <a:defRPr sz="1000"/>
            </a:lvl5pPr>
          </a:lstStyle>
          <a:p>
            <a:pPr lvl="0"/>
            <a:r>
              <a:rPr lang="en-GB" dirty="0"/>
              <a:t>The contents of this document are confidential and not for distribution to anyone other than the recipients. Disclosure to third parties cannot be made without the prior written consent of [</a:t>
            </a:r>
            <a:r>
              <a:rPr lang="en-GB" dirty="0" err="1"/>
              <a:t>Forvis</a:t>
            </a:r>
            <a:r>
              <a:rPr lang="en-GB" dirty="0"/>
              <a:t> Mazars xxx : adapt for legal entity].</a:t>
            </a:r>
            <a:endParaRPr lang="en-US" dirty="0"/>
          </a:p>
        </p:txBody>
      </p:sp>
      <p:sp>
        <p:nvSpPr>
          <p:cNvPr id="4" name="TextBox 3">
            <a:extLst>
              <a:ext uri="{FF2B5EF4-FFF2-40B4-BE49-F238E27FC236}">
                <a16:creationId xmlns:a16="http://schemas.microsoft.com/office/drawing/2014/main" id="{D850E025-404D-9536-6D0C-2042221ADC94}"/>
              </a:ext>
            </a:extLst>
          </p:cNvPr>
          <p:cNvSpPr txBox="1"/>
          <p:nvPr userDrawn="1"/>
        </p:nvSpPr>
        <p:spPr>
          <a:xfrm>
            <a:off x="8194261" y="298800"/>
            <a:ext cx="1496051" cy="296081"/>
          </a:xfrm>
          <a:prstGeom prst="rect">
            <a:avLst/>
          </a:prstGeom>
          <a:noFill/>
        </p:spPr>
        <p:txBody>
          <a:bodyPr wrap="none" lIns="0" rIns="0" rtlCol="0" anchor="ctr">
            <a:noAutofit/>
          </a:bodyPr>
          <a:lstStyle/>
          <a:p>
            <a:r>
              <a:rPr lang="en-GB" sz="2400" dirty="0">
                <a:solidFill>
                  <a:schemeClr val="bg1"/>
                </a:solidFill>
              </a:rPr>
              <a:t>Follow us</a:t>
            </a:r>
          </a:p>
        </p:txBody>
      </p:sp>
      <p:sp>
        <p:nvSpPr>
          <p:cNvPr id="3" name="TextBox 2">
            <a:extLst>
              <a:ext uri="{FF2B5EF4-FFF2-40B4-BE49-F238E27FC236}">
                <a16:creationId xmlns:a16="http://schemas.microsoft.com/office/drawing/2014/main" id="{3D8F1EC8-577E-B91D-8D48-D3297C934C73}"/>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7" name="Gruppieren 4">
            <a:extLst>
              <a:ext uri="{FF2B5EF4-FFF2-40B4-BE49-F238E27FC236}">
                <a16:creationId xmlns:a16="http://schemas.microsoft.com/office/drawing/2014/main" id="{DAEE2AFB-03E2-0CF3-AA26-6A19A67516ED}"/>
              </a:ext>
            </a:extLst>
          </p:cNvPr>
          <p:cNvGrpSpPr>
            <a:grpSpLocks noChangeAspect="1"/>
          </p:cNvGrpSpPr>
          <p:nvPr userDrawn="1"/>
        </p:nvGrpSpPr>
        <p:grpSpPr>
          <a:xfrm>
            <a:off x="10811963" y="6165234"/>
            <a:ext cx="1080000" cy="453765"/>
            <a:chOff x="1721984" y="2257682"/>
            <a:chExt cx="7247953" cy="3045250"/>
          </a:xfrm>
        </p:grpSpPr>
        <p:sp>
          <p:nvSpPr>
            <p:cNvPr id="10" name="Freihandform: Form 5">
              <a:extLst>
                <a:ext uri="{FF2B5EF4-FFF2-40B4-BE49-F238E27FC236}">
                  <a16:creationId xmlns:a16="http://schemas.microsoft.com/office/drawing/2014/main" id="{6556BBBC-F46E-F4D7-E54D-DC3C5566D810}"/>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11" name="Freihandform: Form 7">
              <a:extLst>
                <a:ext uri="{FF2B5EF4-FFF2-40B4-BE49-F238E27FC236}">
                  <a16:creationId xmlns:a16="http://schemas.microsoft.com/office/drawing/2014/main" id="{4E69A17E-C226-73C8-91D0-CDA52A6EE840}"/>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2" name="Freihandform: Form 9">
              <a:extLst>
                <a:ext uri="{FF2B5EF4-FFF2-40B4-BE49-F238E27FC236}">
                  <a16:creationId xmlns:a16="http://schemas.microsoft.com/office/drawing/2014/main" id="{729E66D9-33D1-E9A0-215C-B1B6E329F5FE}"/>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3" name="Freihandform: Form 11">
              <a:extLst>
                <a:ext uri="{FF2B5EF4-FFF2-40B4-BE49-F238E27FC236}">
                  <a16:creationId xmlns:a16="http://schemas.microsoft.com/office/drawing/2014/main" id="{D303E33A-DF14-EF9F-FC6A-BA46D2A27C46}"/>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5" name="Freihandform: Form 12">
              <a:extLst>
                <a:ext uri="{FF2B5EF4-FFF2-40B4-BE49-F238E27FC236}">
                  <a16:creationId xmlns:a16="http://schemas.microsoft.com/office/drawing/2014/main" id="{4192B29F-90E9-1147-BE4C-8A49F661941B}"/>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6" name="Freihandform: Form 13">
              <a:extLst>
                <a:ext uri="{FF2B5EF4-FFF2-40B4-BE49-F238E27FC236}">
                  <a16:creationId xmlns:a16="http://schemas.microsoft.com/office/drawing/2014/main" id="{7C08D0D4-6CF2-0CDC-5756-E2725FBA433E}"/>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7" name="Freihandform: Form 14">
              <a:extLst>
                <a:ext uri="{FF2B5EF4-FFF2-40B4-BE49-F238E27FC236}">
                  <a16:creationId xmlns:a16="http://schemas.microsoft.com/office/drawing/2014/main" id="{37F8B71D-D39B-FBDD-9893-62F9DAA6AC16}"/>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8" name="Freihandform: Form 15">
              <a:extLst>
                <a:ext uri="{FF2B5EF4-FFF2-40B4-BE49-F238E27FC236}">
                  <a16:creationId xmlns:a16="http://schemas.microsoft.com/office/drawing/2014/main" id="{25380161-A42A-93AD-3180-41F38B80D37C}"/>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9" name="Freihandform: Form 16">
              <a:extLst>
                <a:ext uri="{FF2B5EF4-FFF2-40B4-BE49-F238E27FC236}">
                  <a16:creationId xmlns:a16="http://schemas.microsoft.com/office/drawing/2014/main" id="{12A27F29-4059-4234-4E62-13C50EC7B4E6}"/>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20" name="Freihandform: Form 17">
              <a:extLst>
                <a:ext uri="{FF2B5EF4-FFF2-40B4-BE49-F238E27FC236}">
                  <a16:creationId xmlns:a16="http://schemas.microsoft.com/office/drawing/2014/main" id="{A9238D09-27B2-8A3E-9F24-E738326F9DD0}"/>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1" name="Freihandform: Form 18">
              <a:extLst>
                <a:ext uri="{FF2B5EF4-FFF2-40B4-BE49-F238E27FC236}">
                  <a16:creationId xmlns:a16="http://schemas.microsoft.com/office/drawing/2014/main" id="{190DF2CA-82E5-C2D5-93B9-AEEABEDEACE7}"/>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2" name="Freihandform: Form 19">
              <a:extLst>
                <a:ext uri="{FF2B5EF4-FFF2-40B4-BE49-F238E27FC236}">
                  <a16:creationId xmlns:a16="http://schemas.microsoft.com/office/drawing/2014/main" id="{0EDB9536-7013-65BD-B229-5677BD39DEDD}"/>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4675473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orient="horz" pos="4170">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AF8A-8016-BCC9-12B5-1D618C6DBF9E}"/>
              </a:ext>
            </a:extLst>
          </p:cNvPr>
          <p:cNvSpPr>
            <a:spLocks noGrp="1"/>
          </p:cNvSpPr>
          <p:nvPr>
            <p:ph type="title" hasCustomPrompt="1"/>
          </p:nvPr>
        </p:nvSpPr>
        <p:spPr>
          <a:xfrm>
            <a:off x="306000" y="306000"/>
            <a:ext cx="5648400" cy="360000"/>
          </a:xfrm>
        </p:spPr>
        <p:txBody>
          <a:bodyPr anchor="ctr"/>
          <a:lstStyle>
            <a:lvl1pPr>
              <a:defRPr/>
            </a:lvl1pPr>
          </a:lstStyle>
          <a:p>
            <a:r>
              <a:rPr lang="en-US" dirty="0"/>
              <a:t>Title</a:t>
            </a:r>
            <a:endParaRPr lang="en-GB" dirty="0"/>
          </a:p>
        </p:txBody>
      </p:sp>
      <p:sp>
        <p:nvSpPr>
          <p:cNvPr id="3" name="Date Placeholder 2">
            <a:extLst>
              <a:ext uri="{FF2B5EF4-FFF2-40B4-BE49-F238E27FC236}">
                <a16:creationId xmlns:a16="http://schemas.microsoft.com/office/drawing/2014/main" id="{E557783F-3B5D-FBBC-3B86-107F7D8E6E2B}"/>
              </a:ext>
            </a:extLst>
          </p:cNvPr>
          <p:cNvSpPr>
            <a:spLocks noGrp="1"/>
          </p:cNvSpPr>
          <p:nvPr>
            <p:ph type="dt" sz="half" idx="10"/>
          </p:nvPr>
        </p:nvSpPr>
        <p:spPr>
          <a:xfrm>
            <a:off x="6387315" y="6465600"/>
            <a:ext cx="2743200" cy="270000"/>
          </a:xfrm>
        </p:spPr>
        <p:txBody>
          <a:bodyPr lIns="0" tIns="0" rIns="0" bIns="0"/>
          <a:lstStyle/>
          <a:p>
            <a:r>
              <a:rPr lang="en-US"/>
              <a:t>Date</a:t>
            </a:r>
            <a:endParaRPr lang="en-GB" dirty="0"/>
          </a:p>
        </p:txBody>
      </p:sp>
      <p:sp>
        <p:nvSpPr>
          <p:cNvPr id="4" name="Footer Placeholder 3">
            <a:extLst>
              <a:ext uri="{FF2B5EF4-FFF2-40B4-BE49-F238E27FC236}">
                <a16:creationId xmlns:a16="http://schemas.microsoft.com/office/drawing/2014/main" id="{6DFEF2F1-42E8-46F7-31D5-40F93D392414}"/>
              </a:ext>
            </a:extLst>
          </p:cNvPr>
          <p:cNvSpPr>
            <a:spLocks noGrp="1"/>
          </p:cNvSpPr>
          <p:nvPr>
            <p:ph type="ftr" sz="quarter" idx="11"/>
          </p:nvPr>
        </p:nvSpPr>
        <p:spPr>
          <a:xfrm>
            <a:off x="2261472" y="6465600"/>
            <a:ext cx="4114800" cy="270000"/>
          </a:xfrm>
        </p:spPr>
        <p:txBody>
          <a:bodyPr lIns="0" tIns="0" rIns="0" bIns="0"/>
          <a:lstStyle/>
          <a:p>
            <a:r>
              <a:rPr lang="en-GB"/>
              <a:t>Title</a:t>
            </a:r>
            <a:endParaRPr lang="en-GB" dirty="0"/>
          </a:p>
        </p:txBody>
      </p:sp>
      <p:sp>
        <p:nvSpPr>
          <p:cNvPr id="5" name="Slide Number Placeholder 4">
            <a:extLst>
              <a:ext uri="{FF2B5EF4-FFF2-40B4-BE49-F238E27FC236}">
                <a16:creationId xmlns:a16="http://schemas.microsoft.com/office/drawing/2014/main" id="{8FE9ECC4-62F2-CD50-B09C-2AA803749042}"/>
              </a:ext>
            </a:extLst>
          </p:cNvPr>
          <p:cNvSpPr>
            <a:spLocks noGrp="1"/>
          </p:cNvSpPr>
          <p:nvPr>
            <p:ph type="sldNum" sz="quarter" idx="12"/>
          </p:nvPr>
        </p:nvSpPr>
        <p:spPr>
          <a:xfrm>
            <a:off x="304800" y="6465600"/>
            <a:ext cx="1945629" cy="270000"/>
          </a:xfrm>
        </p:spPr>
        <p:txBody>
          <a:bodyPr lIns="0" tIns="0" rIns="0" bIns="0"/>
          <a:lstStyle>
            <a:lvl1pPr algn="l">
              <a:defRPr/>
            </a:lvl1pPr>
          </a:lstStyle>
          <a:p>
            <a:fld id="{721C06D9-4617-44B0-8711-1EF1C439A609}" type="slidenum">
              <a:rPr lang="en-GB" smtClean="0"/>
              <a:pPr/>
              <a:t>‹#›</a:t>
            </a:fld>
            <a:endParaRPr lang="en-GB" dirty="0"/>
          </a:p>
        </p:txBody>
      </p:sp>
      <p:sp>
        <p:nvSpPr>
          <p:cNvPr id="6" name="Text Placeholder 6">
            <a:extLst>
              <a:ext uri="{FF2B5EF4-FFF2-40B4-BE49-F238E27FC236}">
                <a16:creationId xmlns:a16="http://schemas.microsoft.com/office/drawing/2014/main" id="{94C624DD-685D-7847-6014-2018E3CA64B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dirty="0"/>
              <a:t>Subtitle</a:t>
            </a:r>
            <a:endParaRPr lang="en-GB" dirty="0"/>
          </a:p>
        </p:txBody>
      </p:sp>
    </p:spTree>
    <p:extLst>
      <p:ext uri="{BB962C8B-B14F-4D97-AF65-F5344CB8AC3E}">
        <p14:creationId xmlns:p14="http://schemas.microsoft.com/office/powerpoint/2010/main" val="2597745147"/>
      </p:ext>
    </p:extLst>
  </p:cSld>
  <p:clrMapOvr>
    <a:masterClrMapping/>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41"/>
        <p:cNvGrpSpPr/>
        <p:nvPr/>
      </p:nvGrpSpPr>
      <p:grpSpPr>
        <a:xfrm>
          <a:off x="0" y="0"/>
          <a:ext cx="0" cy="0"/>
          <a:chOff x="0" y="0"/>
          <a:chExt cx="0" cy="0"/>
        </a:xfrm>
      </p:grpSpPr>
      <p:sp>
        <p:nvSpPr>
          <p:cNvPr id="142" name="Google Shape;142;p36"/>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extLst>
      <p:ext uri="{BB962C8B-B14F-4D97-AF65-F5344CB8AC3E}">
        <p14:creationId xmlns:p14="http://schemas.microsoft.com/office/powerpoint/2010/main" val="3649424250"/>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Four column text no intro">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EF5D1B2-B232-3849-9FDE-03A8E938F981}"/>
              </a:ext>
            </a:extLst>
          </p:cNvPr>
          <p:cNvSpPr>
            <a:spLocks noGrp="1"/>
          </p:cNvSpPr>
          <p:nvPr>
            <p:ph type="dt" sz="half" idx="10"/>
          </p:nvPr>
        </p:nvSpPr>
        <p:spPr>
          <a:xfrm>
            <a:off x="8560582" y="6417000"/>
            <a:ext cx="1260000" cy="270000"/>
          </a:xfrm>
          <a:prstGeom prst="rect">
            <a:avLst/>
          </a:prstGeom>
        </p:spPr>
        <p:txBody>
          <a:bodyPr/>
          <a:lstStyle/>
          <a:p>
            <a:fld id="{4CA37952-90D3-48B5-8D36-377916805A54}" type="datetime3">
              <a:rPr lang="en-US" smtClean="0"/>
              <a:t>10 February 2025</a:t>
            </a:fld>
            <a:endParaRPr lang="en-US"/>
          </a:p>
        </p:txBody>
      </p:sp>
      <p:sp>
        <p:nvSpPr>
          <p:cNvPr id="6" name="Slide Number Placeholder 5">
            <a:extLst>
              <a:ext uri="{FF2B5EF4-FFF2-40B4-BE49-F238E27FC236}">
                <a16:creationId xmlns:a16="http://schemas.microsoft.com/office/drawing/2014/main" id="{B327B5F2-D55B-384E-B6C3-845D330DFED5}"/>
              </a:ext>
            </a:extLst>
          </p:cNvPr>
          <p:cNvSpPr>
            <a:spLocks noGrp="1"/>
          </p:cNvSpPr>
          <p:nvPr>
            <p:ph type="sldNum" sz="quarter" idx="12"/>
          </p:nvPr>
        </p:nvSpPr>
        <p:spPr/>
        <p:txBody>
          <a:bodyPr/>
          <a:lstStyle/>
          <a:p>
            <a:fld id="{731A1681-B67C-634E-B9F8-D054051C2089}" type="slidenum">
              <a:rPr lang="en-US" smtClean="0"/>
              <a:t>‹#›</a:t>
            </a:fld>
            <a:endParaRPr lang="en-US"/>
          </a:p>
        </p:txBody>
      </p:sp>
      <p:sp>
        <p:nvSpPr>
          <p:cNvPr id="10" name="Text Placeholder 16">
            <a:extLst>
              <a:ext uri="{FF2B5EF4-FFF2-40B4-BE49-F238E27FC236}">
                <a16:creationId xmlns:a16="http://schemas.microsoft.com/office/drawing/2014/main" id="{9108665C-679A-7747-8AE4-FD54D5815EBA}"/>
              </a:ext>
            </a:extLst>
          </p:cNvPr>
          <p:cNvSpPr>
            <a:spLocks noGrp="1"/>
          </p:cNvSpPr>
          <p:nvPr>
            <p:ph type="body" sz="quarter" idx="18" hasCustomPrompt="1"/>
          </p:nvPr>
        </p:nvSpPr>
        <p:spPr>
          <a:xfrm>
            <a:off x="304800" y="1562101"/>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1</a:t>
            </a:r>
          </a:p>
        </p:txBody>
      </p:sp>
      <p:sp>
        <p:nvSpPr>
          <p:cNvPr id="16" name="Text Placeholder 16">
            <a:extLst>
              <a:ext uri="{FF2B5EF4-FFF2-40B4-BE49-F238E27FC236}">
                <a16:creationId xmlns:a16="http://schemas.microsoft.com/office/drawing/2014/main" id="{CE589445-5E9B-734F-AD7E-266D4DA94BBA}"/>
              </a:ext>
            </a:extLst>
          </p:cNvPr>
          <p:cNvSpPr>
            <a:spLocks noGrp="1"/>
          </p:cNvSpPr>
          <p:nvPr>
            <p:ph type="body" sz="quarter" idx="25" hasCustomPrompt="1"/>
          </p:nvPr>
        </p:nvSpPr>
        <p:spPr>
          <a:xfrm>
            <a:off x="6245549" y="1562101"/>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3</a:t>
            </a:r>
          </a:p>
        </p:txBody>
      </p:sp>
      <p:sp>
        <p:nvSpPr>
          <p:cNvPr id="22" name="Text Placeholder 16">
            <a:extLst>
              <a:ext uri="{FF2B5EF4-FFF2-40B4-BE49-F238E27FC236}">
                <a16:creationId xmlns:a16="http://schemas.microsoft.com/office/drawing/2014/main" id="{1B100309-DB86-7F4A-8F8B-2C27461B5903}"/>
              </a:ext>
            </a:extLst>
          </p:cNvPr>
          <p:cNvSpPr>
            <a:spLocks noGrp="1"/>
          </p:cNvSpPr>
          <p:nvPr>
            <p:ph type="body" sz="quarter" idx="30" hasCustomPrompt="1"/>
          </p:nvPr>
        </p:nvSpPr>
        <p:spPr>
          <a:xfrm>
            <a:off x="3275175" y="1562101"/>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2</a:t>
            </a:r>
          </a:p>
        </p:txBody>
      </p:sp>
      <p:sp>
        <p:nvSpPr>
          <p:cNvPr id="27" name="Text Placeholder 16">
            <a:extLst>
              <a:ext uri="{FF2B5EF4-FFF2-40B4-BE49-F238E27FC236}">
                <a16:creationId xmlns:a16="http://schemas.microsoft.com/office/drawing/2014/main" id="{3588C321-9373-0848-A232-EBAFE689171F}"/>
              </a:ext>
            </a:extLst>
          </p:cNvPr>
          <p:cNvSpPr>
            <a:spLocks noGrp="1"/>
          </p:cNvSpPr>
          <p:nvPr>
            <p:ph type="body" sz="quarter" idx="32" hasCustomPrompt="1"/>
          </p:nvPr>
        </p:nvSpPr>
        <p:spPr>
          <a:xfrm>
            <a:off x="9215922" y="1562101"/>
            <a:ext cx="2674800" cy="334876"/>
          </a:xfrm>
        </p:spPr>
        <p:txBody>
          <a:bodyPr lIns="0" tIns="0" rIns="274320">
            <a:noAutofit/>
          </a:bodyPr>
          <a:lstStyle>
            <a:lvl1pPr marL="0" indent="0">
              <a:lnSpc>
                <a:spcPct val="100000"/>
              </a:lnSpc>
              <a:spcBef>
                <a:spcPts val="200"/>
              </a:spcBef>
              <a:buNone/>
              <a:defRPr sz="2000" b="0" i="0" spc="0" baseline="0">
                <a:solidFill>
                  <a:schemeClr val="tx2"/>
                </a:solidFill>
              </a:defRPr>
            </a:lvl1pPr>
            <a:lvl2pPr>
              <a:defRPr sz="2000"/>
            </a:lvl2pPr>
            <a:lvl3pPr>
              <a:defRPr sz="1800"/>
            </a:lvl3pPr>
            <a:lvl4pPr>
              <a:defRPr sz="1600"/>
            </a:lvl4pPr>
            <a:lvl5pPr>
              <a:defRPr sz="1600"/>
            </a:lvl5pPr>
          </a:lstStyle>
          <a:p>
            <a:pPr lvl="0"/>
            <a:r>
              <a:rPr lang="en-US"/>
              <a:t>Heading 4</a:t>
            </a:r>
          </a:p>
        </p:txBody>
      </p:sp>
      <p:sp>
        <p:nvSpPr>
          <p:cNvPr id="29" name="Text Placeholder 16">
            <a:extLst>
              <a:ext uri="{FF2B5EF4-FFF2-40B4-BE49-F238E27FC236}">
                <a16:creationId xmlns:a16="http://schemas.microsoft.com/office/drawing/2014/main" id="{F34A25E1-CD64-C445-A7A9-990CAC0C565E}"/>
              </a:ext>
            </a:extLst>
          </p:cNvPr>
          <p:cNvSpPr>
            <a:spLocks noGrp="1"/>
          </p:cNvSpPr>
          <p:nvPr>
            <p:ph type="body" sz="quarter" idx="13" hasCustomPrompt="1"/>
          </p:nvPr>
        </p:nvSpPr>
        <p:spPr>
          <a:xfrm>
            <a:off x="304800" y="304801"/>
            <a:ext cx="5646738" cy="360000"/>
          </a:xfrm>
        </p:spPr>
        <p:txBody>
          <a:bodyPr lIns="0" tIns="0" rIns="0">
            <a:noAutofit/>
          </a:bodyPr>
          <a:lstStyle>
            <a:lvl1pPr marL="0" indent="0">
              <a:spcBef>
                <a:spcPts val="200"/>
              </a:spcBef>
              <a:buNone/>
              <a:defRPr sz="2400" b="0" spc="0" baseline="0">
                <a:solidFill>
                  <a:schemeClr val="tx1"/>
                </a:solidFill>
              </a:defRPr>
            </a:lvl1pPr>
            <a:lvl2pPr>
              <a:defRPr sz="2000"/>
            </a:lvl2pPr>
            <a:lvl3pPr>
              <a:defRPr sz="1800"/>
            </a:lvl3pPr>
            <a:lvl4pPr>
              <a:defRPr sz="1600"/>
            </a:lvl4pPr>
            <a:lvl5pPr>
              <a:defRPr sz="1600"/>
            </a:lvl5pPr>
          </a:lstStyle>
          <a:p>
            <a:pPr lvl="0"/>
            <a:r>
              <a:rPr lang="en-US"/>
              <a:t>First title line</a:t>
            </a:r>
          </a:p>
        </p:txBody>
      </p:sp>
      <p:sp>
        <p:nvSpPr>
          <p:cNvPr id="30" name="Text Placeholder 16">
            <a:extLst>
              <a:ext uri="{FF2B5EF4-FFF2-40B4-BE49-F238E27FC236}">
                <a16:creationId xmlns:a16="http://schemas.microsoft.com/office/drawing/2014/main" id="{E29E210A-28AF-504B-9494-F7EEA9BF1CE3}"/>
              </a:ext>
            </a:extLst>
          </p:cNvPr>
          <p:cNvSpPr>
            <a:spLocks noGrp="1"/>
          </p:cNvSpPr>
          <p:nvPr>
            <p:ph type="body" sz="quarter" idx="14" hasCustomPrompt="1"/>
          </p:nvPr>
        </p:nvSpPr>
        <p:spPr>
          <a:xfrm>
            <a:off x="304800" y="671605"/>
            <a:ext cx="5646738" cy="360000"/>
          </a:xfrm>
        </p:spPr>
        <p:txBody>
          <a:bodyPr lIns="0" tIns="0" rIns="0">
            <a:noAutofit/>
          </a:bodyPr>
          <a:lstStyle>
            <a:lvl1pPr marL="0" indent="0">
              <a:spcBef>
                <a:spcPts val="200"/>
              </a:spcBef>
              <a:buNone/>
              <a:defRPr sz="2400" b="1" spc="0" baseline="0"/>
            </a:lvl1pPr>
            <a:lvl2pPr>
              <a:defRPr sz="2000"/>
            </a:lvl2pPr>
            <a:lvl3pPr>
              <a:defRPr sz="1800"/>
            </a:lvl3pPr>
            <a:lvl4pPr>
              <a:defRPr sz="1600"/>
            </a:lvl4pPr>
            <a:lvl5pPr>
              <a:defRPr sz="1600"/>
            </a:lvl5pPr>
          </a:lstStyle>
          <a:p>
            <a:pPr lvl="0"/>
            <a:r>
              <a:rPr lang="en-US"/>
              <a:t>Second title line</a:t>
            </a:r>
          </a:p>
        </p:txBody>
      </p:sp>
      <p:sp>
        <p:nvSpPr>
          <p:cNvPr id="18" name="Content Placeholder 2">
            <a:extLst>
              <a:ext uri="{FF2B5EF4-FFF2-40B4-BE49-F238E27FC236}">
                <a16:creationId xmlns:a16="http://schemas.microsoft.com/office/drawing/2014/main" id="{D8B69545-64A5-4DFE-94D8-7226C5ED8A9D}"/>
              </a:ext>
            </a:extLst>
          </p:cNvPr>
          <p:cNvSpPr>
            <a:spLocks noGrp="1"/>
          </p:cNvSpPr>
          <p:nvPr>
            <p:ph sz="quarter" idx="38"/>
          </p:nvPr>
        </p:nvSpPr>
        <p:spPr>
          <a:xfrm>
            <a:off x="302402"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0" name="Content Placeholder 2">
            <a:extLst>
              <a:ext uri="{FF2B5EF4-FFF2-40B4-BE49-F238E27FC236}">
                <a16:creationId xmlns:a16="http://schemas.microsoft.com/office/drawing/2014/main" id="{9A0E1592-2DDD-4E43-8849-F79B4B5BF0C6}"/>
              </a:ext>
            </a:extLst>
          </p:cNvPr>
          <p:cNvSpPr>
            <a:spLocks noGrp="1"/>
          </p:cNvSpPr>
          <p:nvPr>
            <p:ph sz="quarter" idx="39"/>
          </p:nvPr>
        </p:nvSpPr>
        <p:spPr>
          <a:xfrm>
            <a:off x="3273575"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1" name="Content Placeholder 2">
            <a:extLst>
              <a:ext uri="{FF2B5EF4-FFF2-40B4-BE49-F238E27FC236}">
                <a16:creationId xmlns:a16="http://schemas.microsoft.com/office/drawing/2014/main" id="{C588E27A-4CE8-436A-BFFC-5F822094A73A}"/>
              </a:ext>
            </a:extLst>
          </p:cNvPr>
          <p:cNvSpPr>
            <a:spLocks noGrp="1"/>
          </p:cNvSpPr>
          <p:nvPr>
            <p:ph sz="quarter" idx="40"/>
          </p:nvPr>
        </p:nvSpPr>
        <p:spPr>
          <a:xfrm>
            <a:off x="6244749"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23" name="Content Placeholder 2">
            <a:extLst>
              <a:ext uri="{FF2B5EF4-FFF2-40B4-BE49-F238E27FC236}">
                <a16:creationId xmlns:a16="http://schemas.microsoft.com/office/drawing/2014/main" id="{10919FA3-9A9F-4462-A213-DE1566A0A24C}"/>
              </a:ext>
            </a:extLst>
          </p:cNvPr>
          <p:cNvSpPr>
            <a:spLocks noGrp="1"/>
          </p:cNvSpPr>
          <p:nvPr>
            <p:ph sz="quarter" idx="41"/>
          </p:nvPr>
        </p:nvSpPr>
        <p:spPr>
          <a:xfrm>
            <a:off x="9215922" y="1905000"/>
            <a:ext cx="2674800" cy="415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1191451346"/>
      </p:ext>
    </p:extLst>
  </p:cSld>
  <p:clrMapOvr>
    <a:masterClrMapping/>
  </p:clrMapOvr>
  <p:extLst>
    <p:ext uri="{DCECCB84-F9BA-43D5-87BE-67443E8EF086}">
      <p15:sldGuideLst xmlns:p15="http://schemas.microsoft.com/office/powerpoint/2012/main">
        <p15:guide id="1" pos="2016">
          <p15:clr>
            <a:srgbClr val="FBAE40"/>
          </p15:clr>
        </p15:guide>
        <p15:guide id="2" pos="5664">
          <p15:clr>
            <a:srgbClr val="FBAE4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6AF8A-8016-BCC9-12B5-1D618C6DBF9E}"/>
              </a:ext>
            </a:extLst>
          </p:cNvPr>
          <p:cNvSpPr>
            <a:spLocks noGrp="1"/>
          </p:cNvSpPr>
          <p:nvPr>
            <p:ph type="title" hasCustomPrompt="1"/>
          </p:nvPr>
        </p:nvSpPr>
        <p:spPr>
          <a:xfrm>
            <a:off x="306000" y="306000"/>
            <a:ext cx="5648400" cy="360000"/>
          </a:xfrm>
        </p:spPr>
        <p:txBody>
          <a:bodyPr anchor="ctr"/>
          <a:lstStyle>
            <a:lvl1pPr>
              <a:defRPr/>
            </a:lvl1pPr>
          </a:lstStyle>
          <a:p>
            <a:r>
              <a:rPr lang="en-US" err="1"/>
              <a:t>Titre</a:t>
            </a:r>
            <a:endParaRPr lang="en-GB"/>
          </a:p>
        </p:txBody>
      </p:sp>
      <p:sp>
        <p:nvSpPr>
          <p:cNvPr id="3" name="Date Placeholder 2">
            <a:extLst>
              <a:ext uri="{FF2B5EF4-FFF2-40B4-BE49-F238E27FC236}">
                <a16:creationId xmlns:a16="http://schemas.microsoft.com/office/drawing/2014/main" id="{E557783F-3B5D-FBBC-3B86-107F7D8E6E2B}"/>
              </a:ext>
            </a:extLst>
          </p:cNvPr>
          <p:cNvSpPr>
            <a:spLocks noGrp="1"/>
          </p:cNvSpPr>
          <p:nvPr>
            <p:ph type="dt" sz="half" idx="10"/>
          </p:nvPr>
        </p:nvSpPr>
        <p:spPr>
          <a:xfrm>
            <a:off x="6387315" y="6465600"/>
            <a:ext cx="2743200" cy="270000"/>
          </a:xfrm>
          <a:prstGeom prst="rect">
            <a:avLst/>
          </a:prstGeom>
        </p:spPr>
        <p:txBody>
          <a:bodyPr lIns="0" tIns="0" rIns="0" bIns="0"/>
          <a:lstStyle/>
          <a:p>
            <a:endParaRPr lang="en-GB"/>
          </a:p>
        </p:txBody>
      </p:sp>
      <p:sp>
        <p:nvSpPr>
          <p:cNvPr id="4" name="Footer Placeholder 3">
            <a:extLst>
              <a:ext uri="{FF2B5EF4-FFF2-40B4-BE49-F238E27FC236}">
                <a16:creationId xmlns:a16="http://schemas.microsoft.com/office/drawing/2014/main" id="{6DFEF2F1-42E8-46F7-31D5-40F93D392414}"/>
              </a:ext>
            </a:extLst>
          </p:cNvPr>
          <p:cNvSpPr>
            <a:spLocks noGrp="1"/>
          </p:cNvSpPr>
          <p:nvPr>
            <p:ph type="ftr" sz="quarter" idx="11"/>
          </p:nvPr>
        </p:nvSpPr>
        <p:spPr>
          <a:xfrm>
            <a:off x="2261472" y="6465600"/>
            <a:ext cx="4114800" cy="270000"/>
          </a:xfrm>
          <a:prstGeom prst="rect">
            <a:avLst/>
          </a:prstGeom>
        </p:spPr>
        <p:txBody>
          <a:bodyPr lIns="0" tIns="0" rIns="0" bIns="0"/>
          <a:lstStyle>
            <a:lvl1pPr>
              <a:defRPr/>
            </a:lvl1pPr>
          </a:lstStyle>
          <a:p>
            <a:endParaRPr lang="en-GB"/>
          </a:p>
        </p:txBody>
      </p:sp>
      <p:sp>
        <p:nvSpPr>
          <p:cNvPr id="5" name="Slide Number Placeholder 4">
            <a:extLst>
              <a:ext uri="{FF2B5EF4-FFF2-40B4-BE49-F238E27FC236}">
                <a16:creationId xmlns:a16="http://schemas.microsoft.com/office/drawing/2014/main" id="{8FE9ECC4-62F2-CD50-B09C-2AA803749042}"/>
              </a:ext>
            </a:extLst>
          </p:cNvPr>
          <p:cNvSpPr>
            <a:spLocks noGrp="1"/>
          </p:cNvSpPr>
          <p:nvPr>
            <p:ph type="sldNum" sz="quarter" idx="12"/>
          </p:nvPr>
        </p:nvSpPr>
        <p:spPr>
          <a:xfrm>
            <a:off x="304800" y="6465600"/>
            <a:ext cx="1945629" cy="270000"/>
          </a:xfrm>
        </p:spPr>
        <p:txBody>
          <a:bodyPr lIns="0" tIns="0" rIns="0" bIns="0"/>
          <a:lstStyle>
            <a:lvl1pPr algn="l">
              <a:defRPr/>
            </a:lvl1pPr>
          </a:lstStyle>
          <a:p>
            <a:fld id="{721C06D9-4617-44B0-8711-1EF1C439A609}" type="slidenum">
              <a:rPr lang="en-GB" smtClean="0"/>
              <a:pPr/>
              <a:t>‹#›</a:t>
            </a:fld>
            <a:endParaRPr lang="en-GB"/>
          </a:p>
        </p:txBody>
      </p:sp>
      <p:sp>
        <p:nvSpPr>
          <p:cNvPr id="6" name="Text Placeholder 6">
            <a:extLst>
              <a:ext uri="{FF2B5EF4-FFF2-40B4-BE49-F238E27FC236}">
                <a16:creationId xmlns:a16="http://schemas.microsoft.com/office/drawing/2014/main" id="{94C624DD-685D-7847-6014-2018E3CA64BF}"/>
              </a:ext>
            </a:extLst>
          </p:cNvPr>
          <p:cNvSpPr>
            <a:spLocks noGrp="1"/>
          </p:cNvSpPr>
          <p:nvPr>
            <p:ph type="body" sz="quarter" idx="13" hasCustomPrompt="1"/>
          </p:nvPr>
        </p:nvSpPr>
        <p:spPr>
          <a:xfrm>
            <a:off x="306000" y="673200"/>
            <a:ext cx="5648400" cy="360000"/>
          </a:xfrm>
        </p:spPr>
        <p:txBody>
          <a:bodyPr anchor="ctr"/>
          <a:lstStyle>
            <a:lvl1pPr marL="0" indent="0">
              <a:buNone/>
              <a:defRPr sz="2400" b="1"/>
            </a:lvl1pPr>
            <a:lvl2pPr>
              <a:defRPr sz="2400" b="1"/>
            </a:lvl2pPr>
            <a:lvl3pPr>
              <a:defRPr sz="2400" b="1"/>
            </a:lvl3pPr>
            <a:lvl4pPr>
              <a:defRPr sz="2400" b="1"/>
            </a:lvl4pPr>
            <a:lvl5pPr>
              <a:defRPr sz="2400" b="1"/>
            </a:lvl5pPr>
          </a:lstStyle>
          <a:p>
            <a:pPr lvl="0"/>
            <a:r>
              <a:rPr lang="en-US"/>
              <a:t>Sous-</a:t>
            </a:r>
            <a:r>
              <a:rPr lang="en-US" err="1"/>
              <a:t>titre</a:t>
            </a:r>
            <a:endParaRPr lang="en-GB"/>
          </a:p>
        </p:txBody>
      </p:sp>
    </p:spTree>
    <p:extLst>
      <p:ext uri="{BB962C8B-B14F-4D97-AF65-F5344CB8AC3E}">
        <p14:creationId xmlns:p14="http://schemas.microsoft.com/office/powerpoint/2010/main" val="2605988845"/>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6">
    <p:spTree>
      <p:nvGrpSpPr>
        <p:cNvPr id="1" name=""/>
        <p:cNvGrpSpPr/>
        <p:nvPr/>
      </p:nvGrpSpPr>
      <p:grpSpPr>
        <a:xfrm>
          <a:off x="0" y="0"/>
          <a:ext cx="0" cy="0"/>
          <a:chOff x="0" y="0"/>
          <a:chExt cx="0" cy="0"/>
        </a:xfrm>
      </p:grpSpPr>
      <p:pic>
        <p:nvPicPr>
          <p:cNvPr id="9" name="Picture 8" descr="A person looking up to the sky&#10;&#10;Description automatically generated">
            <a:extLst>
              <a:ext uri="{FF2B5EF4-FFF2-40B4-BE49-F238E27FC236}">
                <a16:creationId xmlns:a16="http://schemas.microsoft.com/office/drawing/2014/main" id="{41C57A33-9F00-B0BB-DC5D-FF8CB1EBE99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81177"/>
          </a:xfrm>
          <a:prstGeom prst="rect">
            <a:avLst/>
          </a:prstGeom>
        </p:spPr>
      </p:pic>
      <p:sp>
        <p:nvSpPr>
          <p:cNvPr id="8" name="Parallelogram 7">
            <a:extLst>
              <a:ext uri="{FF2B5EF4-FFF2-40B4-BE49-F238E27FC236}">
                <a16:creationId xmlns:a16="http://schemas.microsoft.com/office/drawing/2014/main" id="{DC2A0F77-1CAA-BCE4-DA7C-ED341B302F63}"/>
              </a:ext>
            </a:extLst>
          </p:cNvPr>
          <p:cNvSpPr/>
          <p:nvPr userDrawn="1"/>
        </p:nvSpPr>
        <p:spPr>
          <a:xfrm>
            <a:off x="3624900" y="304800"/>
            <a:ext cx="3780186" cy="3880800"/>
          </a:xfrm>
          <a:prstGeom prst="parallelogram">
            <a:avLst>
              <a:gd name="adj" fmla="val 34323"/>
            </a:avLst>
          </a:prstGeom>
          <a:solidFill>
            <a:schemeClr val="bg1">
              <a:alpha val="19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tx1"/>
                </a:solidFill>
              </a:defRPr>
            </a:lvl1pPr>
          </a:lstStyle>
          <a:p>
            <a:pPr lvl="0"/>
            <a:r>
              <a:rPr lang="en-US" dirty="0"/>
              <a:t>Name, Date, Year</a:t>
            </a:r>
            <a:endParaRPr lang="en-GB" dirty="0"/>
          </a:p>
        </p:txBody>
      </p:sp>
      <p:pic>
        <p:nvPicPr>
          <p:cNvPr id="6" name="Grafik 11">
            <a:extLst>
              <a:ext uri="{FF2B5EF4-FFF2-40B4-BE49-F238E27FC236}">
                <a16:creationId xmlns:a16="http://schemas.microsoft.com/office/drawing/2014/main" id="{94E72C3F-30CE-757F-47B9-699DA98FDB6E}"/>
              </a:ext>
            </a:extLst>
          </p:cNvPr>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354068657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eneric cover with supergraphic_7">
    <p:bg>
      <p:bgPr>
        <a:solidFill>
          <a:schemeClr val="tx2"/>
        </a:solidFill>
        <a:effectLst/>
      </p:bgPr>
    </p:bg>
    <p:spTree>
      <p:nvGrpSpPr>
        <p:cNvPr id="1" name=""/>
        <p:cNvGrpSpPr/>
        <p:nvPr/>
      </p:nvGrpSpPr>
      <p:grpSpPr>
        <a:xfrm>
          <a:off x="0" y="0"/>
          <a:ext cx="0" cy="0"/>
          <a:chOff x="0" y="0"/>
          <a:chExt cx="0" cy="0"/>
        </a:xfrm>
      </p:grpSpPr>
      <p:pic>
        <p:nvPicPr>
          <p:cNvPr id="10" name="Picture 9" descr="A bridge with arches and a body of water&#10;&#10;Description automatically generated">
            <a:extLst>
              <a:ext uri="{FF2B5EF4-FFF2-40B4-BE49-F238E27FC236}">
                <a16:creationId xmlns:a16="http://schemas.microsoft.com/office/drawing/2014/main" id="{9A13D504-A754-8469-21D4-BBB2BAB76E4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0" y="304800"/>
            <a:ext cx="11581200" cy="3881177"/>
          </a:xfrm>
          <a:prstGeom prst="rect">
            <a:avLst/>
          </a:prstGeom>
        </p:spPr>
      </p:pic>
      <p:sp>
        <p:nvSpPr>
          <p:cNvPr id="5" name="Parallelogram 4">
            <a:extLst>
              <a:ext uri="{FF2B5EF4-FFF2-40B4-BE49-F238E27FC236}">
                <a16:creationId xmlns:a16="http://schemas.microsoft.com/office/drawing/2014/main" id="{01FE8226-377E-BB0D-9F56-D283E5F48EA0}"/>
              </a:ext>
            </a:extLst>
          </p:cNvPr>
          <p:cNvSpPr/>
          <p:nvPr userDrawn="1"/>
        </p:nvSpPr>
        <p:spPr>
          <a:xfrm>
            <a:off x="5969613" y="304800"/>
            <a:ext cx="3780186" cy="3880800"/>
          </a:xfrm>
          <a:prstGeom prst="parallelogram">
            <a:avLst>
              <a:gd name="adj" fmla="val 34323"/>
            </a:avLst>
          </a:prstGeom>
          <a:solidFill>
            <a:schemeClr val="bg1">
              <a:alpha val="3142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6947878-4CC5-2F38-EC5C-CE288DFC692B}"/>
              </a:ext>
            </a:extLst>
          </p:cNvPr>
          <p:cNvSpPr>
            <a:spLocks noGrp="1"/>
          </p:cNvSpPr>
          <p:nvPr>
            <p:ph type="ctrTitle" hasCustomPrompt="1"/>
          </p:nvPr>
        </p:nvSpPr>
        <p:spPr>
          <a:xfrm>
            <a:off x="306000" y="4550400"/>
            <a:ext cx="11581200" cy="360000"/>
          </a:xfrm>
        </p:spPr>
        <p:txBody>
          <a:bodyPr anchor="ctr"/>
          <a:lstStyle>
            <a:lvl1pPr algn="l">
              <a:defRPr sz="2400">
                <a:solidFill>
                  <a:schemeClr val="bg1"/>
                </a:solidFill>
              </a:defRPr>
            </a:lvl1pPr>
          </a:lstStyle>
          <a:p>
            <a:r>
              <a:rPr lang="en-US" dirty="0"/>
              <a:t>Title</a:t>
            </a:r>
            <a:endParaRPr lang="en-GB" dirty="0"/>
          </a:p>
        </p:txBody>
      </p:sp>
      <p:sp>
        <p:nvSpPr>
          <p:cNvPr id="3" name="Subtitle 2">
            <a:extLst>
              <a:ext uri="{FF2B5EF4-FFF2-40B4-BE49-F238E27FC236}">
                <a16:creationId xmlns:a16="http://schemas.microsoft.com/office/drawing/2014/main" id="{FC404444-F2E0-6C9C-4C6D-05AB61391266}"/>
              </a:ext>
            </a:extLst>
          </p:cNvPr>
          <p:cNvSpPr>
            <a:spLocks noGrp="1"/>
          </p:cNvSpPr>
          <p:nvPr>
            <p:ph type="subTitle" idx="1" hasCustomPrompt="1"/>
          </p:nvPr>
        </p:nvSpPr>
        <p:spPr>
          <a:xfrm>
            <a:off x="306000" y="4910400"/>
            <a:ext cx="11581200" cy="360000"/>
          </a:xfrm>
        </p:spPr>
        <p:txBody>
          <a:bodyPr/>
          <a:lstStyle>
            <a:lvl1pPr marL="0" indent="0" algn="l">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a:t>
            </a:r>
            <a:endParaRPr lang="en-GB" dirty="0"/>
          </a:p>
        </p:txBody>
      </p:sp>
      <p:sp>
        <p:nvSpPr>
          <p:cNvPr id="11" name="Text Placeholder 10">
            <a:extLst>
              <a:ext uri="{FF2B5EF4-FFF2-40B4-BE49-F238E27FC236}">
                <a16:creationId xmlns:a16="http://schemas.microsoft.com/office/drawing/2014/main" id="{A4795539-9F7B-3A76-36CE-3A8633FDF0EB}"/>
              </a:ext>
            </a:extLst>
          </p:cNvPr>
          <p:cNvSpPr>
            <a:spLocks noGrp="1"/>
          </p:cNvSpPr>
          <p:nvPr>
            <p:ph type="body" sz="quarter" idx="11" hasCustomPrompt="1"/>
          </p:nvPr>
        </p:nvSpPr>
        <p:spPr>
          <a:xfrm>
            <a:off x="306000" y="6249600"/>
            <a:ext cx="9000000" cy="360000"/>
          </a:xfrm>
        </p:spPr>
        <p:txBody>
          <a:bodyPr/>
          <a:lstStyle>
            <a:lvl1pPr marL="0" indent="0">
              <a:buNone/>
              <a:defRPr sz="2000">
                <a:solidFill>
                  <a:schemeClr val="bg1"/>
                </a:solidFill>
              </a:defRPr>
            </a:lvl1pPr>
          </a:lstStyle>
          <a:p>
            <a:pPr lvl="0"/>
            <a:r>
              <a:rPr lang="en-US" dirty="0"/>
              <a:t>Name, Date, Year</a:t>
            </a:r>
            <a:endParaRPr lang="en-GB" dirty="0"/>
          </a:p>
        </p:txBody>
      </p:sp>
      <p:sp>
        <p:nvSpPr>
          <p:cNvPr id="6" name="TextBox 5">
            <a:extLst>
              <a:ext uri="{FF2B5EF4-FFF2-40B4-BE49-F238E27FC236}">
                <a16:creationId xmlns:a16="http://schemas.microsoft.com/office/drawing/2014/main" id="{44039BFE-39BD-9727-5CEE-2436185882A7}"/>
              </a:ext>
            </a:extLst>
          </p:cNvPr>
          <p:cNvSpPr txBox="1"/>
          <p:nvPr userDrawn="1"/>
        </p:nvSpPr>
        <p:spPr>
          <a:xfrm>
            <a:off x="-6392332" y="304800"/>
            <a:ext cx="6096000" cy="1384995"/>
          </a:xfrm>
          <a:prstGeom prst="rect">
            <a:avLst/>
          </a:prstGeom>
          <a:noFill/>
        </p:spPr>
        <p:txBody>
          <a:bodyPr wrap="square">
            <a:spAutoFit/>
          </a:bodyPr>
          <a:lstStyle/>
          <a:p>
            <a:r>
              <a:rPr lang="en-GB" sz="1200" i="1" dirty="0">
                <a:solidFill>
                  <a:srgbClr val="FF0000"/>
                </a:solidFill>
                <a:effectLst/>
                <a:latin typeface="+mn-lt"/>
                <a:ea typeface="Aptos" panose="020B0004020202020204" pitchFamily="34" charset="0"/>
              </a:rPr>
              <a:t>Please adhere to these instructions when utilising this slide:</a:t>
            </a:r>
            <a:endParaRPr lang="en-US" sz="1200" dirty="0">
              <a:solidFill>
                <a:srgbClr val="FF0000"/>
              </a:solidFill>
              <a:effectLst/>
              <a:latin typeface="+mn-lt"/>
              <a:ea typeface="Aptos" panose="020B0004020202020204" pitchFamily="34" charset="0"/>
            </a:endParaRPr>
          </a:p>
          <a:p>
            <a:r>
              <a:rPr lang="en-GB" sz="1200" i="1" dirty="0">
                <a:solidFill>
                  <a:srgbClr val="FF0000"/>
                </a:solidFill>
                <a:effectLst/>
                <a:latin typeface="+mn-lt"/>
                <a:ea typeface="Aptos" panose="020B0004020202020204" pitchFamily="34" charset="0"/>
              </a:rPr>
              <a:t>You have the flexibility to choose a colour for the background of the cover pages, divider slides, and closing slides from the following options: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white,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Indigo Dye,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True Blue, </a:t>
            </a:r>
            <a:endParaRPr lang="en-US" sz="1200" dirty="0">
              <a:solidFill>
                <a:srgbClr val="FF0000"/>
              </a:solidFill>
              <a:effectLst/>
              <a:latin typeface="+mn-lt"/>
              <a:ea typeface="Aptos" panose="020B0004020202020204" pitchFamily="34" charset="0"/>
            </a:endParaRPr>
          </a:p>
          <a:p>
            <a:pPr marL="342900" lvl="0" indent="-342900">
              <a:buFont typeface="Arial" panose="020B0604020202020204" pitchFamily="34" charset="0"/>
              <a:buChar char="-"/>
            </a:pPr>
            <a:r>
              <a:rPr lang="en-GB" sz="1200" i="1" dirty="0">
                <a:solidFill>
                  <a:srgbClr val="FF0000"/>
                </a:solidFill>
                <a:effectLst/>
                <a:latin typeface="+mn-lt"/>
                <a:ea typeface="Times New Roman" panose="02020603050405020304" pitchFamily="18" charset="0"/>
              </a:rPr>
              <a:t>or any colour from the ‘Vision’ colours palettes (see slide 2).</a:t>
            </a:r>
            <a:endParaRPr lang="en-US" sz="1200" dirty="0">
              <a:solidFill>
                <a:srgbClr val="FF0000"/>
              </a:solidFill>
              <a:effectLst/>
              <a:latin typeface="+mn-lt"/>
              <a:ea typeface="Aptos" panose="020B0004020202020204" pitchFamily="34" charset="0"/>
            </a:endParaRPr>
          </a:p>
        </p:txBody>
      </p:sp>
      <p:grpSp>
        <p:nvGrpSpPr>
          <p:cNvPr id="4" name="Gruppieren 4">
            <a:extLst>
              <a:ext uri="{FF2B5EF4-FFF2-40B4-BE49-F238E27FC236}">
                <a16:creationId xmlns:a16="http://schemas.microsoft.com/office/drawing/2014/main" id="{BFD98251-4009-461B-252D-4EE99CFE72C4}"/>
              </a:ext>
            </a:extLst>
          </p:cNvPr>
          <p:cNvGrpSpPr>
            <a:grpSpLocks noChangeAspect="1"/>
          </p:cNvGrpSpPr>
          <p:nvPr userDrawn="1"/>
        </p:nvGrpSpPr>
        <p:grpSpPr>
          <a:xfrm>
            <a:off x="10811963" y="6165234"/>
            <a:ext cx="1080000" cy="453765"/>
            <a:chOff x="1721984" y="2257682"/>
            <a:chExt cx="7247953" cy="3045250"/>
          </a:xfrm>
        </p:grpSpPr>
        <p:sp>
          <p:nvSpPr>
            <p:cNvPr id="8" name="Freihandform: Form 5">
              <a:extLst>
                <a:ext uri="{FF2B5EF4-FFF2-40B4-BE49-F238E27FC236}">
                  <a16:creationId xmlns:a16="http://schemas.microsoft.com/office/drawing/2014/main" id="{626939A5-F034-2420-098D-DA5134C82BDE}"/>
                </a:ext>
              </a:extLst>
            </p:cNvPr>
            <p:cNvSpPr/>
            <p:nvPr/>
          </p:nvSpPr>
          <p:spPr>
            <a:xfrm>
              <a:off x="1721984" y="4167798"/>
              <a:ext cx="1948179" cy="1135134"/>
            </a:xfrm>
            <a:custGeom>
              <a:avLst/>
              <a:gdLst>
                <a:gd name="connsiteX0" fmla="*/ 1948179 w 1948179"/>
                <a:gd name="connsiteY0" fmla="*/ 391066 h 1135134"/>
                <a:gd name="connsiteX1" fmla="*/ 1641834 w 1948179"/>
                <a:gd name="connsiteY1" fmla="*/ 0 h 1135134"/>
                <a:gd name="connsiteX2" fmla="*/ 1272508 w 1948179"/>
                <a:gd name="connsiteY2" fmla="*/ 302012 h 1135134"/>
                <a:gd name="connsiteX3" fmla="*/ 1257305 w 1948179"/>
                <a:gd name="connsiteY3" fmla="*/ 302012 h 1135134"/>
                <a:gd name="connsiteX4" fmla="*/ 955329 w 1948179"/>
                <a:gd name="connsiteY4" fmla="*/ 0 h 1135134"/>
                <a:gd name="connsiteX5" fmla="*/ 581633 w 1948179"/>
                <a:gd name="connsiteY5" fmla="*/ 312846 h 1135134"/>
                <a:gd name="connsiteX6" fmla="*/ 566177 w 1948179"/>
                <a:gd name="connsiteY6" fmla="*/ 312846 h 1135134"/>
                <a:gd name="connsiteX7" fmla="*/ 333646 w 1948179"/>
                <a:gd name="connsiteY7" fmla="*/ 28240 h 1135134"/>
                <a:gd name="connsiteX8" fmla="*/ 223972 w 1948179"/>
                <a:gd name="connsiteY8" fmla="*/ 10870 h 1135134"/>
                <a:gd name="connsiteX9" fmla="*/ 0 w 1948179"/>
                <a:gd name="connsiteY9" fmla="*/ 10870 h 1135134"/>
                <a:gd name="connsiteX10" fmla="*/ 0 w 1948179"/>
                <a:gd name="connsiteY10" fmla="*/ 257990 h 1135134"/>
                <a:gd name="connsiteX11" fmla="*/ 283991 w 1948179"/>
                <a:gd name="connsiteY11" fmla="*/ 258099 h 1135134"/>
                <a:gd name="connsiteX12" fmla="*/ 283991 w 1948179"/>
                <a:gd name="connsiteY12" fmla="*/ 1116717 h 1135134"/>
                <a:gd name="connsiteX13" fmla="*/ 585967 w 1948179"/>
                <a:gd name="connsiteY13" fmla="*/ 1116717 h 1135134"/>
                <a:gd name="connsiteX14" fmla="*/ 585967 w 1948179"/>
                <a:gd name="connsiteY14" fmla="*/ 562710 h 1135134"/>
                <a:gd name="connsiteX15" fmla="*/ 597342 w 1948179"/>
                <a:gd name="connsiteY15" fmla="*/ 466506 h 1135134"/>
                <a:gd name="connsiteX16" fmla="*/ 820592 w 1948179"/>
                <a:gd name="connsiteY16" fmla="*/ 254198 h 1135134"/>
                <a:gd name="connsiteX17" fmla="*/ 968330 w 1948179"/>
                <a:gd name="connsiteY17" fmla="*/ 473656 h 1135134"/>
                <a:gd name="connsiteX18" fmla="*/ 968330 w 1948179"/>
                <a:gd name="connsiteY18" fmla="*/ 1116753 h 1135134"/>
                <a:gd name="connsiteX19" fmla="*/ 1270305 w 1948179"/>
                <a:gd name="connsiteY19" fmla="*/ 1116753 h 1135134"/>
                <a:gd name="connsiteX20" fmla="*/ 1270305 w 1948179"/>
                <a:gd name="connsiteY20" fmla="*/ 549710 h 1135134"/>
                <a:gd name="connsiteX21" fmla="*/ 1511467 w 1948179"/>
                <a:gd name="connsiteY21" fmla="*/ 254234 h 1135134"/>
                <a:gd name="connsiteX22" fmla="*/ 1644001 w 1948179"/>
                <a:gd name="connsiteY22" fmla="*/ 473692 h 1135134"/>
                <a:gd name="connsiteX23" fmla="*/ 1644001 w 1948179"/>
                <a:gd name="connsiteY23" fmla="*/ 833231 h 1135134"/>
                <a:gd name="connsiteX24" fmla="*/ 1948179 w 1948179"/>
                <a:gd name="connsiteY24" fmla="*/ 1135135 h 1135134"/>
                <a:gd name="connsiteX25" fmla="*/ 1948179 w 1948179"/>
                <a:gd name="connsiteY25" fmla="*/ 391102 h 11351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948179" h="1135134">
                  <a:moveTo>
                    <a:pt x="1948179" y="391066"/>
                  </a:moveTo>
                  <a:cubicBezTo>
                    <a:pt x="1948179" y="149904"/>
                    <a:pt x="1852589" y="0"/>
                    <a:pt x="1641834" y="0"/>
                  </a:cubicBezTo>
                  <a:cubicBezTo>
                    <a:pt x="1468023" y="0"/>
                    <a:pt x="1335489" y="108627"/>
                    <a:pt x="1272508" y="302012"/>
                  </a:cubicBezTo>
                  <a:lnTo>
                    <a:pt x="1257305" y="302012"/>
                  </a:lnTo>
                  <a:cubicBezTo>
                    <a:pt x="1239934" y="128201"/>
                    <a:pt x="1142141" y="0"/>
                    <a:pt x="955329" y="0"/>
                  </a:cubicBezTo>
                  <a:cubicBezTo>
                    <a:pt x="768517" y="0"/>
                    <a:pt x="640317" y="115128"/>
                    <a:pt x="581633" y="312846"/>
                  </a:cubicBezTo>
                  <a:lnTo>
                    <a:pt x="566177" y="312846"/>
                  </a:lnTo>
                  <a:cubicBezTo>
                    <a:pt x="527067" y="181539"/>
                    <a:pt x="455238" y="69770"/>
                    <a:pt x="333646" y="28240"/>
                  </a:cubicBezTo>
                  <a:cubicBezTo>
                    <a:pt x="300820" y="17009"/>
                    <a:pt x="264382" y="10870"/>
                    <a:pt x="223972" y="10870"/>
                  </a:cubicBezTo>
                  <a:lnTo>
                    <a:pt x="0" y="10870"/>
                  </a:lnTo>
                  <a:lnTo>
                    <a:pt x="0" y="257990"/>
                  </a:lnTo>
                  <a:lnTo>
                    <a:pt x="283991" y="258099"/>
                  </a:lnTo>
                  <a:lnTo>
                    <a:pt x="283991" y="1116717"/>
                  </a:lnTo>
                  <a:lnTo>
                    <a:pt x="585967" y="1116717"/>
                  </a:lnTo>
                  <a:lnTo>
                    <a:pt x="585967" y="562710"/>
                  </a:lnTo>
                  <a:cubicBezTo>
                    <a:pt x="586725" y="527536"/>
                    <a:pt x="590806" y="495613"/>
                    <a:pt x="597342" y="466506"/>
                  </a:cubicBezTo>
                  <a:cubicBezTo>
                    <a:pt x="629158" y="324727"/>
                    <a:pt x="723268" y="254198"/>
                    <a:pt x="820592" y="254198"/>
                  </a:cubicBezTo>
                  <a:cubicBezTo>
                    <a:pt x="917916" y="254198"/>
                    <a:pt x="968330" y="297642"/>
                    <a:pt x="968330" y="473656"/>
                  </a:cubicBezTo>
                  <a:lnTo>
                    <a:pt x="968330" y="1116753"/>
                  </a:lnTo>
                  <a:lnTo>
                    <a:pt x="1270305" y="1116753"/>
                  </a:lnTo>
                  <a:lnTo>
                    <a:pt x="1270305" y="549710"/>
                  </a:lnTo>
                  <a:cubicBezTo>
                    <a:pt x="1292045" y="330288"/>
                    <a:pt x="1405006" y="254234"/>
                    <a:pt x="1511467" y="254234"/>
                  </a:cubicBezTo>
                  <a:cubicBezTo>
                    <a:pt x="1617927" y="254234"/>
                    <a:pt x="1644001" y="328121"/>
                    <a:pt x="1644001" y="473692"/>
                  </a:cubicBezTo>
                  <a:lnTo>
                    <a:pt x="1644001" y="833231"/>
                  </a:lnTo>
                  <a:cubicBezTo>
                    <a:pt x="1644001" y="1005923"/>
                    <a:pt x="1755662" y="1125384"/>
                    <a:pt x="1948179" y="1135135"/>
                  </a:cubicBezTo>
                  <a:lnTo>
                    <a:pt x="1948179" y="391102"/>
                  </a:lnTo>
                  <a:close/>
                </a:path>
              </a:pathLst>
            </a:custGeom>
            <a:solidFill>
              <a:schemeClr val="bg1"/>
            </a:solidFill>
            <a:ln w="0" cap="flat">
              <a:noFill/>
              <a:prstDash val="solid"/>
              <a:miter/>
            </a:ln>
          </p:spPr>
          <p:txBody>
            <a:bodyPr rtlCol="0" anchor="ctr"/>
            <a:lstStyle/>
            <a:p>
              <a:endParaRPr lang="de-DE"/>
            </a:p>
          </p:txBody>
        </p:sp>
        <p:sp>
          <p:nvSpPr>
            <p:cNvPr id="9" name="Freihandform: Form 7">
              <a:extLst>
                <a:ext uri="{FF2B5EF4-FFF2-40B4-BE49-F238E27FC236}">
                  <a16:creationId xmlns:a16="http://schemas.microsoft.com/office/drawing/2014/main" id="{A7B5069E-C266-2B0A-E579-9A39A75C3990}"/>
                </a:ext>
              </a:extLst>
            </p:cNvPr>
            <p:cNvSpPr/>
            <p:nvPr/>
          </p:nvSpPr>
          <p:spPr>
            <a:xfrm>
              <a:off x="5035697" y="4193979"/>
              <a:ext cx="910332" cy="1088477"/>
            </a:xfrm>
            <a:custGeom>
              <a:avLst/>
              <a:gdLst>
                <a:gd name="connsiteX0" fmla="*/ 326785 w 910332"/>
                <a:gd name="connsiteY0" fmla="*/ 851469 h 1088477"/>
                <a:gd name="connsiteX1" fmla="*/ 897296 w 910332"/>
                <a:gd name="connsiteY1" fmla="*/ 235817 h 1088477"/>
                <a:gd name="connsiteX2" fmla="*/ 897296 w 910332"/>
                <a:gd name="connsiteY2" fmla="*/ 5381 h 1088477"/>
                <a:gd name="connsiteX3" fmla="*/ 897296 w 910332"/>
                <a:gd name="connsiteY3" fmla="*/ 5381 h 1088477"/>
                <a:gd name="connsiteX4" fmla="*/ 897296 w 910332"/>
                <a:gd name="connsiteY4" fmla="*/ 0 h 1088477"/>
                <a:gd name="connsiteX5" fmla="*/ 22535 w 910332"/>
                <a:gd name="connsiteY5" fmla="*/ 0 h 1088477"/>
                <a:gd name="connsiteX6" fmla="*/ 22535 w 910332"/>
                <a:gd name="connsiteY6" fmla="*/ 225958 h 1088477"/>
                <a:gd name="connsiteX7" fmla="*/ 600629 w 910332"/>
                <a:gd name="connsiteY7" fmla="*/ 225958 h 1088477"/>
                <a:gd name="connsiteX8" fmla="*/ 0 w 910332"/>
                <a:gd name="connsiteY8" fmla="*/ 868947 h 1088477"/>
                <a:gd name="connsiteX9" fmla="*/ 0 w 910332"/>
                <a:gd name="connsiteY9" fmla="*/ 1088477 h 1088477"/>
                <a:gd name="connsiteX10" fmla="*/ 910333 w 910332"/>
                <a:gd name="connsiteY10" fmla="*/ 1088477 h 1088477"/>
                <a:gd name="connsiteX11" fmla="*/ 910333 w 910332"/>
                <a:gd name="connsiteY11" fmla="*/ 851469 h 1088477"/>
                <a:gd name="connsiteX12" fmla="*/ 326785 w 910332"/>
                <a:gd name="connsiteY12" fmla="*/ 851469 h 108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0332" h="1088477">
                  <a:moveTo>
                    <a:pt x="326785" y="851469"/>
                  </a:moveTo>
                  <a:lnTo>
                    <a:pt x="897296" y="235817"/>
                  </a:lnTo>
                  <a:lnTo>
                    <a:pt x="897296" y="5381"/>
                  </a:lnTo>
                  <a:lnTo>
                    <a:pt x="897296" y="5381"/>
                  </a:lnTo>
                  <a:lnTo>
                    <a:pt x="897296" y="0"/>
                  </a:lnTo>
                  <a:lnTo>
                    <a:pt x="22535" y="0"/>
                  </a:lnTo>
                  <a:lnTo>
                    <a:pt x="22535" y="225958"/>
                  </a:lnTo>
                  <a:lnTo>
                    <a:pt x="600629" y="225958"/>
                  </a:lnTo>
                  <a:lnTo>
                    <a:pt x="0" y="868947"/>
                  </a:lnTo>
                  <a:lnTo>
                    <a:pt x="0" y="1088477"/>
                  </a:lnTo>
                  <a:lnTo>
                    <a:pt x="910333" y="1088477"/>
                  </a:lnTo>
                  <a:lnTo>
                    <a:pt x="910333" y="851469"/>
                  </a:lnTo>
                  <a:lnTo>
                    <a:pt x="326785" y="851469"/>
                  </a:lnTo>
                  <a:close/>
                </a:path>
              </a:pathLst>
            </a:custGeom>
            <a:solidFill>
              <a:schemeClr val="bg1"/>
            </a:solidFill>
            <a:ln w="0" cap="flat">
              <a:noFill/>
              <a:prstDash val="solid"/>
              <a:miter/>
            </a:ln>
          </p:spPr>
          <p:txBody>
            <a:bodyPr rtlCol="0" anchor="ctr"/>
            <a:lstStyle/>
            <a:p>
              <a:endParaRPr lang="de-DE"/>
            </a:p>
          </p:txBody>
        </p:sp>
        <p:sp>
          <p:nvSpPr>
            <p:cNvPr id="12" name="Freihandform: Form 9">
              <a:extLst>
                <a:ext uri="{FF2B5EF4-FFF2-40B4-BE49-F238E27FC236}">
                  <a16:creationId xmlns:a16="http://schemas.microsoft.com/office/drawing/2014/main" id="{E5C93EA6-C959-E5B3-4D45-2870BE39369C}"/>
                </a:ext>
              </a:extLst>
            </p:cNvPr>
            <p:cNvSpPr/>
            <p:nvPr/>
          </p:nvSpPr>
          <p:spPr>
            <a:xfrm>
              <a:off x="6099401" y="4169495"/>
              <a:ext cx="1028023" cy="1115344"/>
            </a:xfrm>
            <a:custGeom>
              <a:avLst/>
              <a:gdLst>
                <a:gd name="connsiteX0" fmla="*/ 670832 w 1028023"/>
                <a:gd name="connsiteY0" fmla="*/ 897368 h 1115344"/>
                <a:gd name="connsiteX1" fmla="*/ 328879 w 1028023"/>
                <a:gd name="connsiteY1" fmla="*/ 1115345 h 1115344"/>
                <a:gd name="connsiteX2" fmla="*/ 0 w 1028023"/>
                <a:gd name="connsiteY2" fmla="*/ 836373 h 1115344"/>
                <a:gd name="connsiteX3" fmla="*/ 389874 w 1028023"/>
                <a:gd name="connsiteY3" fmla="*/ 498754 h 1115344"/>
                <a:gd name="connsiteX4" fmla="*/ 668665 w 1028023"/>
                <a:gd name="connsiteY4" fmla="*/ 415984 h 1115344"/>
                <a:gd name="connsiteX5" fmla="*/ 668665 w 1028023"/>
                <a:gd name="connsiteY5" fmla="*/ 392041 h 1115344"/>
                <a:gd name="connsiteX6" fmla="*/ 483515 w 1028023"/>
                <a:gd name="connsiteY6" fmla="*/ 224333 h 1115344"/>
                <a:gd name="connsiteX7" fmla="*/ 235203 w 1028023"/>
                <a:gd name="connsiteY7" fmla="*/ 383338 h 1115344"/>
                <a:gd name="connsiteX8" fmla="*/ 8703 w 1028023"/>
                <a:gd name="connsiteY8" fmla="*/ 261349 h 1115344"/>
                <a:gd name="connsiteX9" fmla="*/ 513994 w 1028023"/>
                <a:gd name="connsiteY9" fmla="*/ 0 h 1115344"/>
                <a:gd name="connsiteX10" fmla="*/ 964863 w 1028023"/>
                <a:gd name="connsiteY10" fmla="*/ 409483 h 1115344"/>
                <a:gd name="connsiteX11" fmla="*/ 964863 w 1028023"/>
                <a:gd name="connsiteY11" fmla="*/ 762342 h 1115344"/>
                <a:gd name="connsiteX12" fmla="*/ 1028024 w 1028023"/>
                <a:gd name="connsiteY12" fmla="*/ 1112528 h 1115344"/>
                <a:gd name="connsiteX13" fmla="*/ 725290 w 1028023"/>
                <a:gd name="connsiteY13" fmla="*/ 1112528 h 1115344"/>
                <a:gd name="connsiteX14" fmla="*/ 670832 w 1028023"/>
                <a:gd name="connsiteY14" fmla="*/ 897404 h 1115344"/>
                <a:gd name="connsiteX15" fmla="*/ 676104 w 1028023"/>
                <a:gd name="connsiteY15" fmla="*/ 711603 h 1115344"/>
                <a:gd name="connsiteX16" fmla="*/ 676104 w 1028023"/>
                <a:gd name="connsiteY16" fmla="*/ 543715 h 1115344"/>
                <a:gd name="connsiteX17" fmla="*/ 676104 w 1028023"/>
                <a:gd name="connsiteY17" fmla="*/ 543715 h 1115344"/>
                <a:gd name="connsiteX18" fmla="*/ 532339 w 1028023"/>
                <a:gd name="connsiteY18" fmla="*/ 605468 h 1115344"/>
                <a:gd name="connsiteX19" fmla="*/ 308006 w 1028023"/>
                <a:gd name="connsiteY19" fmla="*/ 783468 h 1115344"/>
                <a:gd name="connsiteX20" fmla="*/ 440865 w 1028023"/>
                <a:gd name="connsiteY20" fmla="*/ 918494 h 1115344"/>
                <a:gd name="connsiteX21" fmla="*/ 676104 w 1028023"/>
                <a:gd name="connsiteY21" fmla="*/ 711567 h 11153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8023" h="1115344">
                  <a:moveTo>
                    <a:pt x="670832" y="897368"/>
                  </a:moveTo>
                  <a:cubicBezTo>
                    <a:pt x="620093" y="1041639"/>
                    <a:pt x="485681" y="1115345"/>
                    <a:pt x="328879" y="1115345"/>
                  </a:cubicBezTo>
                  <a:cubicBezTo>
                    <a:pt x="119786" y="1115345"/>
                    <a:pt x="0" y="1017154"/>
                    <a:pt x="0" y="836373"/>
                  </a:cubicBezTo>
                  <a:cubicBezTo>
                    <a:pt x="0" y="629447"/>
                    <a:pt x="163374" y="544509"/>
                    <a:pt x="389874" y="498754"/>
                  </a:cubicBezTo>
                  <a:cubicBezTo>
                    <a:pt x="577191" y="459536"/>
                    <a:pt x="659962" y="439963"/>
                    <a:pt x="668665" y="415984"/>
                  </a:cubicBezTo>
                  <a:lnTo>
                    <a:pt x="668665" y="392041"/>
                  </a:lnTo>
                  <a:cubicBezTo>
                    <a:pt x="668665" y="287494"/>
                    <a:pt x="616410" y="224333"/>
                    <a:pt x="483515" y="224333"/>
                  </a:cubicBezTo>
                  <a:cubicBezTo>
                    <a:pt x="350619" y="224333"/>
                    <a:pt x="270052" y="302734"/>
                    <a:pt x="235203" y="383338"/>
                  </a:cubicBezTo>
                  <a:lnTo>
                    <a:pt x="8703" y="261349"/>
                  </a:lnTo>
                  <a:cubicBezTo>
                    <a:pt x="87104" y="100177"/>
                    <a:pt x="278791" y="0"/>
                    <a:pt x="513994" y="0"/>
                  </a:cubicBezTo>
                  <a:cubicBezTo>
                    <a:pt x="821098" y="0"/>
                    <a:pt x="964863" y="143729"/>
                    <a:pt x="964863" y="409483"/>
                  </a:cubicBezTo>
                  <a:lnTo>
                    <a:pt x="964863" y="762342"/>
                  </a:lnTo>
                  <a:cubicBezTo>
                    <a:pt x="964863" y="988841"/>
                    <a:pt x="991008" y="1082013"/>
                    <a:pt x="1028024" y="1112528"/>
                  </a:cubicBezTo>
                  <a:lnTo>
                    <a:pt x="725290" y="1112528"/>
                  </a:lnTo>
                  <a:cubicBezTo>
                    <a:pt x="699144" y="1088585"/>
                    <a:pt x="677368" y="1021560"/>
                    <a:pt x="670832" y="897404"/>
                  </a:cubicBezTo>
                  <a:close/>
                  <a:moveTo>
                    <a:pt x="676104" y="711603"/>
                  </a:moveTo>
                  <a:lnTo>
                    <a:pt x="676104" y="543715"/>
                  </a:lnTo>
                  <a:lnTo>
                    <a:pt x="676104" y="543715"/>
                  </a:lnTo>
                  <a:cubicBezTo>
                    <a:pt x="646564" y="571016"/>
                    <a:pt x="610776" y="581525"/>
                    <a:pt x="532339" y="605468"/>
                  </a:cubicBezTo>
                  <a:cubicBezTo>
                    <a:pt x="384241" y="646853"/>
                    <a:pt x="308006" y="685458"/>
                    <a:pt x="308006" y="783468"/>
                  </a:cubicBezTo>
                  <a:cubicBezTo>
                    <a:pt x="308006" y="870608"/>
                    <a:pt x="369001" y="918494"/>
                    <a:pt x="440865" y="918494"/>
                  </a:cubicBezTo>
                  <a:cubicBezTo>
                    <a:pt x="549782" y="918494"/>
                    <a:pt x="654328" y="837926"/>
                    <a:pt x="676104" y="711567"/>
                  </a:cubicBezTo>
                  <a:close/>
                </a:path>
              </a:pathLst>
            </a:custGeom>
            <a:solidFill>
              <a:schemeClr val="bg1"/>
            </a:solidFill>
            <a:ln w="0" cap="flat">
              <a:noFill/>
              <a:prstDash val="solid"/>
              <a:miter/>
            </a:ln>
          </p:spPr>
          <p:txBody>
            <a:bodyPr rtlCol="0" anchor="ctr"/>
            <a:lstStyle/>
            <a:p>
              <a:endParaRPr lang="de-DE"/>
            </a:p>
          </p:txBody>
        </p:sp>
        <p:sp>
          <p:nvSpPr>
            <p:cNvPr id="13" name="Freihandform: Form 11">
              <a:extLst>
                <a:ext uri="{FF2B5EF4-FFF2-40B4-BE49-F238E27FC236}">
                  <a16:creationId xmlns:a16="http://schemas.microsoft.com/office/drawing/2014/main" id="{3E44A4FC-CEB1-2588-882C-997D36B963C0}"/>
                </a:ext>
              </a:extLst>
            </p:cNvPr>
            <p:cNvSpPr/>
            <p:nvPr/>
          </p:nvSpPr>
          <p:spPr>
            <a:xfrm>
              <a:off x="4301487" y="2782401"/>
              <a:ext cx="1066448" cy="1110650"/>
            </a:xfrm>
            <a:custGeom>
              <a:avLst/>
              <a:gdLst>
                <a:gd name="connsiteX0" fmla="*/ 0 w 1066448"/>
                <a:gd name="connsiteY0" fmla="*/ 556390 h 1110650"/>
                <a:gd name="connsiteX1" fmla="*/ 541657 w 1066448"/>
                <a:gd name="connsiteY1" fmla="*/ 0 h 1110650"/>
                <a:gd name="connsiteX2" fmla="*/ 1066448 w 1066448"/>
                <a:gd name="connsiteY2" fmla="*/ 545846 h 1110650"/>
                <a:gd name="connsiteX3" fmla="*/ 526923 w 1066448"/>
                <a:gd name="connsiteY3" fmla="*/ 1110650 h 1110650"/>
                <a:gd name="connsiteX4" fmla="*/ 36 w 1066448"/>
                <a:gd name="connsiteY4" fmla="*/ 556354 h 1110650"/>
                <a:gd name="connsiteX5" fmla="*/ 765051 w 1066448"/>
                <a:gd name="connsiteY5" fmla="*/ 550071 h 1110650"/>
                <a:gd name="connsiteX6" fmla="*/ 537431 w 1066448"/>
                <a:gd name="connsiteY6" fmla="*/ 216569 h 1110650"/>
                <a:gd name="connsiteX7" fmla="*/ 305587 w 1066448"/>
                <a:gd name="connsiteY7" fmla="*/ 547976 h 1110650"/>
                <a:gd name="connsiteX8" fmla="*/ 528981 w 1066448"/>
                <a:gd name="connsiteY8" fmla="*/ 892023 h 1110650"/>
                <a:gd name="connsiteX9" fmla="*/ 765051 w 1066448"/>
                <a:gd name="connsiteY9" fmla="*/ 550071 h 1110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066448" h="1110650">
                  <a:moveTo>
                    <a:pt x="0" y="556390"/>
                  </a:moveTo>
                  <a:cubicBezTo>
                    <a:pt x="0" y="238164"/>
                    <a:pt x="198115" y="0"/>
                    <a:pt x="541657" y="0"/>
                  </a:cubicBezTo>
                  <a:cubicBezTo>
                    <a:pt x="885198" y="0"/>
                    <a:pt x="1066448" y="214980"/>
                    <a:pt x="1066448" y="545846"/>
                  </a:cubicBezTo>
                  <a:cubicBezTo>
                    <a:pt x="1066448" y="876711"/>
                    <a:pt x="868333" y="1110650"/>
                    <a:pt x="526923" y="1110650"/>
                  </a:cubicBezTo>
                  <a:cubicBezTo>
                    <a:pt x="185512" y="1110650"/>
                    <a:pt x="36" y="893576"/>
                    <a:pt x="36" y="556354"/>
                  </a:cubicBezTo>
                  <a:close/>
                  <a:moveTo>
                    <a:pt x="765051" y="550071"/>
                  </a:moveTo>
                  <a:cubicBezTo>
                    <a:pt x="765051" y="335091"/>
                    <a:pt x="689177" y="216569"/>
                    <a:pt x="537431" y="216569"/>
                  </a:cubicBezTo>
                  <a:cubicBezTo>
                    <a:pt x="385685" y="216569"/>
                    <a:pt x="305587" y="335127"/>
                    <a:pt x="305587" y="547976"/>
                  </a:cubicBezTo>
                  <a:cubicBezTo>
                    <a:pt x="305587" y="760825"/>
                    <a:pt x="379329" y="892023"/>
                    <a:pt x="528981" y="892023"/>
                  </a:cubicBezTo>
                  <a:cubicBezTo>
                    <a:pt x="678633" y="892023"/>
                    <a:pt x="765051" y="769276"/>
                    <a:pt x="765051" y="550071"/>
                  </a:cubicBezTo>
                  <a:close/>
                </a:path>
              </a:pathLst>
            </a:custGeom>
            <a:solidFill>
              <a:schemeClr val="bg1"/>
            </a:solidFill>
            <a:ln w="0" cap="flat">
              <a:noFill/>
              <a:prstDash val="solid"/>
              <a:miter/>
            </a:ln>
          </p:spPr>
          <p:txBody>
            <a:bodyPr rtlCol="0" anchor="ctr"/>
            <a:lstStyle/>
            <a:p>
              <a:endParaRPr lang="de-DE"/>
            </a:p>
          </p:txBody>
        </p:sp>
        <p:sp>
          <p:nvSpPr>
            <p:cNvPr id="14" name="Freihandform: Form 12">
              <a:extLst>
                <a:ext uri="{FF2B5EF4-FFF2-40B4-BE49-F238E27FC236}">
                  <a16:creationId xmlns:a16="http://schemas.microsoft.com/office/drawing/2014/main" id="{613BE92C-8B17-6E5B-9657-6F4D7C9BFCC9}"/>
                </a:ext>
              </a:extLst>
            </p:cNvPr>
            <p:cNvSpPr/>
            <p:nvPr/>
          </p:nvSpPr>
          <p:spPr>
            <a:xfrm>
              <a:off x="6410838" y="2808294"/>
              <a:ext cx="1066231" cy="1086021"/>
            </a:xfrm>
            <a:custGeom>
              <a:avLst/>
              <a:gdLst>
                <a:gd name="connsiteX0" fmla="*/ 0 w 1066231"/>
                <a:gd name="connsiteY0" fmla="*/ 1228 h 1086021"/>
                <a:gd name="connsiteX1" fmla="*/ 283955 w 1066231"/>
                <a:gd name="connsiteY1" fmla="*/ 1228 h 1086021"/>
                <a:gd name="connsiteX2" fmla="*/ 526381 w 1066231"/>
                <a:gd name="connsiteY2" fmla="*/ 790691 h 1086021"/>
                <a:gd name="connsiteX3" fmla="*/ 539381 w 1066231"/>
                <a:gd name="connsiteY3" fmla="*/ 790691 h 1086021"/>
                <a:gd name="connsiteX4" fmla="*/ 777545 w 1066231"/>
                <a:gd name="connsiteY4" fmla="*/ 0 h 1086021"/>
                <a:gd name="connsiteX5" fmla="*/ 1066232 w 1066231"/>
                <a:gd name="connsiteY5" fmla="*/ 0 h 1086021"/>
                <a:gd name="connsiteX6" fmla="*/ 675346 w 1066231"/>
                <a:gd name="connsiteY6" fmla="*/ 1086021 h 1086021"/>
                <a:gd name="connsiteX7" fmla="*/ 394821 w 1066231"/>
                <a:gd name="connsiteY7" fmla="*/ 1084866 h 1086021"/>
                <a:gd name="connsiteX8" fmla="*/ 0 w 1066231"/>
                <a:gd name="connsiteY8" fmla="*/ 1228 h 10860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66231" h="1086021">
                  <a:moveTo>
                    <a:pt x="0" y="1228"/>
                  </a:moveTo>
                  <a:lnTo>
                    <a:pt x="283955" y="1228"/>
                  </a:lnTo>
                  <a:lnTo>
                    <a:pt x="526381" y="790691"/>
                  </a:lnTo>
                  <a:lnTo>
                    <a:pt x="539381" y="790691"/>
                  </a:lnTo>
                  <a:lnTo>
                    <a:pt x="777545" y="0"/>
                  </a:lnTo>
                  <a:lnTo>
                    <a:pt x="1066232" y="0"/>
                  </a:lnTo>
                  <a:lnTo>
                    <a:pt x="675346" y="1086021"/>
                  </a:lnTo>
                  <a:lnTo>
                    <a:pt x="394821" y="1084866"/>
                  </a:lnTo>
                  <a:lnTo>
                    <a:pt x="0" y="1228"/>
                  </a:lnTo>
                  <a:close/>
                </a:path>
              </a:pathLst>
            </a:custGeom>
            <a:solidFill>
              <a:schemeClr val="bg1"/>
            </a:solidFill>
            <a:ln w="0" cap="flat">
              <a:noFill/>
              <a:prstDash val="solid"/>
              <a:miter/>
            </a:ln>
          </p:spPr>
          <p:txBody>
            <a:bodyPr rtlCol="0" anchor="ctr"/>
            <a:lstStyle/>
            <a:p>
              <a:endParaRPr lang="de-DE"/>
            </a:p>
          </p:txBody>
        </p:sp>
        <p:sp>
          <p:nvSpPr>
            <p:cNvPr id="15" name="Freihandform: Form 13">
              <a:extLst>
                <a:ext uri="{FF2B5EF4-FFF2-40B4-BE49-F238E27FC236}">
                  <a16:creationId xmlns:a16="http://schemas.microsoft.com/office/drawing/2014/main" id="{D9C2D631-F564-1B3F-DEEB-093FC07211BA}"/>
                </a:ext>
              </a:extLst>
            </p:cNvPr>
            <p:cNvSpPr/>
            <p:nvPr/>
          </p:nvSpPr>
          <p:spPr>
            <a:xfrm>
              <a:off x="3393430" y="2257682"/>
              <a:ext cx="851865" cy="1636633"/>
            </a:xfrm>
            <a:custGeom>
              <a:avLst/>
              <a:gdLst>
                <a:gd name="connsiteX0" fmla="*/ 561374 w 851865"/>
                <a:gd name="connsiteY0" fmla="*/ 396700 h 1636633"/>
                <a:gd name="connsiteX1" fmla="*/ 717454 w 851865"/>
                <a:gd name="connsiteY1" fmla="*/ 227619 h 1636633"/>
                <a:gd name="connsiteX2" fmla="*/ 851866 w 851865"/>
                <a:gd name="connsiteY2" fmla="*/ 247120 h 1636633"/>
                <a:gd name="connsiteX3" fmla="*/ 851866 w 851865"/>
                <a:gd name="connsiteY3" fmla="*/ 26001 h 1636633"/>
                <a:gd name="connsiteX4" fmla="*/ 648117 w 851865"/>
                <a:gd name="connsiteY4" fmla="*/ 0 h 1636633"/>
                <a:gd name="connsiteX5" fmla="*/ 277419 w 851865"/>
                <a:gd name="connsiteY5" fmla="*/ 381496 h 1636633"/>
                <a:gd name="connsiteX6" fmla="*/ 277419 w 851865"/>
                <a:gd name="connsiteY6" fmla="*/ 550576 h 1636633"/>
                <a:gd name="connsiteX7" fmla="*/ 85226 w 851865"/>
                <a:gd name="connsiteY7" fmla="*/ 550576 h 1636633"/>
                <a:gd name="connsiteX8" fmla="*/ 0 w 851865"/>
                <a:gd name="connsiteY8" fmla="*/ 784696 h 1636633"/>
                <a:gd name="connsiteX9" fmla="*/ 277419 w 851865"/>
                <a:gd name="connsiteY9" fmla="*/ 784696 h 1636633"/>
                <a:gd name="connsiteX10" fmla="*/ 277419 w 851865"/>
                <a:gd name="connsiteY10" fmla="*/ 1636634 h 1636633"/>
                <a:gd name="connsiteX11" fmla="*/ 561410 w 851865"/>
                <a:gd name="connsiteY11" fmla="*/ 1636634 h 1636633"/>
                <a:gd name="connsiteX12" fmla="*/ 561410 w 851865"/>
                <a:gd name="connsiteY12" fmla="*/ 767831 h 1636633"/>
                <a:gd name="connsiteX13" fmla="*/ 552743 w 851865"/>
                <a:gd name="connsiteY13" fmla="*/ 784732 h 1636633"/>
                <a:gd name="connsiteX14" fmla="*/ 822650 w 851865"/>
                <a:gd name="connsiteY14" fmla="*/ 784732 h 1636633"/>
                <a:gd name="connsiteX15" fmla="*/ 822650 w 851865"/>
                <a:gd name="connsiteY15" fmla="*/ 550612 h 1636633"/>
                <a:gd name="connsiteX16" fmla="*/ 552743 w 851865"/>
                <a:gd name="connsiteY16" fmla="*/ 550612 h 1636633"/>
                <a:gd name="connsiteX17" fmla="*/ 561410 w 851865"/>
                <a:gd name="connsiteY17" fmla="*/ 585281 h 1636633"/>
                <a:gd name="connsiteX18" fmla="*/ 561410 w 851865"/>
                <a:gd name="connsiteY18" fmla="*/ 396700 h 16366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51865" h="1636633">
                  <a:moveTo>
                    <a:pt x="561374" y="396700"/>
                  </a:moveTo>
                  <a:cubicBezTo>
                    <a:pt x="561374" y="273157"/>
                    <a:pt x="602543" y="227619"/>
                    <a:pt x="717454" y="227619"/>
                  </a:cubicBezTo>
                  <a:cubicBezTo>
                    <a:pt x="769492" y="227619"/>
                    <a:pt x="814995" y="236286"/>
                    <a:pt x="851866" y="247120"/>
                  </a:cubicBezTo>
                  <a:lnTo>
                    <a:pt x="851866" y="26001"/>
                  </a:lnTo>
                  <a:cubicBezTo>
                    <a:pt x="810697" y="15167"/>
                    <a:pt x="758658" y="0"/>
                    <a:pt x="648117" y="0"/>
                  </a:cubicBezTo>
                  <a:cubicBezTo>
                    <a:pt x="403164" y="0"/>
                    <a:pt x="277419" y="145246"/>
                    <a:pt x="277419" y="381496"/>
                  </a:cubicBezTo>
                  <a:lnTo>
                    <a:pt x="277419" y="550576"/>
                  </a:lnTo>
                  <a:lnTo>
                    <a:pt x="85226" y="550576"/>
                  </a:lnTo>
                  <a:lnTo>
                    <a:pt x="0" y="784696"/>
                  </a:lnTo>
                  <a:lnTo>
                    <a:pt x="277419" y="784696"/>
                  </a:lnTo>
                  <a:lnTo>
                    <a:pt x="277419" y="1636634"/>
                  </a:lnTo>
                  <a:lnTo>
                    <a:pt x="561410" y="1636634"/>
                  </a:lnTo>
                  <a:lnTo>
                    <a:pt x="561410" y="767831"/>
                  </a:lnTo>
                  <a:lnTo>
                    <a:pt x="552743" y="784732"/>
                  </a:lnTo>
                  <a:lnTo>
                    <a:pt x="822650" y="784732"/>
                  </a:lnTo>
                  <a:lnTo>
                    <a:pt x="822650" y="550612"/>
                  </a:lnTo>
                  <a:lnTo>
                    <a:pt x="552743" y="550612"/>
                  </a:lnTo>
                  <a:lnTo>
                    <a:pt x="561410" y="585281"/>
                  </a:lnTo>
                  <a:lnTo>
                    <a:pt x="561410" y="396700"/>
                  </a:lnTo>
                  <a:close/>
                </a:path>
              </a:pathLst>
            </a:custGeom>
            <a:solidFill>
              <a:schemeClr val="bg1"/>
            </a:solidFill>
            <a:ln w="0" cap="flat">
              <a:noFill/>
              <a:prstDash val="solid"/>
              <a:miter/>
            </a:ln>
          </p:spPr>
          <p:txBody>
            <a:bodyPr rtlCol="0" anchor="ctr"/>
            <a:lstStyle/>
            <a:p>
              <a:endParaRPr lang="de-DE"/>
            </a:p>
          </p:txBody>
        </p:sp>
        <p:sp>
          <p:nvSpPr>
            <p:cNvPr id="16" name="Freihandform: Form 14">
              <a:extLst>
                <a:ext uri="{FF2B5EF4-FFF2-40B4-BE49-F238E27FC236}">
                  <a16:creationId xmlns:a16="http://schemas.microsoft.com/office/drawing/2014/main" id="{B2CE2C85-9943-0C5D-6E00-0F6532EDB881}"/>
                </a:ext>
              </a:extLst>
            </p:cNvPr>
            <p:cNvSpPr/>
            <p:nvPr/>
          </p:nvSpPr>
          <p:spPr>
            <a:xfrm>
              <a:off x="5437019" y="2809522"/>
              <a:ext cx="840273" cy="1083529"/>
            </a:xfrm>
            <a:custGeom>
              <a:avLst/>
              <a:gdLst>
                <a:gd name="connsiteX0" fmla="*/ 826190 w 840273"/>
                <a:gd name="connsiteY0" fmla="*/ 2492 h 1083529"/>
                <a:gd name="connsiteX1" fmla="*/ 462100 w 840273"/>
                <a:gd name="connsiteY1" fmla="*/ 341700 h 1083529"/>
                <a:gd name="connsiteX2" fmla="*/ 453108 w 840273"/>
                <a:gd name="connsiteY2" fmla="*/ 341772 h 1083529"/>
                <a:gd name="connsiteX3" fmla="*/ 464158 w 840273"/>
                <a:gd name="connsiteY3" fmla="*/ 154780 h 1083529"/>
                <a:gd name="connsiteX4" fmla="*/ 463870 w 840273"/>
                <a:gd name="connsiteY4" fmla="*/ 0 h 1083529"/>
                <a:gd name="connsiteX5" fmla="*/ 82410 w 840273"/>
                <a:gd name="connsiteY5" fmla="*/ 0 h 1083529"/>
                <a:gd name="connsiteX6" fmla="*/ 0 w 840273"/>
                <a:gd name="connsiteY6" fmla="*/ 224875 h 1083529"/>
                <a:gd name="connsiteX7" fmla="*/ 212849 w 840273"/>
                <a:gd name="connsiteY7" fmla="*/ 224875 h 1083529"/>
                <a:gd name="connsiteX8" fmla="*/ 212849 w 840273"/>
                <a:gd name="connsiteY8" fmla="*/ 1083530 h 1083529"/>
                <a:gd name="connsiteX9" fmla="*/ 488535 w 840273"/>
                <a:gd name="connsiteY9" fmla="*/ 1083530 h 1083529"/>
                <a:gd name="connsiteX10" fmla="*/ 488535 w 840273"/>
                <a:gd name="connsiteY10" fmla="*/ 684266 h 1083529"/>
                <a:gd name="connsiteX11" fmla="*/ 760970 w 840273"/>
                <a:gd name="connsiteY11" fmla="*/ 332708 h 1083529"/>
                <a:gd name="connsiteX12" fmla="*/ 840274 w 840273"/>
                <a:gd name="connsiteY12" fmla="*/ 332708 h 1083529"/>
                <a:gd name="connsiteX13" fmla="*/ 840274 w 840273"/>
                <a:gd name="connsiteY13" fmla="*/ 2456 h 1083529"/>
                <a:gd name="connsiteX14" fmla="*/ 826153 w 840273"/>
                <a:gd name="connsiteY14" fmla="*/ 2456 h 10835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0273" h="1083529">
                  <a:moveTo>
                    <a:pt x="826190" y="2492"/>
                  </a:moveTo>
                  <a:cubicBezTo>
                    <a:pt x="640786" y="2492"/>
                    <a:pt x="490918" y="119786"/>
                    <a:pt x="462100" y="341700"/>
                  </a:cubicBezTo>
                  <a:lnTo>
                    <a:pt x="453108" y="341772"/>
                  </a:lnTo>
                  <a:lnTo>
                    <a:pt x="464158" y="154780"/>
                  </a:lnTo>
                  <a:lnTo>
                    <a:pt x="463870" y="0"/>
                  </a:lnTo>
                  <a:lnTo>
                    <a:pt x="82410" y="0"/>
                  </a:lnTo>
                  <a:lnTo>
                    <a:pt x="0" y="224875"/>
                  </a:lnTo>
                  <a:lnTo>
                    <a:pt x="212849" y="224875"/>
                  </a:lnTo>
                  <a:lnTo>
                    <a:pt x="212849" y="1083530"/>
                  </a:lnTo>
                  <a:lnTo>
                    <a:pt x="488535" y="1083530"/>
                  </a:lnTo>
                  <a:lnTo>
                    <a:pt x="488535" y="684266"/>
                  </a:lnTo>
                  <a:cubicBezTo>
                    <a:pt x="488535" y="440432"/>
                    <a:pt x="517894" y="332708"/>
                    <a:pt x="760970" y="332708"/>
                  </a:cubicBezTo>
                  <a:lnTo>
                    <a:pt x="840274" y="332708"/>
                  </a:lnTo>
                  <a:lnTo>
                    <a:pt x="840274" y="2456"/>
                  </a:lnTo>
                  <a:lnTo>
                    <a:pt x="826153" y="2456"/>
                  </a:lnTo>
                  <a:close/>
                </a:path>
              </a:pathLst>
            </a:custGeom>
            <a:solidFill>
              <a:schemeClr val="bg1"/>
            </a:solidFill>
            <a:ln w="0" cap="flat">
              <a:noFill/>
              <a:prstDash val="solid"/>
              <a:miter/>
            </a:ln>
          </p:spPr>
          <p:txBody>
            <a:bodyPr rtlCol="0" anchor="ctr"/>
            <a:lstStyle/>
            <a:p>
              <a:endParaRPr lang="de-DE"/>
            </a:p>
          </p:txBody>
        </p:sp>
        <p:sp>
          <p:nvSpPr>
            <p:cNvPr id="17" name="Freihandform: Form 15">
              <a:extLst>
                <a:ext uri="{FF2B5EF4-FFF2-40B4-BE49-F238E27FC236}">
                  <a16:creationId xmlns:a16="http://schemas.microsoft.com/office/drawing/2014/main" id="{89BE753D-D038-9E7F-7653-9D984FE67313}"/>
                </a:ext>
              </a:extLst>
            </p:cNvPr>
            <p:cNvSpPr/>
            <p:nvPr/>
          </p:nvSpPr>
          <p:spPr>
            <a:xfrm>
              <a:off x="7188817" y="4190765"/>
              <a:ext cx="848471" cy="1094074"/>
            </a:xfrm>
            <a:custGeom>
              <a:avLst/>
              <a:gdLst>
                <a:gd name="connsiteX0" fmla="*/ 834171 w 848471"/>
                <a:gd name="connsiteY0" fmla="*/ 2528 h 1094074"/>
                <a:gd name="connsiteX1" fmla="*/ 466542 w 848471"/>
                <a:gd name="connsiteY1" fmla="*/ 345022 h 1094074"/>
                <a:gd name="connsiteX2" fmla="*/ 457478 w 848471"/>
                <a:gd name="connsiteY2" fmla="*/ 345094 h 1094074"/>
                <a:gd name="connsiteX3" fmla="*/ 468636 w 848471"/>
                <a:gd name="connsiteY3" fmla="*/ 156296 h 1094074"/>
                <a:gd name="connsiteX4" fmla="*/ 468348 w 848471"/>
                <a:gd name="connsiteY4" fmla="*/ 0 h 1094074"/>
                <a:gd name="connsiteX5" fmla="*/ 83204 w 848471"/>
                <a:gd name="connsiteY5" fmla="*/ 0 h 1094074"/>
                <a:gd name="connsiteX6" fmla="*/ 0 w 848471"/>
                <a:gd name="connsiteY6" fmla="*/ 227078 h 1094074"/>
                <a:gd name="connsiteX7" fmla="*/ 214944 w 848471"/>
                <a:gd name="connsiteY7" fmla="*/ 227078 h 1094074"/>
                <a:gd name="connsiteX8" fmla="*/ 214944 w 848471"/>
                <a:gd name="connsiteY8" fmla="*/ 1094075 h 1094074"/>
                <a:gd name="connsiteX9" fmla="*/ 493302 w 848471"/>
                <a:gd name="connsiteY9" fmla="*/ 1094075 h 1094074"/>
                <a:gd name="connsiteX10" fmla="*/ 493302 w 848471"/>
                <a:gd name="connsiteY10" fmla="*/ 690911 h 1094074"/>
                <a:gd name="connsiteX11" fmla="*/ 768409 w 848471"/>
                <a:gd name="connsiteY11" fmla="*/ 335958 h 1094074"/>
                <a:gd name="connsiteX12" fmla="*/ 848471 w 848471"/>
                <a:gd name="connsiteY12" fmla="*/ 335958 h 1094074"/>
                <a:gd name="connsiteX13" fmla="*/ 848471 w 848471"/>
                <a:gd name="connsiteY13" fmla="*/ 2528 h 1094074"/>
                <a:gd name="connsiteX14" fmla="*/ 834207 w 848471"/>
                <a:gd name="connsiteY14" fmla="*/ 2528 h 10940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48471" h="1094074">
                  <a:moveTo>
                    <a:pt x="834171" y="2528"/>
                  </a:moveTo>
                  <a:cubicBezTo>
                    <a:pt x="646962" y="2528"/>
                    <a:pt x="495649" y="120942"/>
                    <a:pt x="466542" y="345022"/>
                  </a:cubicBezTo>
                  <a:lnTo>
                    <a:pt x="457478" y="345094"/>
                  </a:lnTo>
                  <a:lnTo>
                    <a:pt x="468636" y="156296"/>
                  </a:lnTo>
                  <a:lnTo>
                    <a:pt x="468348" y="0"/>
                  </a:lnTo>
                  <a:lnTo>
                    <a:pt x="83204" y="0"/>
                  </a:lnTo>
                  <a:lnTo>
                    <a:pt x="0" y="227078"/>
                  </a:lnTo>
                  <a:lnTo>
                    <a:pt x="214944" y="227078"/>
                  </a:lnTo>
                  <a:lnTo>
                    <a:pt x="214944" y="1094075"/>
                  </a:lnTo>
                  <a:lnTo>
                    <a:pt x="493302" y="1094075"/>
                  </a:lnTo>
                  <a:lnTo>
                    <a:pt x="493302" y="690911"/>
                  </a:lnTo>
                  <a:cubicBezTo>
                    <a:pt x="493302" y="444730"/>
                    <a:pt x="522950" y="335958"/>
                    <a:pt x="768409" y="335958"/>
                  </a:cubicBezTo>
                  <a:lnTo>
                    <a:pt x="848471" y="335958"/>
                  </a:lnTo>
                  <a:lnTo>
                    <a:pt x="848471" y="2528"/>
                  </a:lnTo>
                  <a:lnTo>
                    <a:pt x="834207" y="2528"/>
                  </a:lnTo>
                  <a:close/>
                </a:path>
              </a:pathLst>
            </a:custGeom>
            <a:solidFill>
              <a:schemeClr val="bg1"/>
            </a:solidFill>
            <a:ln w="0" cap="flat">
              <a:noFill/>
              <a:prstDash val="solid"/>
              <a:miter/>
            </a:ln>
          </p:spPr>
          <p:txBody>
            <a:bodyPr rtlCol="0" anchor="ctr"/>
            <a:lstStyle/>
            <a:p>
              <a:endParaRPr lang="de-DE"/>
            </a:p>
          </p:txBody>
        </p:sp>
        <p:sp>
          <p:nvSpPr>
            <p:cNvPr id="18" name="Freihandform: Form 16">
              <a:extLst>
                <a:ext uri="{FF2B5EF4-FFF2-40B4-BE49-F238E27FC236}">
                  <a16:creationId xmlns:a16="http://schemas.microsoft.com/office/drawing/2014/main" id="{4BCD8B31-4221-D446-D4CF-A334838EF0B7}"/>
                </a:ext>
              </a:extLst>
            </p:cNvPr>
            <p:cNvSpPr/>
            <p:nvPr/>
          </p:nvSpPr>
          <p:spPr>
            <a:xfrm>
              <a:off x="7359955" y="2808294"/>
              <a:ext cx="682026" cy="1086021"/>
            </a:xfrm>
            <a:custGeom>
              <a:avLst/>
              <a:gdLst>
                <a:gd name="connsiteX0" fmla="*/ 0 w 682026"/>
                <a:gd name="connsiteY0" fmla="*/ 1086021 h 1086021"/>
                <a:gd name="connsiteX1" fmla="*/ 286772 w 682026"/>
                <a:gd name="connsiteY1" fmla="*/ 1086021 h 1086021"/>
                <a:gd name="connsiteX2" fmla="*/ 682027 w 682026"/>
                <a:gd name="connsiteY2" fmla="*/ 0 h 1086021"/>
                <a:gd name="connsiteX3" fmla="*/ 395291 w 682026"/>
                <a:gd name="connsiteY3" fmla="*/ 0 h 1086021"/>
                <a:gd name="connsiteX4" fmla="*/ 0 w 682026"/>
                <a:gd name="connsiteY4" fmla="*/ 1086021 h 108602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2026" h="1086021">
                  <a:moveTo>
                    <a:pt x="0" y="1086021"/>
                  </a:moveTo>
                  <a:lnTo>
                    <a:pt x="286772" y="1086021"/>
                  </a:lnTo>
                  <a:lnTo>
                    <a:pt x="682027" y="0"/>
                  </a:lnTo>
                  <a:lnTo>
                    <a:pt x="395291" y="0"/>
                  </a:lnTo>
                  <a:lnTo>
                    <a:pt x="0" y="1086021"/>
                  </a:lnTo>
                  <a:close/>
                </a:path>
              </a:pathLst>
            </a:custGeom>
            <a:solidFill>
              <a:schemeClr val="bg1"/>
            </a:solidFill>
            <a:ln w="0" cap="flat">
              <a:noFill/>
              <a:prstDash val="solid"/>
              <a:miter/>
            </a:ln>
          </p:spPr>
          <p:txBody>
            <a:bodyPr rtlCol="0" anchor="ctr"/>
            <a:lstStyle/>
            <a:p>
              <a:endParaRPr lang="de-DE"/>
            </a:p>
          </p:txBody>
        </p:sp>
        <p:sp>
          <p:nvSpPr>
            <p:cNvPr id="19" name="Freihandform: Form 17">
              <a:extLst>
                <a:ext uri="{FF2B5EF4-FFF2-40B4-BE49-F238E27FC236}">
                  <a16:creationId xmlns:a16="http://schemas.microsoft.com/office/drawing/2014/main" id="{31083F61-5D8A-C8BC-B968-F22A25B1C4E5}"/>
                </a:ext>
              </a:extLst>
            </p:cNvPr>
            <p:cNvSpPr/>
            <p:nvPr/>
          </p:nvSpPr>
          <p:spPr>
            <a:xfrm>
              <a:off x="3838015" y="4167870"/>
              <a:ext cx="1029649" cy="1116969"/>
            </a:xfrm>
            <a:custGeom>
              <a:avLst/>
              <a:gdLst>
                <a:gd name="connsiteX0" fmla="*/ 671879 w 1029649"/>
                <a:gd name="connsiteY0" fmla="*/ 898668 h 1116969"/>
                <a:gd name="connsiteX1" fmla="*/ 329385 w 1029649"/>
                <a:gd name="connsiteY1" fmla="*/ 1116970 h 1116969"/>
                <a:gd name="connsiteX2" fmla="*/ 0 w 1029649"/>
                <a:gd name="connsiteY2" fmla="*/ 837601 h 1116969"/>
                <a:gd name="connsiteX3" fmla="*/ 390452 w 1029649"/>
                <a:gd name="connsiteY3" fmla="*/ 499477 h 1116969"/>
                <a:gd name="connsiteX4" fmla="*/ 669676 w 1029649"/>
                <a:gd name="connsiteY4" fmla="*/ 416598 h 1116969"/>
                <a:gd name="connsiteX5" fmla="*/ 669676 w 1029649"/>
                <a:gd name="connsiteY5" fmla="*/ 392619 h 1116969"/>
                <a:gd name="connsiteX6" fmla="*/ 484273 w 1029649"/>
                <a:gd name="connsiteY6" fmla="*/ 224658 h 1116969"/>
                <a:gd name="connsiteX7" fmla="*/ 235600 w 1029649"/>
                <a:gd name="connsiteY7" fmla="*/ 383916 h 1116969"/>
                <a:gd name="connsiteX8" fmla="*/ 8739 w 1029649"/>
                <a:gd name="connsiteY8" fmla="*/ 261746 h 1116969"/>
                <a:gd name="connsiteX9" fmla="*/ 514825 w 1029649"/>
                <a:gd name="connsiteY9" fmla="*/ 0 h 1116969"/>
                <a:gd name="connsiteX10" fmla="*/ 966379 w 1029649"/>
                <a:gd name="connsiteY10" fmla="*/ 410097 h 1116969"/>
                <a:gd name="connsiteX11" fmla="*/ 966379 w 1029649"/>
                <a:gd name="connsiteY11" fmla="*/ 763498 h 1116969"/>
                <a:gd name="connsiteX12" fmla="*/ 1029649 w 1029649"/>
                <a:gd name="connsiteY12" fmla="*/ 1114189 h 1116969"/>
                <a:gd name="connsiteX13" fmla="*/ 726446 w 1029649"/>
                <a:gd name="connsiteY13" fmla="*/ 1114189 h 1116969"/>
                <a:gd name="connsiteX14" fmla="*/ 671915 w 1029649"/>
                <a:gd name="connsiteY14" fmla="*/ 898740 h 1116969"/>
                <a:gd name="connsiteX15" fmla="*/ 677152 w 1029649"/>
                <a:gd name="connsiteY15" fmla="*/ 712615 h 1116969"/>
                <a:gd name="connsiteX16" fmla="*/ 677152 w 1029649"/>
                <a:gd name="connsiteY16" fmla="*/ 544473 h 1116969"/>
                <a:gd name="connsiteX17" fmla="*/ 677152 w 1029649"/>
                <a:gd name="connsiteY17" fmla="*/ 544473 h 1116969"/>
                <a:gd name="connsiteX18" fmla="*/ 533170 w 1029649"/>
                <a:gd name="connsiteY18" fmla="*/ 606334 h 1116969"/>
                <a:gd name="connsiteX19" fmla="*/ 308476 w 1029649"/>
                <a:gd name="connsiteY19" fmla="*/ 784588 h 1116969"/>
                <a:gd name="connsiteX20" fmla="*/ 441552 w 1029649"/>
                <a:gd name="connsiteY20" fmla="*/ 919830 h 1116969"/>
                <a:gd name="connsiteX21" fmla="*/ 677152 w 1029649"/>
                <a:gd name="connsiteY21" fmla="*/ 712615 h 1116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29649" h="1116969">
                  <a:moveTo>
                    <a:pt x="671879" y="898668"/>
                  </a:moveTo>
                  <a:cubicBezTo>
                    <a:pt x="621068" y="1043155"/>
                    <a:pt x="486476" y="1116970"/>
                    <a:pt x="329385" y="1116970"/>
                  </a:cubicBezTo>
                  <a:cubicBezTo>
                    <a:pt x="119967" y="1116970"/>
                    <a:pt x="0" y="1018635"/>
                    <a:pt x="0" y="837601"/>
                  </a:cubicBezTo>
                  <a:cubicBezTo>
                    <a:pt x="0" y="630350"/>
                    <a:pt x="163591" y="545304"/>
                    <a:pt x="390452" y="499477"/>
                  </a:cubicBezTo>
                  <a:cubicBezTo>
                    <a:pt x="578058" y="460222"/>
                    <a:pt x="660937" y="440577"/>
                    <a:pt x="669676" y="416598"/>
                  </a:cubicBezTo>
                  <a:lnTo>
                    <a:pt x="669676" y="392619"/>
                  </a:lnTo>
                  <a:cubicBezTo>
                    <a:pt x="669676" y="287928"/>
                    <a:pt x="617313" y="224658"/>
                    <a:pt x="484273" y="224658"/>
                  </a:cubicBezTo>
                  <a:cubicBezTo>
                    <a:pt x="351233" y="224658"/>
                    <a:pt x="270485" y="303167"/>
                    <a:pt x="235600" y="383916"/>
                  </a:cubicBezTo>
                  <a:lnTo>
                    <a:pt x="8739" y="261746"/>
                  </a:lnTo>
                  <a:cubicBezTo>
                    <a:pt x="87285" y="100321"/>
                    <a:pt x="279224" y="0"/>
                    <a:pt x="514825" y="0"/>
                  </a:cubicBezTo>
                  <a:cubicBezTo>
                    <a:pt x="822398" y="0"/>
                    <a:pt x="966379" y="143982"/>
                    <a:pt x="966379" y="410097"/>
                  </a:cubicBezTo>
                  <a:lnTo>
                    <a:pt x="966379" y="763498"/>
                  </a:lnTo>
                  <a:cubicBezTo>
                    <a:pt x="966379" y="990358"/>
                    <a:pt x="992561" y="1083674"/>
                    <a:pt x="1029649" y="1114189"/>
                  </a:cubicBezTo>
                  <a:lnTo>
                    <a:pt x="726446" y="1114189"/>
                  </a:lnTo>
                  <a:cubicBezTo>
                    <a:pt x="700264" y="1090210"/>
                    <a:pt x="678452" y="1023077"/>
                    <a:pt x="671915" y="898740"/>
                  </a:cubicBezTo>
                  <a:close/>
                  <a:moveTo>
                    <a:pt x="677152" y="712615"/>
                  </a:moveTo>
                  <a:lnTo>
                    <a:pt x="677152" y="544473"/>
                  </a:lnTo>
                  <a:lnTo>
                    <a:pt x="677152" y="544473"/>
                  </a:lnTo>
                  <a:cubicBezTo>
                    <a:pt x="647575" y="571811"/>
                    <a:pt x="611715" y="582356"/>
                    <a:pt x="533170" y="606334"/>
                  </a:cubicBezTo>
                  <a:cubicBezTo>
                    <a:pt x="384855" y="647792"/>
                    <a:pt x="308476" y="686433"/>
                    <a:pt x="308476" y="784588"/>
                  </a:cubicBezTo>
                  <a:cubicBezTo>
                    <a:pt x="308476" y="871836"/>
                    <a:pt x="369543" y="919830"/>
                    <a:pt x="441552" y="919830"/>
                  </a:cubicBezTo>
                  <a:cubicBezTo>
                    <a:pt x="550612" y="919830"/>
                    <a:pt x="655340" y="839118"/>
                    <a:pt x="677152" y="712615"/>
                  </a:cubicBezTo>
                  <a:close/>
                </a:path>
              </a:pathLst>
            </a:custGeom>
            <a:solidFill>
              <a:schemeClr val="bg1"/>
            </a:solidFill>
            <a:ln w="0" cap="flat">
              <a:noFill/>
              <a:prstDash val="solid"/>
              <a:miter/>
            </a:ln>
          </p:spPr>
          <p:txBody>
            <a:bodyPr rtlCol="0" anchor="ctr"/>
            <a:lstStyle/>
            <a:p>
              <a:endParaRPr lang="de-DE"/>
            </a:p>
          </p:txBody>
        </p:sp>
        <p:sp>
          <p:nvSpPr>
            <p:cNvPr id="20" name="Freihandform: Form 18">
              <a:extLst>
                <a:ext uri="{FF2B5EF4-FFF2-40B4-BE49-F238E27FC236}">
                  <a16:creationId xmlns:a16="http://schemas.microsoft.com/office/drawing/2014/main" id="{4FFEBD31-5DE5-6EA3-1A70-A062E3B5EE18}"/>
                </a:ext>
              </a:extLst>
            </p:cNvPr>
            <p:cNvSpPr/>
            <p:nvPr/>
          </p:nvSpPr>
          <p:spPr>
            <a:xfrm>
              <a:off x="8099474" y="4191379"/>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7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6"/>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7"/>
                    <a:pt x="438410" y="1100177"/>
                  </a:cubicBezTo>
                  <a:cubicBezTo>
                    <a:pt x="257159" y="1100177"/>
                    <a:pt x="84323" y="1028530"/>
                    <a:pt x="0" y="889423"/>
                  </a:cubicBezTo>
                  <a:close/>
                </a:path>
              </a:pathLst>
            </a:custGeom>
            <a:solidFill>
              <a:schemeClr val="bg1"/>
            </a:solidFill>
            <a:ln w="0" cap="flat">
              <a:noFill/>
              <a:prstDash val="solid"/>
              <a:miter/>
            </a:ln>
          </p:spPr>
          <p:txBody>
            <a:bodyPr rtlCol="0" anchor="ctr"/>
            <a:lstStyle/>
            <a:p>
              <a:endParaRPr lang="de-DE"/>
            </a:p>
          </p:txBody>
        </p:sp>
        <p:sp>
          <p:nvSpPr>
            <p:cNvPr id="21" name="Freihandform: Form 19">
              <a:extLst>
                <a:ext uri="{FF2B5EF4-FFF2-40B4-BE49-F238E27FC236}">
                  <a16:creationId xmlns:a16="http://schemas.microsoft.com/office/drawing/2014/main" id="{B1D116F3-16E4-B125-9096-750825E8DC77}"/>
                </a:ext>
              </a:extLst>
            </p:cNvPr>
            <p:cNvSpPr/>
            <p:nvPr/>
          </p:nvSpPr>
          <p:spPr>
            <a:xfrm>
              <a:off x="8099474" y="2807536"/>
              <a:ext cx="870463" cy="1100177"/>
            </a:xfrm>
            <a:custGeom>
              <a:avLst/>
              <a:gdLst>
                <a:gd name="connsiteX0" fmla="*/ 0 w 870463"/>
                <a:gd name="connsiteY0" fmla="*/ 889387 h 1100177"/>
                <a:gd name="connsiteX1" fmla="*/ 172836 w 870463"/>
                <a:gd name="connsiteY1" fmla="*/ 741866 h 1100177"/>
                <a:gd name="connsiteX2" fmla="*/ 434185 w 870463"/>
                <a:gd name="connsiteY2" fmla="*/ 893612 h 1100177"/>
                <a:gd name="connsiteX3" fmla="*/ 573291 w 870463"/>
                <a:gd name="connsiteY3" fmla="*/ 796649 h 1100177"/>
                <a:gd name="connsiteX4" fmla="*/ 305623 w 870463"/>
                <a:gd name="connsiteY4" fmla="*/ 621719 h 1100177"/>
                <a:gd name="connsiteX5" fmla="*/ 40049 w 870463"/>
                <a:gd name="connsiteY5" fmla="*/ 316132 h 1100177"/>
                <a:gd name="connsiteX6" fmla="*/ 459464 w 870463"/>
                <a:gd name="connsiteY6" fmla="*/ 0 h 1100177"/>
                <a:gd name="connsiteX7" fmla="*/ 859919 w 870463"/>
                <a:gd name="connsiteY7" fmla="*/ 181250 h 1100177"/>
                <a:gd name="connsiteX8" fmla="*/ 684988 w 870463"/>
                <a:gd name="connsiteY8" fmla="*/ 332996 h 1100177"/>
                <a:gd name="connsiteX9" fmla="*/ 472103 w 870463"/>
                <a:gd name="connsiteY9" fmla="*/ 202340 h 1100177"/>
                <a:gd name="connsiteX10" fmla="*/ 335127 w 870463"/>
                <a:gd name="connsiteY10" fmla="*/ 299303 h 1100177"/>
                <a:gd name="connsiteX11" fmla="*/ 577517 w 870463"/>
                <a:gd name="connsiteY11" fmla="*/ 463689 h 1100177"/>
                <a:gd name="connsiteX12" fmla="*/ 870464 w 870463"/>
                <a:gd name="connsiteY12" fmla="*/ 784046 h 1100177"/>
                <a:gd name="connsiteX13" fmla="*/ 438410 w 870463"/>
                <a:gd name="connsiteY13" fmla="*/ 1100178 h 1100177"/>
                <a:gd name="connsiteX14" fmla="*/ 0 w 870463"/>
                <a:gd name="connsiteY14" fmla="*/ 889423 h 11001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870463" h="1100177">
                  <a:moveTo>
                    <a:pt x="0" y="889387"/>
                  </a:moveTo>
                  <a:lnTo>
                    <a:pt x="172836" y="741866"/>
                  </a:lnTo>
                  <a:cubicBezTo>
                    <a:pt x="233975" y="836698"/>
                    <a:pt x="322488" y="893612"/>
                    <a:pt x="434185" y="893612"/>
                  </a:cubicBezTo>
                  <a:cubicBezTo>
                    <a:pt x="512152" y="893612"/>
                    <a:pt x="573291" y="859883"/>
                    <a:pt x="573291" y="796649"/>
                  </a:cubicBezTo>
                  <a:cubicBezTo>
                    <a:pt x="573291" y="712362"/>
                    <a:pt x="463689" y="676502"/>
                    <a:pt x="305623" y="621719"/>
                  </a:cubicBezTo>
                  <a:cubicBezTo>
                    <a:pt x="170742" y="573255"/>
                    <a:pt x="40049" y="493157"/>
                    <a:pt x="40049" y="316132"/>
                  </a:cubicBezTo>
                  <a:cubicBezTo>
                    <a:pt x="40049" y="139107"/>
                    <a:pt x="196021" y="0"/>
                    <a:pt x="459464" y="0"/>
                  </a:cubicBezTo>
                  <a:cubicBezTo>
                    <a:pt x="666029" y="0"/>
                    <a:pt x="781915" y="75873"/>
                    <a:pt x="859919" y="181250"/>
                  </a:cubicBezTo>
                  <a:lnTo>
                    <a:pt x="684988" y="332996"/>
                  </a:lnTo>
                  <a:cubicBezTo>
                    <a:pt x="657579" y="280308"/>
                    <a:pt x="588025" y="202340"/>
                    <a:pt x="472103" y="202340"/>
                  </a:cubicBezTo>
                  <a:cubicBezTo>
                    <a:pt x="387816" y="202340"/>
                    <a:pt x="335127" y="244484"/>
                    <a:pt x="335127" y="299303"/>
                  </a:cubicBezTo>
                  <a:cubicBezTo>
                    <a:pt x="335127" y="383627"/>
                    <a:pt x="446824" y="417320"/>
                    <a:pt x="577517" y="463689"/>
                  </a:cubicBezTo>
                  <a:cubicBezTo>
                    <a:pt x="727168" y="516377"/>
                    <a:pt x="870464" y="585931"/>
                    <a:pt x="870464" y="784046"/>
                  </a:cubicBezTo>
                  <a:cubicBezTo>
                    <a:pt x="870464" y="982161"/>
                    <a:pt x="703948" y="1100178"/>
                    <a:pt x="438410" y="1100178"/>
                  </a:cubicBezTo>
                  <a:cubicBezTo>
                    <a:pt x="257159" y="1100178"/>
                    <a:pt x="84323" y="1028530"/>
                    <a:pt x="0" y="889423"/>
                  </a:cubicBezTo>
                  <a:close/>
                </a:path>
              </a:pathLst>
            </a:custGeom>
            <a:solidFill>
              <a:schemeClr val="bg1"/>
            </a:solidFill>
            <a:ln w="0" cap="flat">
              <a:noFill/>
              <a:prstDash val="solid"/>
              <a:miter/>
            </a:ln>
          </p:spPr>
          <p:txBody>
            <a:bodyPr rtlCol="0" anchor="ctr"/>
            <a:lstStyle/>
            <a:p>
              <a:endParaRPr lang="de-DE"/>
            </a:p>
          </p:txBody>
        </p:sp>
      </p:grpSp>
    </p:spTree>
    <p:extLst>
      <p:ext uri="{BB962C8B-B14F-4D97-AF65-F5344CB8AC3E}">
        <p14:creationId xmlns:p14="http://schemas.microsoft.com/office/powerpoint/2010/main" val="31558387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81" Type="http://schemas.openxmlformats.org/officeDocument/2006/relationships/image" Target="../media/image1.wmf"/><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 Id="rId24" Type="http://schemas.openxmlformats.org/officeDocument/2006/relationships/slideLayout" Target="../slideLayouts/slideLayout24.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66" Type="http://schemas.openxmlformats.org/officeDocument/2006/relationships/slideLayout" Target="../slideLayouts/slideLayout6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9FE9FD2-6995-74C6-059B-87A19EAFB965}"/>
              </a:ext>
            </a:extLst>
          </p:cNvPr>
          <p:cNvSpPr>
            <a:spLocks noGrp="1"/>
          </p:cNvSpPr>
          <p:nvPr>
            <p:ph type="title"/>
          </p:nvPr>
        </p:nvSpPr>
        <p:spPr>
          <a:xfrm>
            <a:off x="306000" y="306000"/>
            <a:ext cx="11581200" cy="360000"/>
          </a:xfrm>
          <a:prstGeom prst="rect">
            <a:avLst/>
          </a:prstGeom>
        </p:spPr>
        <p:txBody>
          <a:bodyPr vert="horz" lIns="0" tIns="0" rIns="0" bIns="0" rtlCol="0" anchor="ctr">
            <a:noAutofit/>
          </a:bodyPr>
          <a:lstStyle/>
          <a:p>
            <a:r>
              <a:rPr lang="en-GB"/>
              <a:t>Click to edit Master title style</a:t>
            </a:r>
            <a:endParaRPr lang="en-GB" dirty="0"/>
          </a:p>
        </p:txBody>
      </p:sp>
      <p:sp>
        <p:nvSpPr>
          <p:cNvPr id="3" name="Text Placeholder 2">
            <a:extLst>
              <a:ext uri="{FF2B5EF4-FFF2-40B4-BE49-F238E27FC236}">
                <a16:creationId xmlns:a16="http://schemas.microsoft.com/office/drawing/2014/main" id="{B1BC34D3-7536-C818-EFDA-AFF20251F0DA}"/>
              </a:ext>
            </a:extLst>
          </p:cNvPr>
          <p:cNvSpPr>
            <a:spLocks noGrp="1"/>
          </p:cNvSpPr>
          <p:nvPr>
            <p:ph type="body" idx="1"/>
          </p:nvPr>
        </p:nvSpPr>
        <p:spPr>
          <a:xfrm>
            <a:off x="306000" y="1620000"/>
            <a:ext cx="11581200" cy="4320000"/>
          </a:xfrm>
          <a:prstGeom prst="rect">
            <a:avLst/>
          </a:prstGeom>
        </p:spPr>
        <p:txBody>
          <a:bodyPr vert="horz" lIns="0" tIns="0" rIns="0" bIns="0" rtlCol="0">
            <a:no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4" name="Date Placeholder 3">
            <a:extLst>
              <a:ext uri="{FF2B5EF4-FFF2-40B4-BE49-F238E27FC236}">
                <a16:creationId xmlns:a16="http://schemas.microsoft.com/office/drawing/2014/main" id="{37022941-1361-6E63-B12A-06C77F5C0FBB}"/>
              </a:ext>
            </a:extLst>
          </p:cNvPr>
          <p:cNvSpPr>
            <a:spLocks noGrp="1"/>
          </p:cNvSpPr>
          <p:nvPr>
            <p:ph type="dt" sz="half" idx="2"/>
          </p:nvPr>
        </p:nvSpPr>
        <p:spPr>
          <a:xfrm>
            <a:off x="8560582" y="6417000"/>
            <a:ext cx="1260000" cy="270000"/>
          </a:xfrm>
          <a:prstGeom prst="rect">
            <a:avLst/>
          </a:prstGeom>
        </p:spPr>
        <p:txBody>
          <a:bodyPr vert="horz" lIns="0" tIns="45720" rIns="0" bIns="45720" rtlCol="0" anchor="ctr"/>
          <a:lstStyle>
            <a:lvl1pPr algn="r">
              <a:defRPr sz="1000">
                <a:solidFill>
                  <a:schemeClr val="tx1"/>
                </a:solidFill>
              </a:defRPr>
            </a:lvl1pPr>
          </a:lstStyle>
          <a:p>
            <a:r>
              <a:rPr lang="en-US"/>
              <a:t>Date</a:t>
            </a:r>
            <a:endParaRPr lang="en-GB" dirty="0"/>
          </a:p>
        </p:txBody>
      </p:sp>
      <p:sp>
        <p:nvSpPr>
          <p:cNvPr id="5" name="Footer Placeholder 4">
            <a:extLst>
              <a:ext uri="{FF2B5EF4-FFF2-40B4-BE49-F238E27FC236}">
                <a16:creationId xmlns:a16="http://schemas.microsoft.com/office/drawing/2014/main" id="{D5C9E4D8-93A5-6C78-B5B9-150B83256C33}"/>
              </a:ext>
            </a:extLst>
          </p:cNvPr>
          <p:cNvSpPr>
            <a:spLocks noGrp="1"/>
          </p:cNvSpPr>
          <p:nvPr>
            <p:ph type="ftr" sz="quarter" idx="3"/>
          </p:nvPr>
        </p:nvSpPr>
        <p:spPr>
          <a:xfrm>
            <a:off x="1200036" y="6417000"/>
            <a:ext cx="6069127" cy="270000"/>
          </a:xfrm>
          <a:prstGeom prst="rect">
            <a:avLst/>
          </a:prstGeom>
        </p:spPr>
        <p:txBody>
          <a:bodyPr vert="horz" lIns="0" tIns="45720" rIns="0" bIns="45720" rtlCol="0" anchor="ctr"/>
          <a:lstStyle>
            <a:lvl1pPr algn="ctr">
              <a:defRPr sz="1000">
                <a:solidFill>
                  <a:schemeClr val="tx1"/>
                </a:solidFill>
              </a:defRPr>
            </a:lvl1pPr>
          </a:lstStyle>
          <a:p>
            <a:r>
              <a:rPr lang="en-GB"/>
              <a:t>Title</a:t>
            </a:r>
            <a:endParaRPr lang="en-GB" dirty="0"/>
          </a:p>
        </p:txBody>
      </p:sp>
      <p:sp>
        <p:nvSpPr>
          <p:cNvPr id="6" name="Slide Number Placeholder 5">
            <a:extLst>
              <a:ext uri="{FF2B5EF4-FFF2-40B4-BE49-F238E27FC236}">
                <a16:creationId xmlns:a16="http://schemas.microsoft.com/office/drawing/2014/main" id="{15B14A89-CC20-0ECB-B7C5-296A21ECF522}"/>
              </a:ext>
            </a:extLst>
          </p:cNvPr>
          <p:cNvSpPr>
            <a:spLocks noGrp="1"/>
          </p:cNvSpPr>
          <p:nvPr>
            <p:ph type="sldNum" sz="quarter" idx="4"/>
          </p:nvPr>
        </p:nvSpPr>
        <p:spPr>
          <a:xfrm>
            <a:off x="300037" y="6417000"/>
            <a:ext cx="900000" cy="270000"/>
          </a:xfrm>
          <a:prstGeom prst="rect">
            <a:avLst/>
          </a:prstGeom>
        </p:spPr>
        <p:txBody>
          <a:bodyPr vert="horz" lIns="0" tIns="45720" rIns="0" bIns="45720" rtlCol="0" anchor="ctr"/>
          <a:lstStyle>
            <a:lvl1pPr algn="l">
              <a:defRPr sz="1000">
                <a:solidFill>
                  <a:schemeClr val="tx1"/>
                </a:solidFill>
              </a:defRPr>
            </a:lvl1pPr>
          </a:lstStyle>
          <a:p>
            <a:fld id="{721C06D9-4617-44B0-8711-1EF1C439A609}" type="slidenum">
              <a:rPr lang="en-GB" smtClean="0"/>
              <a:pPr/>
              <a:t>‹#›</a:t>
            </a:fld>
            <a:endParaRPr lang="en-GB" dirty="0"/>
          </a:p>
        </p:txBody>
      </p:sp>
      <p:sp>
        <p:nvSpPr>
          <p:cNvPr id="9" name="TextBox 8">
            <a:extLst>
              <a:ext uri="{FF2B5EF4-FFF2-40B4-BE49-F238E27FC236}">
                <a16:creationId xmlns:a16="http://schemas.microsoft.com/office/drawing/2014/main" id="{CE590955-4EF9-42DC-2545-2A78687F80FE}"/>
              </a:ext>
            </a:extLst>
          </p:cNvPr>
          <p:cNvSpPr txBox="1"/>
          <p:nvPr userDrawn="1"/>
        </p:nvSpPr>
        <p:spPr>
          <a:xfrm>
            <a:off x="-763351" y="378278"/>
            <a:ext cx="763351" cy="215444"/>
          </a:xfrm>
          <a:prstGeom prst="rect">
            <a:avLst/>
          </a:prstGeom>
          <a:noFill/>
        </p:spPr>
        <p:txBody>
          <a:bodyPr wrap="none" rtlCol="0">
            <a:spAutoFit/>
          </a:bodyPr>
          <a:lstStyle/>
          <a:p>
            <a:pPr algn="r"/>
            <a:r>
              <a:rPr lang="en-GB" sz="800" dirty="0">
                <a:solidFill>
                  <a:schemeClr val="tx1"/>
                </a:solidFill>
              </a:rPr>
              <a:t>Title position</a:t>
            </a:r>
          </a:p>
        </p:txBody>
      </p:sp>
      <p:sp>
        <p:nvSpPr>
          <p:cNvPr id="10" name="TextBox 9">
            <a:extLst>
              <a:ext uri="{FF2B5EF4-FFF2-40B4-BE49-F238E27FC236}">
                <a16:creationId xmlns:a16="http://schemas.microsoft.com/office/drawing/2014/main" id="{3ECA7508-55FC-E080-04D3-FAB46B4F6DCE}"/>
              </a:ext>
            </a:extLst>
          </p:cNvPr>
          <p:cNvSpPr txBox="1"/>
          <p:nvPr userDrawn="1"/>
        </p:nvSpPr>
        <p:spPr>
          <a:xfrm>
            <a:off x="-1885453" y="1041381"/>
            <a:ext cx="1885453" cy="215444"/>
          </a:xfrm>
          <a:prstGeom prst="rect">
            <a:avLst/>
          </a:prstGeom>
          <a:noFill/>
        </p:spPr>
        <p:txBody>
          <a:bodyPr wrap="none" rtlCol="0">
            <a:spAutoFit/>
          </a:bodyPr>
          <a:lstStyle/>
          <a:p>
            <a:pPr algn="r"/>
            <a:r>
              <a:rPr lang="en-GB" sz="800" dirty="0">
                <a:solidFill>
                  <a:schemeClr val="tx1"/>
                </a:solidFill>
              </a:rPr>
              <a:t>Maximum vertical position for content</a:t>
            </a:r>
          </a:p>
        </p:txBody>
      </p:sp>
      <p:sp>
        <p:nvSpPr>
          <p:cNvPr id="11" name="TextBox 10">
            <a:extLst>
              <a:ext uri="{FF2B5EF4-FFF2-40B4-BE49-F238E27FC236}">
                <a16:creationId xmlns:a16="http://schemas.microsoft.com/office/drawing/2014/main" id="{504E1C66-75FC-0179-2386-75B484CB4966}"/>
              </a:ext>
            </a:extLst>
          </p:cNvPr>
          <p:cNvSpPr txBox="1"/>
          <p:nvPr userDrawn="1"/>
        </p:nvSpPr>
        <p:spPr>
          <a:xfrm>
            <a:off x="-1856598" y="5734506"/>
            <a:ext cx="1856598" cy="215444"/>
          </a:xfrm>
          <a:prstGeom prst="rect">
            <a:avLst/>
          </a:prstGeom>
          <a:noFill/>
        </p:spPr>
        <p:txBody>
          <a:bodyPr wrap="none" rtlCol="0">
            <a:spAutoFit/>
          </a:bodyPr>
          <a:lstStyle/>
          <a:p>
            <a:pPr algn="r"/>
            <a:r>
              <a:rPr lang="en-GB" sz="800" dirty="0">
                <a:solidFill>
                  <a:schemeClr val="tx1"/>
                </a:solidFill>
              </a:rPr>
              <a:t>Minimum vertical position for content</a:t>
            </a:r>
          </a:p>
        </p:txBody>
      </p:sp>
      <p:sp>
        <p:nvSpPr>
          <p:cNvPr id="13" name="TextBox 12">
            <a:extLst>
              <a:ext uri="{FF2B5EF4-FFF2-40B4-BE49-F238E27FC236}">
                <a16:creationId xmlns:a16="http://schemas.microsoft.com/office/drawing/2014/main" id="{6F4C75A6-3E07-FB50-DCC7-0EA23683196A}"/>
              </a:ext>
            </a:extLst>
          </p:cNvPr>
          <p:cNvSpPr txBox="1"/>
          <p:nvPr userDrawn="1"/>
        </p:nvSpPr>
        <p:spPr>
          <a:xfrm>
            <a:off x="-914033" y="727528"/>
            <a:ext cx="914033" cy="215444"/>
          </a:xfrm>
          <a:prstGeom prst="rect">
            <a:avLst/>
          </a:prstGeom>
          <a:noFill/>
        </p:spPr>
        <p:txBody>
          <a:bodyPr wrap="none" rtlCol="0">
            <a:spAutoFit/>
          </a:bodyPr>
          <a:lstStyle/>
          <a:p>
            <a:pPr algn="r"/>
            <a:r>
              <a:rPr lang="en-GB" sz="800" dirty="0">
                <a:solidFill>
                  <a:schemeClr val="tx1"/>
                </a:solidFill>
              </a:rPr>
              <a:t>Subtitle position</a:t>
            </a:r>
          </a:p>
        </p:txBody>
      </p:sp>
      <p:pic>
        <p:nvPicPr>
          <p:cNvPr id="15" name="Grafik 11">
            <a:extLst>
              <a:ext uri="{FF2B5EF4-FFF2-40B4-BE49-F238E27FC236}">
                <a16:creationId xmlns:a16="http://schemas.microsoft.com/office/drawing/2014/main" id="{F36DD9D8-F393-24B8-7DF1-EDC5EA671955}"/>
              </a:ext>
            </a:extLst>
          </p:cNvPr>
          <p:cNvPicPr>
            <a:picLocks noChangeAspect="1"/>
          </p:cNvPicPr>
          <p:nvPr userDrawn="1"/>
        </p:nvPicPr>
        <p:blipFill>
          <a:blip r:embed="rId81" cstate="print">
            <a:extLst>
              <a:ext uri="{28A0092B-C50C-407E-A947-70E740481C1C}">
                <a14:useLocalDpi xmlns:a14="http://schemas.microsoft.com/office/drawing/2010/main" val="0"/>
              </a:ext>
            </a:extLst>
          </a:blip>
          <a:stretch>
            <a:fillRect/>
          </a:stretch>
        </p:blipFill>
        <p:spPr>
          <a:xfrm>
            <a:off x="10811963" y="6164039"/>
            <a:ext cx="1080000" cy="454961"/>
          </a:xfrm>
          <a:prstGeom prst="rect">
            <a:avLst/>
          </a:prstGeom>
        </p:spPr>
      </p:pic>
    </p:spTree>
    <p:extLst>
      <p:ext uri="{BB962C8B-B14F-4D97-AF65-F5344CB8AC3E}">
        <p14:creationId xmlns:p14="http://schemas.microsoft.com/office/powerpoint/2010/main" val="243993651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709" r:id="rId3"/>
    <p:sldLayoutId id="2147483710" r:id="rId4"/>
    <p:sldLayoutId id="2147483735" r:id="rId5"/>
    <p:sldLayoutId id="2147483736" r:id="rId6"/>
    <p:sldLayoutId id="2147483737" r:id="rId7"/>
    <p:sldLayoutId id="2147483738" r:id="rId8"/>
    <p:sldLayoutId id="2147483739" r:id="rId9"/>
    <p:sldLayoutId id="2147483651" r:id="rId10"/>
    <p:sldLayoutId id="2147483652" r:id="rId11"/>
    <p:sldLayoutId id="2147483653" r:id="rId12"/>
    <p:sldLayoutId id="2147483654" r:id="rId13"/>
    <p:sldLayoutId id="2147483655" r:id="rId14"/>
    <p:sldLayoutId id="2147483656" r:id="rId15"/>
    <p:sldLayoutId id="2147483657" r:id="rId16"/>
    <p:sldLayoutId id="2147483658" r:id="rId17"/>
    <p:sldLayoutId id="2147483659" r:id="rId18"/>
    <p:sldLayoutId id="2147483660" r:id="rId19"/>
    <p:sldLayoutId id="2147483661" r:id="rId20"/>
    <p:sldLayoutId id="2147483662" r:id="rId21"/>
    <p:sldLayoutId id="2147483663" r:id="rId22"/>
    <p:sldLayoutId id="2147483664" r:id="rId23"/>
    <p:sldLayoutId id="2147483665" r:id="rId24"/>
    <p:sldLayoutId id="2147483666" r:id="rId25"/>
    <p:sldLayoutId id="2147483731" r:id="rId26"/>
    <p:sldLayoutId id="2147483667" r:id="rId27"/>
    <p:sldLayoutId id="2147483669" r:id="rId28"/>
    <p:sldLayoutId id="2147483668" r:id="rId29"/>
    <p:sldLayoutId id="2147483670" r:id="rId30"/>
    <p:sldLayoutId id="2147483672" r:id="rId31"/>
    <p:sldLayoutId id="2147483673" r:id="rId32"/>
    <p:sldLayoutId id="2147483674" r:id="rId33"/>
    <p:sldLayoutId id="2147483676" r:id="rId34"/>
    <p:sldLayoutId id="2147483677" r:id="rId35"/>
    <p:sldLayoutId id="2147483678" r:id="rId36"/>
    <p:sldLayoutId id="2147483679" r:id="rId37"/>
    <p:sldLayoutId id="2147483680" r:id="rId38"/>
    <p:sldLayoutId id="2147483681" r:id="rId39"/>
    <p:sldLayoutId id="2147483682" r:id="rId40"/>
    <p:sldLayoutId id="2147483683" r:id="rId41"/>
    <p:sldLayoutId id="2147483720" r:id="rId42"/>
    <p:sldLayoutId id="2147483721" r:id="rId43"/>
    <p:sldLayoutId id="2147483722" r:id="rId44"/>
    <p:sldLayoutId id="2147483723" r:id="rId45"/>
    <p:sldLayoutId id="2147483718" r:id="rId46"/>
    <p:sldLayoutId id="2147483719" r:id="rId47"/>
    <p:sldLayoutId id="2147483688" r:id="rId48"/>
    <p:sldLayoutId id="2147483689" r:id="rId49"/>
    <p:sldLayoutId id="2147483690" r:id="rId50"/>
    <p:sldLayoutId id="2147483713" r:id="rId51"/>
    <p:sldLayoutId id="2147483712" r:id="rId52"/>
    <p:sldLayoutId id="2147483691" r:id="rId53"/>
    <p:sldLayoutId id="2147483707" r:id="rId54"/>
    <p:sldLayoutId id="2147483708" r:id="rId55"/>
    <p:sldLayoutId id="2147483714" r:id="rId56"/>
    <p:sldLayoutId id="2147483715" r:id="rId57"/>
    <p:sldLayoutId id="2147483695" r:id="rId58"/>
    <p:sldLayoutId id="2147483696" r:id="rId59"/>
    <p:sldLayoutId id="2147483697" r:id="rId60"/>
    <p:sldLayoutId id="2147483698" r:id="rId61"/>
    <p:sldLayoutId id="2147483699" r:id="rId62"/>
    <p:sldLayoutId id="2147483700" r:id="rId63"/>
    <p:sldLayoutId id="2147483701" r:id="rId64"/>
    <p:sldLayoutId id="2147483702" r:id="rId65"/>
    <p:sldLayoutId id="2147483703" r:id="rId66"/>
    <p:sldLayoutId id="2147483704" r:id="rId67"/>
    <p:sldLayoutId id="2147483705" r:id="rId68"/>
    <p:sldLayoutId id="2147483706" r:id="rId69"/>
    <p:sldLayoutId id="2147483692" r:id="rId70"/>
    <p:sldLayoutId id="2147483716" r:id="rId71"/>
    <p:sldLayoutId id="2147483717" r:id="rId72"/>
    <p:sldLayoutId id="2147483732" r:id="rId73"/>
    <p:sldLayoutId id="2147483733" r:id="rId74"/>
    <p:sldLayoutId id="2147483734" r:id="rId75"/>
    <p:sldLayoutId id="2147483711" r:id="rId76"/>
    <p:sldLayoutId id="2147483746" r:id="rId77"/>
    <p:sldLayoutId id="2147483747" r:id="rId78"/>
    <p:sldLayoutId id="2147483748" r:id="rId79"/>
  </p:sldLayoutIdLst>
  <p:transition>
    <p:fade/>
  </p:transition>
  <p:hf hdr="0"/>
  <p:txStyles>
    <p:titleStyle>
      <a:lvl1pPr algn="l" defTabSz="9144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4" orient="horz" pos="192" userDrawn="1">
          <p15:clr>
            <a:srgbClr val="F26B43"/>
          </p15:clr>
        </p15:guide>
        <p15:guide id="5" orient="horz" pos="420" userDrawn="1">
          <p15:clr>
            <a:srgbClr val="F26B43"/>
          </p15:clr>
        </p15:guide>
        <p15:guide id="7" orient="horz" pos="3748" userDrawn="1">
          <p15:clr>
            <a:srgbClr val="F26B43"/>
          </p15:clr>
        </p15:guide>
        <p15:guide id="9" pos="7491" userDrawn="1">
          <p15:clr>
            <a:srgbClr val="F26B43"/>
          </p15:clr>
        </p15:guide>
        <p15:guide id="10" orient="horz" pos="650" userDrawn="1">
          <p15:clr>
            <a:srgbClr val="F26B43"/>
          </p15:clr>
        </p15:guide>
        <p15:guide id="12" pos="192" userDrawn="1">
          <p15:clr>
            <a:srgbClr val="F26B43"/>
          </p15:clr>
        </p15:guide>
        <p15:guide id="13" orient="horz" pos="793"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2.xml"/></Relationships>
</file>

<file path=ppt/slides/_rels/slide14.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36.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2.xml"/><Relationship Id="rId5" Type="http://schemas.openxmlformats.org/officeDocument/2006/relationships/image" Target="../media/image18.png"/><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9" descr="Une image contenant nuage, ville, ciel, bâtiment&#10;&#10;Description générée automatiquement">
            <a:extLst>
              <a:ext uri="{FF2B5EF4-FFF2-40B4-BE49-F238E27FC236}">
                <a16:creationId xmlns:a16="http://schemas.microsoft.com/office/drawing/2014/main" id="{65A41EBD-1889-932C-119F-C15260AC6E33}"/>
              </a:ext>
            </a:extLst>
          </p:cNvPr>
          <p:cNvPicPr>
            <a:picLocks noGrp="1" noChangeAspect="1"/>
          </p:cNvPicPr>
          <p:nvPr>
            <p:ph type="pic" sz="quarter" idx="13"/>
          </p:nvPr>
        </p:nvPicPr>
        <p:blipFill>
          <a:blip r:embed="rId3"/>
          <a:srcRect t="14304" r="24" b="15044"/>
          <a:stretch/>
        </p:blipFill>
        <p:spPr>
          <a:xfrm>
            <a:off x="304800" y="322330"/>
            <a:ext cx="11585853" cy="5458497"/>
          </a:xfrm>
        </p:spPr>
      </p:pic>
      <p:pic>
        <p:nvPicPr>
          <p:cNvPr id="11" name="Image 8" descr="Une image contenant noir, obscurité, capture d’écran&#10;&#10;Description générée automatiquement">
            <a:extLst>
              <a:ext uri="{FF2B5EF4-FFF2-40B4-BE49-F238E27FC236}">
                <a16:creationId xmlns:a16="http://schemas.microsoft.com/office/drawing/2014/main" id="{60FBE94C-0C39-3489-852C-1A1D3FAD6BDB}"/>
              </a:ext>
            </a:extLst>
          </p:cNvPr>
          <p:cNvPicPr>
            <a:picLocks noChangeAspect="1"/>
          </p:cNvPicPr>
          <p:nvPr/>
        </p:nvPicPr>
        <p:blipFill>
          <a:blip r:embed="rId4"/>
          <a:srcRect t="513" r="-18578" b="-624"/>
          <a:stretch/>
        </p:blipFill>
        <p:spPr>
          <a:xfrm>
            <a:off x="304800" y="320429"/>
            <a:ext cx="11588143" cy="5534314"/>
          </a:xfrm>
          <a:prstGeom prst="rect">
            <a:avLst/>
          </a:prstGeom>
        </p:spPr>
      </p:pic>
      <p:sp>
        <p:nvSpPr>
          <p:cNvPr id="6" name="Title 5">
            <a:extLst>
              <a:ext uri="{FF2B5EF4-FFF2-40B4-BE49-F238E27FC236}">
                <a16:creationId xmlns:a16="http://schemas.microsoft.com/office/drawing/2014/main" id="{BF357382-F993-037F-E0F9-F9C601AF16DB}"/>
              </a:ext>
            </a:extLst>
          </p:cNvPr>
          <p:cNvSpPr>
            <a:spLocks noGrp="1"/>
          </p:cNvSpPr>
          <p:nvPr>
            <p:ph type="title"/>
          </p:nvPr>
        </p:nvSpPr>
        <p:spPr>
          <a:xfrm>
            <a:off x="629999" y="3959307"/>
            <a:ext cx="9624416" cy="817069"/>
          </a:xfrm>
        </p:spPr>
        <p:txBody>
          <a:bodyPr anchor="t"/>
          <a:lstStyle/>
          <a:p>
            <a:pPr>
              <a:defRPr/>
            </a:pPr>
            <a:r>
              <a:rPr dirty="0"/>
              <a:t>Forvis Mazars Data &amp; AI Services </a:t>
            </a:r>
            <a:br>
              <a:rPr lang="fr-FR" dirty="0"/>
            </a:br>
            <a:r>
              <a:rPr lang="en-FR" dirty="0"/>
              <a:t>Presentation to Groupe Beneteau</a:t>
            </a:r>
            <a:endParaRPr dirty="0"/>
          </a:p>
        </p:txBody>
      </p:sp>
      <p:sp>
        <p:nvSpPr>
          <p:cNvPr id="7" name="Subtitle 6">
            <a:extLst>
              <a:ext uri="{FF2B5EF4-FFF2-40B4-BE49-F238E27FC236}">
                <a16:creationId xmlns:a16="http://schemas.microsoft.com/office/drawing/2014/main" id="{21C5D7EC-A5E9-44F5-F948-9135639C4718}"/>
              </a:ext>
            </a:extLst>
          </p:cNvPr>
          <p:cNvSpPr>
            <a:spLocks noGrp="1"/>
          </p:cNvSpPr>
          <p:nvPr>
            <p:ph type="subTitle" idx="1"/>
          </p:nvPr>
        </p:nvSpPr>
        <p:spPr>
          <a:xfrm>
            <a:off x="629999" y="4789050"/>
            <a:ext cx="11050371" cy="360000"/>
          </a:xfrm>
        </p:spPr>
        <p:txBody>
          <a:bodyPr vert="horz" lIns="0" tIns="0" rIns="0" bIns="0" rtlCol="0" anchor="t">
            <a:noAutofit/>
          </a:bodyPr>
          <a:lstStyle/>
          <a:p>
            <a:pPr>
              <a:defRPr/>
            </a:pPr>
            <a:r>
              <a:rPr dirty="0"/>
              <a:t>Transforming Businesses with Data-Driven Solutions</a:t>
            </a:r>
          </a:p>
        </p:txBody>
      </p:sp>
      <p:sp>
        <p:nvSpPr>
          <p:cNvPr id="8" name="Text Placeholder 7">
            <a:extLst>
              <a:ext uri="{FF2B5EF4-FFF2-40B4-BE49-F238E27FC236}">
                <a16:creationId xmlns:a16="http://schemas.microsoft.com/office/drawing/2014/main" id="{8637FEDB-4F31-6488-95EC-02FC713B73B7}"/>
              </a:ext>
            </a:extLst>
          </p:cNvPr>
          <p:cNvSpPr>
            <a:spLocks noGrp="1"/>
          </p:cNvSpPr>
          <p:nvPr>
            <p:ph type="body" sz="quarter" idx="11"/>
          </p:nvPr>
        </p:nvSpPr>
        <p:spPr/>
        <p:txBody>
          <a:bodyPr vert="horz" lIns="0" tIns="0" rIns="0" bIns="0" rtlCol="0" anchor="t">
            <a:noAutofit/>
          </a:bodyPr>
          <a:lstStyle/>
          <a:p>
            <a:pPr>
              <a:defRPr/>
            </a:pPr>
            <a:r>
              <a:rPr dirty="0"/>
              <a:t>2022/09/30</a:t>
            </a:r>
          </a:p>
        </p:txBody>
      </p:sp>
    </p:spTree>
    <p:extLst>
      <p:ext uri="{BB962C8B-B14F-4D97-AF65-F5344CB8AC3E}">
        <p14:creationId xmlns:p14="http://schemas.microsoft.com/office/powerpoint/2010/main" val="23585014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A134C-0C40-46E4-04B9-3D7A5F706BB6}"/>
              </a:ext>
            </a:extLst>
          </p:cNvPr>
          <p:cNvSpPr>
            <a:spLocks noGrp="1"/>
          </p:cNvSpPr>
          <p:nvPr>
            <p:ph type="title"/>
          </p:nvPr>
        </p:nvSpPr>
        <p:spPr>
          <a:xfrm>
            <a:off x="306000" y="306000"/>
            <a:ext cx="11229756" cy="360000"/>
          </a:xfrm>
        </p:spPr>
        <p:txBody>
          <a:bodyPr/>
          <a:lstStyle/>
          <a:p>
            <a:r>
              <a:rPr lang="en-US" dirty="0"/>
              <a:t>Our analysis of your business</a:t>
            </a:r>
            <a:endParaRPr lang="en-GB" dirty="0">
              <a:solidFill>
                <a:srgbClr val="000000"/>
              </a:solidFill>
              <a:cs typeface="Arial"/>
            </a:endParaRPr>
          </a:p>
        </p:txBody>
      </p:sp>
      <p:sp>
        <p:nvSpPr>
          <p:cNvPr id="3" name="Text Placeholder 2">
            <a:extLst>
              <a:ext uri="{FF2B5EF4-FFF2-40B4-BE49-F238E27FC236}">
                <a16:creationId xmlns:a16="http://schemas.microsoft.com/office/drawing/2014/main" id="{D7F58E1A-2C26-6017-9BC2-D90DC3DFB4E9}"/>
              </a:ext>
            </a:extLst>
          </p:cNvPr>
          <p:cNvSpPr>
            <a:spLocks noGrp="1"/>
          </p:cNvSpPr>
          <p:nvPr>
            <p:ph type="body" sz="quarter" idx="13"/>
          </p:nvPr>
        </p:nvSpPr>
        <p:spPr/>
        <p:txBody>
          <a:bodyPr/>
          <a:lstStyle/>
          <a:p>
            <a:r>
              <a:rPr lang="en-US" dirty="0">
                <a:cs typeface="Arial"/>
              </a:rPr>
              <a:t>Financial Performance </a:t>
            </a:r>
          </a:p>
        </p:txBody>
      </p:sp>
      <p:sp>
        <p:nvSpPr>
          <p:cNvPr id="20" name="Text Placeholder 6">
            <a:extLst>
              <a:ext uri="{FF2B5EF4-FFF2-40B4-BE49-F238E27FC236}">
                <a16:creationId xmlns:a16="http://schemas.microsoft.com/office/drawing/2014/main" id="{C4A27FED-0D7E-9CDA-28A4-D25E53A23D12}"/>
              </a:ext>
            </a:extLst>
          </p:cNvPr>
          <p:cNvSpPr txBox="1">
            <a:spLocks/>
          </p:cNvSpPr>
          <p:nvPr/>
        </p:nvSpPr>
        <p:spPr>
          <a:xfrm>
            <a:off x="305999" y="1260000"/>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t>
            </a:r>
            <a:r>
              <a:rPr lang="fr-FR" dirty="0" err="1"/>
              <a:t>is</a:t>
            </a:r>
            <a:r>
              <a:rPr lang="fr-FR" dirty="0"/>
              <a:t> </a:t>
            </a:r>
            <a:r>
              <a:rPr lang="fr-FR" dirty="0" err="1"/>
              <a:t>your</a:t>
            </a:r>
            <a:r>
              <a:rPr lang="fr-FR" dirty="0"/>
              <a:t> </a:t>
            </a:r>
            <a:r>
              <a:rPr lang="fr-FR" dirty="0" err="1"/>
              <a:t>financial</a:t>
            </a:r>
            <a:r>
              <a:rPr lang="fr-FR" dirty="0"/>
              <a:t> performance vs </a:t>
            </a:r>
            <a:r>
              <a:rPr lang="fr-FR" dirty="0" err="1"/>
              <a:t>your</a:t>
            </a:r>
            <a:r>
              <a:rPr lang="fr-FR" dirty="0"/>
              <a:t> </a:t>
            </a:r>
            <a:r>
              <a:rPr lang="fr-FR" dirty="0" err="1"/>
              <a:t>competitors</a:t>
            </a:r>
            <a:r>
              <a:rPr lang="fr-FR" dirty="0"/>
              <a:t>?</a:t>
            </a:r>
          </a:p>
        </p:txBody>
      </p:sp>
      <p:sp>
        <p:nvSpPr>
          <p:cNvPr id="23" name="TextBox 22">
            <a:extLst>
              <a:ext uri="{FF2B5EF4-FFF2-40B4-BE49-F238E27FC236}">
                <a16:creationId xmlns:a16="http://schemas.microsoft.com/office/drawing/2014/main" id="{FAB76B80-8F55-CC12-D3E4-1ABB3C2F7A2B}"/>
              </a:ext>
            </a:extLst>
          </p:cNvPr>
          <p:cNvSpPr txBox="1"/>
          <p:nvPr/>
        </p:nvSpPr>
        <p:spPr>
          <a:xfrm>
            <a:off x="305999" y="4487852"/>
            <a:ext cx="10311201" cy="1688154"/>
          </a:xfrm>
          <a:prstGeom prst="rect">
            <a:avLst/>
          </a:prstGeom>
        </p:spPr>
        <p:txBody>
          <a:bodyPr vert="horz" lIns="0" tIns="0" rIns="0" bIns="0" rtlCol="0" anchor="t">
            <a:noAutofit/>
          </a:bodyPr>
          <a:lstStyle>
            <a:lvl1pPr marL="180975" indent="-180975">
              <a:lnSpc>
                <a:spcPct val="105000"/>
              </a:lnSpc>
              <a:spcBef>
                <a:spcPts val="0"/>
              </a:spcBef>
              <a:spcAft>
                <a:spcPts val="600"/>
              </a:spcAft>
              <a:buFont typeface="+mj-lt"/>
              <a:buAutoNum type="arabicPeriod"/>
              <a:defRPr sz="1400" b="1"/>
            </a:lvl1pPr>
            <a:lvl2pPr marL="357188" lvl="1" indent="-180975">
              <a:lnSpc>
                <a:spcPct val="105000"/>
              </a:lnSpc>
              <a:spcBef>
                <a:spcPts val="0"/>
              </a:spcBef>
              <a:spcAft>
                <a:spcPts val="600"/>
              </a:spcAft>
              <a:buSzPct val="85000"/>
              <a:buFont typeface="Arial" panose="020B0604020202020204" pitchFamily="34" charset="0"/>
              <a:buChar char="•"/>
              <a:defRPr sz="1400"/>
            </a:lvl2pPr>
            <a:lvl3pPr marL="538163" indent="-180975">
              <a:lnSpc>
                <a:spcPct val="105000"/>
              </a:lnSpc>
              <a:spcBef>
                <a:spcPts val="0"/>
              </a:spcBef>
              <a:spcAft>
                <a:spcPts val="600"/>
              </a:spcAft>
              <a:buSzPct val="70000"/>
              <a:buFont typeface="Arial" panose="020B0604020202020204" pitchFamily="34" charset="0"/>
              <a:buChar char="•"/>
              <a:defRPr sz="1400"/>
            </a:lvl3pPr>
            <a:lvl4pPr marL="715963" indent="-180975">
              <a:lnSpc>
                <a:spcPct val="105000"/>
              </a:lnSpc>
              <a:spcBef>
                <a:spcPts val="0"/>
              </a:spcBef>
              <a:spcAft>
                <a:spcPts val="600"/>
              </a:spcAft>
              <a:buSzPct val="70000"/>
              <a:buFont typeface="Arial" panose="020B0604020202020204" pitchFamily="34" charset="0"/>
              <a:buChar char="•"/>
              <a:defRPr sz="1400"/>
            </a:lvl4pPr>
            <a:lvl5pPr marL="896938" indent="-180975">
              <a:lnSpc>
                <a:spcPct val="105000"/>
              </a:lnSpc>
              <a:spcBef>
                <a:spcPts val="0"/>
              </a:spcBef>
              <a:spcAft>
                <a:spcPts val="600"/>
              </a:spcAft>
              <a:buSzPct val="7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pPr marL="0" indent="0">
              <a:buNone/>
            </a:pPr>
            <a:r>
              <a:rPr lang="en-GB" dirty="0"/>
              <a:t>Analysis:</a:t>
            </a:r>
          </a:p>
          <a:p>
            <a:pPr marL="285750" indent="-285750">
              <a:buFont typeface="Arial" panose="020B0604020202020204" pitchFamily="34" charset="0"/>
              <a:buChar char="•"/>
            </a:pPr>
            <a:r>
              <a:rPr lang="en-GB" b="0" dirty="0" err="1"/>
              <a:t>Beneteau</a:t>
            </a:r>
            <a:r>
              <a:rPr lang="en-GB" b="0" dirty="0"/>
              <a:t> holds a strong second position in revenue and profitability, demonstrating robust market presence across diverse boat segments.</a:t>
            </a:r>
          </a:p>
          <a:p>
            <a:pPr marL="285750" indent="-285750">
              <a:buFont typeface="Arial" panose="020B0604020202020204" pitchFamily="34" charset="0"/>
              <a:buChar char="•"/>
            </a:pPr>
            <a:r>
              <a:rPr lang="en-GB" b="0" dirty="0"/>
              <a:t>Positive free cash flow and substantial asset base provide </a:t>
            </a:r>
            <a:r>
              <a:rPr lang="en-GB" b="0" dirty="0" err="1"/>
              <a:t>Beneteau</a:t>
            </a:r>
            <a:r>
              <a:rPr lang="en-GB" b="0" dirty="0"/>
              <a:t> significant capacity for strategic investments in innovation and sustainability.</a:t>
            </a:r>
          </a:p>
          <a:p>
            <a:pPr marL="285750" indent="-285750">
              <a:buFont typeface="Arial" panose="020B0604020202020204" pitchFamily="34" charset="0"/>
              <a:buChar char="•"/>
            </a:pPr>
            <a:r>
              <a:rPr lang="en-GB" b="0" dirty="0" err="1"/>
              <a:t>Beneteau's</a:t>
            </a:r>
            <a:r>
              <a:rPr lang="en-GB" b="0" dirty="0"/>
              <a:t> diverse product portfolio offers greater market resilience compared to competitors, positioning it well for future growth and industry leadership.</a:t>
            </a:r>
          </a:p>
        </p:txBody>
      </p:sp>
      <p:sp>
        <p:nvSpPr>
          <p:cNvPr id="4" name="TextBox 3">
            <a:extLst>
              <a:ext uri="{FF2B5EF4-FFF2-40B4-BE49-F238E27FC236}">
                <a16:creationId xmlns:a16="http://schemas.microsoft.com/office/drawing/2014/main" id="{F9790279-0FF2-09E5-5AE6-53116DBB820E}"/>
              </a:ext>
            </a:extLst>
          </p:cNvPr>
          <p:cNvSpPr txBox="1"/>
          <p:nvPr/>
        </p:nvSpPr>
        <p:spPr>
          <a:xfrm>
            <a:off x="250372" y="1865020"/>
            <a:ext cx="2437201" cy="2424959"/>
          </a:xfrm>
          <a:prstGeom prst="rect">
            <a:avLst/>
          </a:prstGeom>
          <a:noFill/>
        </p:spPr>
        <p:txBody>
          <a:bodyPr wrap="square">
            <a:spAutoFit/>
          </a:bodyPr>
          <a:lstStyle/>
          <a:p>
            <a:pPr>
              <a:lnSpc>
                <a:spcPct val="105000"/>
              </a:lnSpc>
              <a:spcAft>
                <a:spcPts val="600"/>
              </a:spcAft>
              <a:defRPr/>
            </a:pPr>
            <a:r>
              <a:rPr lang="en-GB" sz="1400" dirty="0">
                <a:effectLst/>
              </a:rPr>
              <a:t>Groupe </a:t>
            </a:r>
            <a:r>
              <a:rPr lang="en-GB" sz="1400" dirty="0" err="1">
                <a:effectLst/>
              </a:rPr>
              <a:t>Beneteau</a:t>
            </a:r>
            <a:r>
              <a:rPr lang="en-GB" sz="1400" dirty="0">
                <a:effectLst/>
              </a:rPr>
              <a:t> (2023)</a:t>
            </a:r>
          </a:p>
          <a:p>
            <a:pPr>
              <a:lnSpc>
                <a:spcPct val="105000"/>
              </a:lnSpc>
              <a:spcAft>
                <a:spcPts val="600"/>
              </a:spcAft>
              <a:defRPr/>
            </a:pPr>
            <a:endParaRPr lang="en-GB" sz="1400" dirty="0"/>
          </a:p>
          <a:p>
            <a:pPr>
              <a:lnSpc>
                <a:spcPct val="105000"/>
              </a:lnSpc>
              <a:spcAft>
                <a:spcPts val="600"/>
              </a:spcAft>
              <a:defRPr/>
            </a:pPr>
            <a:r>
              <a:rPr lang="en-GB" sz="1400" dirty="0"/>
              <a:t>Revenue (M€): </a:t>
            </a:r>
            <a:r>
              <a:rPr lang="en-FR" sz="1400" kern="1200" dirty="0">
                <a:solidFill>
                  <a:schemeClr val="dk1"/>
                </a:solidFill>
                <a:effectLst/>
                <a:latin typeface="+mn-lt"/>
                <a:ea typeface="+mn-ea"/>
                <a:cs typeface="+mn-cs"/>
              </a:rPr>
              <a:t>1,460</a:t>
            </a:r>
            <a:endParaRPr lang="en-GB" sz="1400" dirty="0"/>
          </a:p>
          <a:p>
            <a:pPr>
              <a:lnSpc>
                <a:spcPct val="105000"/>
              </a:lnSpc>
              <a:spcAft>
                <a:spcPts val="600"/>
              </a:spcAft>
              <a:defRPr/>
            </a:pPr>
            <a:r>
              <a:rPr lang="en-GB" sz="1400" dirty="0"/>
              <a:t>Operating Income (M€): </a:t>
            </a:r>
            <a:r>
              <a:rPr lang="en-FR" sz="1400" kern="1200" dirty="0">
                <a:solidFill>
                  <a:schemeClr val="dk1"/>
                </a:solidFill>
                <a:effectLst/>
                <a:latin typeface="+mn-lt"/>
                <a:ea typeface="+mn-ea"/>
                <a:cs typeface="+mn-cs"/>
              </a:rPr>
              <a:t>133</a:t>
            </a:r>
            <a:endParaRPr lang="en-GB" sz="1400" dirty="0"/>
          </a:p>
          <a:p>
            <a:pPr>
              <a:lnSpc>
                <a:spcPct val="105000"/>
              </a:lnSpc>
              <a:spcAft>
                <a:spcPts val="600"/>
              </a:spcAft>
              <a:defRPr/>
            </a:pPr>
            <a:r>
              <a:rPr lang="en-GB" sz="1400" dirty="0"/>
              <a:t>Operating Margin (%): </a:t>
            </a:r>
            <a:r>
              <a:rPr lang="en-FR" sz="1400" kern="1200" dirty="0">
                <a:solidFill>
                  <a:schemeClr val="dk1"/>
                </a:solidFill>
                <a:effectLst/>
                <a:latin typeface="+mn-lt"/>
                <a:ea typeface="+mn-ea"/>
                <a:cs typeface="+mn-cs"/>
              </a:rPr>
              <a:t>9.1%</a:t>
            </a:r>
            <a:endParaRPr lang="en-GB" sz="1400" dirty="0"/>
          </a:p>
          <a:p>
            <a:pPr>
              <a:lnSpc>
                <a:spcPct val="105000"/>
              </a:lnSpc>
              <a:spcAft>
                <a:spcPts val="600"/>
              </a:spcAft>
              <a:defRPr/>
            </a:pPr>
            <a:r>
              <a:rPr lang="en-GB" sz="1400" dirty="0"/>
              <a:t>Net Income (M€): </a:t>
            </a:r>
            <a:r>
              <a:rPr lang="en-FR" sz="1400" kern="1200" dirty="0">
                <a:solidFill>
                  <a:schemeClr val="dk1"/>
                </a:solidFill>
                <a:effectLst/>
                <a:latin typeface="+mn-lt"/>
                <a:ea typeface="+mn-ea"/>
                <a:cs typeface="+mn-cs"/>
              </a:rPr>
              <a:t>103</a:t>
            </a:r>
            <a:endParaRPr lang="en-GB" sz="1400" dirty="0"/>
          </a:p>
          <a:p>
            <a:pPr>
              <a:lnSpc>
                <a:spcPct val="105000"/>
              </a:lnSpc>
              <a:spcAft>
                <a:spcPts val="600"/>
              </a:spcAft>
              <a:defRPr/>
            </a:pPr>
            <a:r>
              <a:rPr lang="en-GB" sz="1400" dirty="0"/>
              <a:t>Total Assets (M€): </a:t>
            </a:r>
            <a:r>
              <a:rPr lang="en-FR" sz="1400" kern="1200" dirty="0">
                <a:solidFill>
                  <a:schemeClr val="dk1"/>
                </a:solidFill>
                <a:effectLst/>
                <a:latin typeface="+mn-lt"/>
                <a:ea typeface="+mn-ea"/>
                <a:cs typeface="+mn-cs"/>
              </a:rPr>
              <a:t>1,670</a:t>
            </a:r>
            <a:endParaRPr lang="en-GB" sz="1400" dirty="0"/>
          </a:p>
          <a:p>
            <a:pPr>
              <a:lnSpc>
                <a:spcPct val="105000"/>
              </a:lnSpc>
              <a:spcAft>
                <a:spcPts val="600"/>
              </a:spcAft>
              <a:defRPr/>
            </a:pPr>
            <a:r>
              <a:rPr lang="en-GB" sz="1400" dirty="0"/>
              <a:t>Fee Cashflow (M€): 80.7</a:t>
            </a:r>
          </a:p>
        </p:txBody>
      </p:sp>
      <p:sp>
        <p:nvSpPr>
          <p:cNvPr id="5" name="TextBox 4">
            <a:extLst>
              <a:ext uri="{FF2B5EF4-FFF2-40B4-BE49-F238E27FC236}">
                <a16:creationId xmlns:a16="http://schemas.microsoft.com/office/drawing/2014/main" id="{57DF3346-451B-9FC0-EF1A-1137CD709B2C}"/>
              </a:ext>
            </a:extLst>
          </p:cNvPr>
          <p:cNvSpPr txBox="1"/>
          <p:nvPr/>
        </p:nvSpPr>
        <p:spPr>
          <a:xfrm>
            <a:off x="3208842" y="1865018"/>
            <a:ext cx="2437201" cy="2337243"/>
          </a:xfrm>
          <a:prstGeom prst="rect">
            <a:avLst/>
          </a:prstGeom>
          <a:noFill/>
        </p:spPr>
        <p:txBody>
          <a:bodyPr wrap="square">
            <a:spAutoFit/>
          </a:bodyPr>
          <a:lstStyle/>
          <a:p>
            <a:r>
              <a:rPr lang="en-GB" sz="1400" dirty="0">
                <a:effectLst/>
              </a:rPr>
              <a:t>Brunswick Corp (2023)</a:t>
            </a:r>
          </a:p>
          <a:p>
            <a:pPr>
              <a:lnSpc>
                <a:spcPct val="105000"/>
              </a:lnSpc>
              <a:spcAft>
                <a:spcPts val="600"/>
              </a:spcAft>
              <a:defRPr/>
            </a:pPr>
            <a:endParaRPr lang="en-GB" sz="1400" dirty="0"/>
          </a:p>
          <a:p>
            <a:pPr>
              <a:lnSpc>
                <a:spcPct val="105000"/>
              </a:lnSpc>
              <a:spcAft>
                <a:spcPts val="600"/>
              </a:spcAft>
              <a:defRPr/>
            </a:pPr>
            <a:r>
              <a:rPr lang="en-GB" sz="1400" dirty="0"/>
              <a:t>Revenue (M€): </a:t>
            </a:r>
            <a:r>
              <a:rPr lang="en-FR" sz="1400" kern="1200" dirty="0">
                <a:solidFill>
                  <a:schemeClr val="dk1"/>
                </a:solidFill>
                <a:effectLst/>
                <a:latin typeface="+mn-lt"/>
                <a:ea typeface="+mn-ea"/>
                <a:cs typeface="+mn-cs"/>
              </a:rPr>
              <a:t>1,460</a:t>
            </a:r>
            <a:endParaRPr lang="en-GB" sz="1400" dirty="0"/>
          </a:p>
          <a:p>
            <a:pPr>
              <a:lnSpc>
                <a:spcPct val="105000"/>
              </a:lnSpc>
              <a:spcAft>
                <a:spcPts val="600"/>
              </a:spcAft>
              <a:defRPr/>
            </a:pPr>
            <a:r>
              <a:rPr lang="en-GB" sz="1400" dirty="0"/>
              <a:t>Operating Income (M€): </a:t>
            </a:r>
            <a:r>
              <a:rPr lang="en-FR" sz="1400" kern="1200" dirty="0">
                <a:solidFill>
                  <a:schemeClr val="dk1"/>
                </a:solidFill>
                <a:effectLst/>
                <a:latin typeface="+mn-lt"/>
                <a:ea typeface="+mn-ea"/>
                <a:cs typeface="+mn-cs"/>
              </a:rPr>
              <a:t>133</a:t>
            </a:r>
            <a:endParaRPr lang="en-GB" sz="1400" dirty="0"/>
          </a:p>
          <a:p>
            <a:pPr>
              <a:lnSpc>
                <a:spcPct val="105000"/>
              </a:lnSpc>
              <a:spcAft>
                <a:spcPts val="600"/>
              </a:spcAft>
              <a:defRPr/>
            </a:pPr>
            <a:r>
              <a:rPr lang="en-GB" sz="1400" dirty="0"/>
              <a:t>Operating Margin (%): </a:t>
            </a:r>
            <a:r>
              <a:rPr lang="en-FR" sz="1400" kern="1200" dirty="0">
                <a:solidFill>
                  <a:schemeClr val="dk1"/>
                </a:solidFill>
                <a:effectLst/>
                <a:latin typeface="+mn-lt"/>
                <a:ea typeface="+mn-ea"/>
                <a:cs typeface="+mn-cs"/>
              </a:rPr>
              <a:t>9.1%</a:t>
            </a:r>
            <a:endParaRPr lang="en-GB" sz="1400" dirty="0"/>
          </a:p>
          <a:p>
            <a:pPr>
              <a:lnSpc>
                <a:spcPct val="105000"/>
              </a:lnSpc>
              <a:spcAft>
                <a:spcPts val="600"/>
              </a:spcAft>
              <a:defRPr/>
            </a:pPr>
            <a:r>
              <a:rPr lang="en-GB" sz="1400" dirty="0"/>
              <a:t>Net Income (M€): </a:t>
            </a:r>
            <a:r>
              <a:rPr lang="en-FR" sz="1400" kern="1200" dirty="0">
                <a:solidFill>
                  <a:schemeClr val="dk1"/>
                </a:solidFill>
                <a:effectLst/>
                <a:latin typeface="+mn-lt"/>
                <a:ea typeface="+mn-ea"/>
                <a:cs typeface="+mn-cs"/>
              </a:rPr>
              <a:t>103</a:t>
            </a:r>
            <a:endParaRPr lang="en-GB" sz="1400" dirty="0"/>
          </a:p>
          <a:p>
            <a:pPr>
              <a:lnSpc>
                <a:spcPct val="105000"/>
              </a:lnSpc>
              <a:spcAft>
                <a:spcPts val="600"/>
              </a:spcAft>
              <a:defRPr/>
            </a:pPr>
            <a:r>
              <a:rPr lang="en-GB" sz="1400" dirty="0"/>
              <a:t>Total Assets (M€): </a:t>
            </a:r>
            <a:r>
              <a:rPr lang="en-FR" sz="1400" kern="1200" dirty="0">
                <a:solidFill>
                  <a:schemeClr val="dk1"/>
                </a:solidFill>
                <a:effectLst/>
                <a:latin typeface="+mn-lt"/>
                <a:ea typeface="+mn-ea"/>
                <a:cs typeface="+mn-cs"/>
              </a:rPr>
              <a:t>1,670</a:t>
            </a:r>
            <a:endParaRPr lang="en-GB" sz="1400" dirty="0"/>
          </a:p>
          <a:p>
            <a:pPr>
              <a:lnSpc>
                <a:spcPct val="105000"/>
              </a:lnSpc>
              <a:spcAft>
                <a:spcPts val="600"/>
              </a:spcAft>
              <a:defRPr/>
            </a:pPr>
            <a:r>
              <a:rPr lang="en-GB" sz="1400" dirty="0"/>
              <a:t>Fee Cashflow (M€): 80.7</a:t>
            </a:r>
          </a:p>
        </p:txBody>
      </p:sp>
      <p:sp>
        <p:nvSpPr>
          <p:cNvPr id="6" name="TextBox 5">
            <a:extLst>
              <a:ext uri="{FF2B5EF4-FFF2-40B4-BE49-F238E27FC236}">
                <a16:creationId xmlns:a16="http://schemas.microsoft.com/office/drawing/2014/main" id="{E25E0213-2690-DBA3-DEED-74416516279E}"/>
              </a:ext>
            </a:extLst>
          </p:cNvPr>
          <p:cNvSpPr txBox="1"/>
          <p:nvPr/>
        </p:nvSpPr>
        <p:spPr>
          <a:xfrm>
            <a:off x="6156427" y="1865018"/>
            <a:ext cx="2437201" cy="2337243"/>
          </a:xfrm>
          <a:prstGeom prst="rect">
            <a:avLst/>
          </a:prstGeom>
          <a:noFill/>
        </p:spPr>
        <p:txBody>
          <a:bodyPr wrap="square">
            <a:spAutoFit/>
          </a:bodyPr>
          <a:lstStyle/>
          <a:p>
            <a:r>
              <a:rPr lang="en-GB" sz="1400" dirty="0">
                <a:effectLst/>
              </a:rPr>
              <a:t>Ferretti Group (2023)</a:t>
            </a:r>
          </a:p>
          <a:p>
            <a:pPr>
              <a:lnSpc>
                <a:spcPct val="105000"/>
              </a:lnSpc>
              <a:spcAft>
                <a:spcPts val="600"/>
              </a:spcAft>
              <a:defRPr/>
            </a:pPr>
            <a:endParaRPr lang="en-GB" sz="1400" dirty="0"/>
          </a:p>
          <a:p>
            <a:pPr>
              <a:lnSpc>
                <a:spcPct val="105000"/>
              </a:lnSpc>
              <a:spcAft>
                <a:spcPts val="600"/>
              </a:spcAft>
              <a:defRPr/>
            </a:pPr>
            <a:r>
              <a:rPr lang="en-GB" sz="1400" dirty="0"/>
              <a:t>Revenue (M€): </a:t>
            </a:r>
            <a:r>
              <a:rPr lang="en-FR" sz="1400" kern="1200" dirty="0">
                <a:solidFill>
                  <a:schemeClr val="dk1"/>
                </a:solidFill>
                <a:effectLst/>
                <a:latin typeface="+mn-lt"/>
                <a:ea typeface="+mn-ea"/>
                <a:cs typeface="+mn-cs"/>
              </a:rPr>
              <a:t>1,460</a:t>
            </a:r>
            <a:endParaRPr lang="en-GB" sz="1400" dirty="0"/>
          </a:p>
          <a:p>
            <a:pPr>
              <a:lnSpc>
                <a:spcPct val="105000"/>
              </a:lnSpc>
              <a:spcAft>
                <a:spcPts val="600"/>
              </a:spcAft>
              <a:defRPr/>
            </a:pPr>
            <a:r>
              <a:rPr lang="en-GB" sz="1400" dirty="0"/>
              <a:t>Operating Income (M€): </a:t>
            </a:r>
            <a:r>
              <a:rPr lang="en-FR" sz="1400" kern="1200" dirty="0">
                <a:solidFill>
                  <a:schemeClr val="dk1"/>
                </a:solidFill>
                <a:effectLst/>
                <a:latin typeface="+mn-lt"/>
                <a:ea typeface="+mn-ea"/>
                <a:cs typeface="+mn-cs"/>
              </a:rPr>
              <a:t>133</a:t>
            </a:r>
            <a:endParaRPr lang="en-GB" sz="1400" dirty="0"/>
          </a:p>
          <a:p>
            <a:pPr>
              <a:lnSpc>
                <a:spcPct val="105000"/>
              </a:lnSpc>
              <a:spcAft>
                <a:spcPts val="600"/>
              </a:spcAft>
              <a:defRPr/>
            </a:pPr>
            <a:r>
              <a:rPr lang="en-GB" sz="1400" dirty="0"/>
              <a:t>Operating Margin (%): </a:t>
            </a:r>
            <a:r>
              <a:rPr lang="en-FR" sz="1400" kern="1200" dirty="0">
                <a:solidFill>
                  <a:schemeClr val="dk1"/>
                </a:solidFill>
                <a:effectLst/>
                <a:latin typeface="+mn-lt"/>
                <a:ea typeface="+mn-ea"/>
                <a:cs typeface="+mn-cs"/>
              </a:rPr>
              <a:t>9.1%</a:t>
            </a:r>
            <a:endParaRPr lang="en-GB" sz="1400" dirty="0"/>
          </a:p>
          <a:p>
            <a:pPr>
              <a:lnSpc>
                <a:spcPct val="105000"/>
              </a:lnSpc>
              <a:spcAft>
                <a:spcPts val="600"/>
              </a:spcAft>
              <a:defRPr/>
            </a:pPr>
            <a:r>
              <a:rPr lang="en-GB" sz="1400" dirty="0"/>
              <a:t>Net Income (M€): </a:t>
            </a:r>
            <a:r>
              <a:rPr lang="en-FR" sz="1400" kern="1200" dirty="0">
                <a:solidFill>
                  <a:schemeClr val="dk1"/>
                </a:solidFill>
                <a:effectLst/>
                <a:latin typeface="+mn-lt"/>
                <a:ea typeface="+mn-ea"/>
                <a:cs typeface="+mn-cs"/>
              </a:rPr>
              <a:t>103</a:t>
            </a:r>
            <a:endParaRPr lang="en-GB" sz="1400" dirty="0"/>
          </a:p>
          <a:p>
            <a:pPr>
              <a:lnSpc>
                <a:spcPct val="105000"/>
              </a:lnSpc>
              <a:spcAft>
                <a:spcPts val="600"/>
              </a:spcAft>
              <a:defRPr/>
            </a:pPr>
            <a:r>
              <a:rPr lang="en-GB" sz="1400" dirty="0"/>
              <a:t>Total Assets (M€): </a:t>
            </a:r>
            <a:r>
              <a:rPr lang="en-FR" sz="1400" kern="1200" dirty="0">
                <a:solidFill>
                  <a:schemeClr val="dk1"/>
                </a:solidFill>
                <a:effectLst/>
                <a:latin typeface="+mn-lt"/>
                <a:ea typeface="+mn-ea"/>
                <a:cs typeface="+mn-cs"/>
              </a:rPr>
              <a:t>1,670</a:t>
            </a:r>
            <a:endParaRPr lang="en-GB" sz="1400" dirty="0"/>
          </a:p>
          <a:p>
            <a:pPr>
              <a:lnSpc>
                <a:spcPct val="105000"/>
              </a:lnSpc>
              <a:spcAft>
                <a:spcPts val="600"/>
              </a:spcAft>
              <a:defRPr/>
            </a:pPr>
            <a:r>
              <a:rPr lang="en-GB" sz="1400" dirty="0"/>
              <a:t>Fee Cashflow (M€): 80.7</a:t>
            </a:r>
          </a:p>
        </p:txBody>
      </p:sp>
      <p:sp>
        <p:nvSpPr>
          <p:cNvPr id="7" name="TextBox 6">
            <a:extLst>
              <a:ext uri="{FF2B5EF4-FFF2-40B4-BE49-F238E27FC236}">
                <a16:creationId xmlns:a16="http://schemas.microsoft.com/office/drawing/2014/main" id="{300AAB68-EC1E-F67B-B331-D2C4E39FFD93}"/>
              </a:ext>
            </a:extLst>
          </p:cNvPr>
          <p:cNvSpPr txBox="1"/>
          <p:nvPr/>
        </p:nvSpPr>
        <p:spPr>
          <a:xfrm>
            <a:off x="9098555" y="1876243"/>
            <a:ext cx="2437201" cy="2337243"/>
          </a:xfrm>
          <a:prstGeom prst="rect">
            <a:avLst/>
          </a:prstGeom>
          <a:noFill/>
        </p:spPr>
        <p:txBody>
          <a:bodyPr wrap="square">
            <a:spAutoFit/>
          </a:bodyPr>
          <a:lstStyle/>
          <a:p>
            <a:r>
              <a:rPr lang="en-GB" sz="1400" kern="1200" dirty="0">
                <a:solidFill>
                  <a:schemeClr val="dk1"/>
                </a:solidFill>
                <a:effectLst/>
                <a:latin typeface="+mn-lt"/>
                <a:ea typeface="+mn-ea"/>
                <a:cs typeface="+mn-cs"/>
              </a:rPr>
              <a:t>Bavaria </a:t>
            </a:r>
            <a:r>
              <a:rPr lang="en-GB" sz="1400" kern="1200" dirty="0" err="1">
                <a:solidFill>
                  <a:schemeClr val="dk1"/>
                </a:solidFill>
                <a:effectLst/>
                <a:latin typeface="+mn-lt"/>
                <a:ea typeface="+mn-ea"/>
                <a:cs typeface="+mn-cs"/>
              </a:rPr>
              <a:t>Yachtbau</a:t>
            </a:r>
            <a:r>
              <a:rPr lang="en-GB" sz="1400" kern="1200" dirty="0">
                <a:solidFill>
                  <a:schemeClr val="dk1"/>
                </a:solidFill>
                <a:effectLst/>
                <a:latin typeface="+mn-lt"/>
                <a:ea typeface="+mn-ea"/>
                <a:cs typeface="+mn-cs"/>
              </a:rPr>
              <a:t> (2022)</a:t>
            </a:r>
          </a:p>
          <a:p>
            <a:pPr>
              <a:lnSpc>
                <a:spcPct val="105000"/>
              </a:lnSpc>
              <a:spcAft>
                <a:spcPts val="600"/>
              </a:spcAft>
              <a:defRPr/>
            </a:pPr>
            <a:endParaRPr lang="en-GB" sz="1400" dirty="0"/>
          </a:p>
          <a:p>
            <a:pPr>
              <a:lnSpc>
                <a:spcPct val="105000"/>
              </a:lnSpc>
              <a:spcAft>
                <a:spcPts val="600"/>
              </a:spcAft>
              <a:defRPr/>
            </a:pPr>
            <a:r>
              <a:rPr lang="en-GB" sz="1400" dirty="0"/>
              <a:t>Revenue (M€): </a:t>
            </a:r>
            <a:r>
              <a:rPr lang="en-FR" sz="1400" kern="1200" dirty="0">
                <a:solidFill>
                  <a:schemeClr val="dk1"/>
                </a:solidFill>
                <a:effectLst/>
                <a:latin typeface="+mn-lt"/>
                <a:ea typeface="+mn-ea"/>
                <a:cs typeface="+mn-cs"/>
              </a:rPr>
              <a:t>1,460</a:t>
            </a:r>
            <a:endParaRPr lang="en-GB" sz="1400" dirty="0"/>
          </a:p>
          <a:p>
            <a:pPr>
              <a:lnSpc>
                <a:spcPct val="105000"/>
              </a:lnSpc>
              <a:spcAft>
                <a:spcPts val="600"/>
              </a:spcAft>
              <a:defRPr/>
            </a:pPr>
            <a:r>
              <a:rPr lang="en-GB" sz="1400" dirty="0"/>
              <a:t>Operating Income (M€): </a:t>
            </a:r>
            <a:r>
              <a:rPr lang="en-FR" sz="1400" kern="1200" dirty="0">
                <a:solidFill>
                  <a:schemeClr val="dk1"/>
                </a:solidFill>
                <a:effectLst/>
                <a:latin typeface="+mn-lt"/>
                <a:ea typeface="+mn-ea"/>
                <a:cs typeface="+mn-cs"/>
              </a:rPr>
              <a:t>133</a:t>
            </a:r>
            <a:endParaRPr lang="en-GB" sz="1400" dirty="0"/>
          </a:p>
          <a:p>
            <a:pPr>
              <a:lnSpc>
                <a:spcPct val="105000"/>
              </a:lnSpc>
              <a:spcAft>
                <a:spcPts val="600"/>
              </a:spcAft>
              <a:defRPr/>
            </a:pPr>
            <a:r>
              <a:rPr lang="en-GB" sz="1400" dirty="0"/>
              <a:t>Operating Margin (%): </a:t>
            </a:r>
            <a:r>
              <a:rPr lang="en-FR" sz="1400" kern="1200" dirty="0">
                <a:solidFill>
                  <a:schemeClr val="dk1"/>
                </a:solidFill>
                <a:effectLst/>
                <a:latin typeface="+mn-lt"/>
                <a:ea typeface="+mn-ea"/>
                <a:cs typeface="+mn-cs"/>
              </a:rPr>
              <a:t>9.1%</a:t>
            </a:r>
            <a:endParaRPr lang="en-GB" sz="1400" dirty="0"/>
          </a:p>
          <a:p>
            <a:pPr>
              <a:lnSpc>
                <a:spcPct val="105000"/>
              </a:lnSpc>
              <a:spcAft>
                <a:spcPts val="600"/>
              </a:spcAft>
              <a:defRPr/>
            </a:pPr>
            <a:r>
              <a:rPr lang="en-GB" sz="1400" dirty="0"/>
              <a:t>Net Income (M€): </a:t>
            </a:r>
            <a:r>
              <a:rPr lang="en-FR" sz="1400" kern="1200" dirty="0">
                <a:solidFill>
                  <a:schemeClr val="dk1"/>
                </a:solidFill>
                <a:effectLst/>
                <a:latin typeface="+mn-lt"/>
                <a:ea typeface="+mn-ea"/>
                <a:cs typeface="+mn-cs"/>
              </a:rPr>
              <a:t>103</a:t>
            </a:r>
            <a:endParaRPr lang="en-GB" sz="1400" dirty="0"/>
          </a:p>
          <a:p>
            <a:pPr>
              <a:lnSpc>
                <a:spcPct val="105000"/>
              </a:lnSpc>
              <a:spcAft>
                <a:spcPts val="600"/>
              </a:spcAft>
              <a:defRPr/>
            </a:pPr>
            <a:r>
              <a:rPr lang="en-GB" sz="1400" dirty="0"/>
              <a:t>Total Assets (M€): </a:t>
            </a:r>
            <a:r>
              <a:rPr lang="en-FR" sz="1400" kern="1200" dirty="0">
                <a:solidFill>
                  <a:schemeClr val="dk1"/>
                </a:solidFill>
                <a:effectLst/>
                <a:latin typeface="+mn-lt"/>
                <a:ea typeface="+mn-ea"/>
                <a:cs typeface="+mn-cs"/>
              </a:rPr>
              <a:t>1,670</a:t>
            </a:r>
            <a:endParaRPr lang="en-GB" sz="1400" dirty="0"/>
          </a:p>
          <a:p>
            <a:pPr>
              <a:lnSpc>
                <a:spcPct val="105000"/>
              </a:lnSpc>
              <a:spcAft>
                <a:spcPts val="600"/>
              </a:spcAft>
              <a:defRPr/>
            </a:pPr>
            <a:r>
              <a:rPr lang="en-GB" sz="1400" dirty="0"/>
              <a:t>Fee Cashflow (M€): 80.7</a:t>
            </a:r>
          </a:p>
        </p:txBody>
      </p:sp>
    </p:spTree>
    <p:extLst>
      <p:ext uri="{BB962C8B-B14F-4D97-AF65-F5344CB8AC3E}">
        <p14:creationId xmlns:p14="http://schemas.microsoft.com/office/powerpoint/2010/main" val="3291298195"/>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353658"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Strategy</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algn="l">
              <a:buFont typeface="+mj-lt"/>
              <a:buAutoNum type="arabicPeriod"/>
            </a:pPr>
            <a:r>
              <a:rPr lang="en-GB" b="1" dirty="0"/>
              <a:t>Sustainability Focus:</a:t>
            </a:r>
          </a:p>
          <a:p>
            <a:pPr marL="742950" lvl="1" indent="-285750"/>
            <a:r>
              <a:rPr lang="en-GB" dirty="0"/>
              <a:t>We're committed to reducing our CO2 emissions intensity by 30% by 2030 compared to 2022 levels.</a:t>
            </a:r>
          </a:p>
          <a:p>
            <a:pPr marL="742950" lvl="1" indent="-285750"/>
            <a:r>
              <a:rPr lang="en-GB" dirty="0"/>
              <a:t>Our goal is to offer 100% of our boats with alternative propulsion options.</a:t>
            </a:r>
          </a:p>
          <a:p>
            <a:pPr marL="742950" lvl="1" indent="-285750"/>
            <a:r>
              <a:rPr lang="en-GB" dirty="0"/>
              <a:t>We're investing in sustainable materials and production processes, like the use of </a:t>
            </a:r>
            <a:r>
              <a:rPr lang="en-GB" dirty="0" err="1"/>
              <a:t>Elium</a:t>
            </a:r>
            <a:r>
              <a:rPr lang="en-GB" dirty="0"/>
              <a:t>® resin and Iro-Deck.</a:t>
            </a:r>
          </a:p>
          <a:p>
            <a:pPr algn="l">
              <a:buFont typeface="+mj-lt"/>
              <a:buAutoNum type="arabicPeriod"/>
            </a:pPr>
            <a:r>
              <a:rPr lang="en-GB" b="1" dirty="0"/>
              <a:t>Innovation and Technology:</a:t>
            </a:r>
          </a:p>
          <a:p>
            <a:pPr marL="742950" lvl="1" indent="-285750"/>
            <a:r>
              <a:rPr lang="en-GB" dirty="0"/>
              <a:t>We're aiming to connect all our boats and develop adapted services, embracing digitalization.</a:t>
            </a:r>
          </a:p>
          <a:p>
            <a:pPr marL="742950" lvl="1" indent="-285750"/>
            <a:r>
              <a:rPr lang="en-GB" dirty="0"/>
              <a:t>Continued investment in R&amp;D for new materials, propulsion technologies, and design concepts.</a:t>
            </a:r>
          </a:p>
          <a:p>
            <a:pPr marL="742950" lvl="1" indent="-285750"/>
            <a:r>
              <a:rPr lang="en-GB" dirty="0"/>
              <a:t>Focus on developing electric and hybrid propulsion systems.</a:t>
            </a:r>
          </a:p>
          <a:p>
            <a:pPr algn="l">
              <a:buFont typeface="+mj-lt"/>
              <a:buAutoNum type="arabicPeriod"/>
            </a:pPr>
            <a:r>
              <a:rPr lang="en-GB" b="1" dirty="0"/>
              <a:t>Product Portfolio Evolution:</a:t>
            </a:r>
          </a:p>
          <a:p>
            <a:pPr marL="742950" lvl="1" indent="-285750"/>
            <a:r>
              <a:rPr lang="en-GB" dirty="0"/>
              <a:t>Adapting our product range to meet changing customer preferences, such as simpler and more comfortable boats.</a:t>
            </a:r>
          </a:p>
          <a:p>
            <a:pPr marL="742950" lvl="1" indent="-285750"/>
            <a:r>
              <a:rPr lang="en-GB" dirty="0"/>
              <a:t>Continuing to diversify our offerings across different market segments and boat types.</a:t>
            </a:r>
          </a:p>
          <a:p>
            <a:pPr marL="742950" lvl="1" indent="-285750"/>
            <a:r>
              <a:rPr lang="en-GB" dirty="0"/>
              <a:t>Strengthening our position in both sailboats and motorboats.</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Where</a:t>
            </a:r>
            <a:r>
              <a:rPr lang="fr-FR" dirty="0"/>
              <a:t> </a:t>
            </a:r>
            <a:r>
              <a:rPr lang="fr-FR" dirty="0" err="1"/>
              <a:t>is</a:t>
            </a:r>
            <a:r>
              <a:rPr lang="fr-FR" dirty="0"/>
              <a:t> </a:t>
            </a:r>
            <a:r>
              <a:rPr lang="fr-FR" dirty="0" err="1"/>
              <a:t>your</a:t>
            </a:r>
            <a:r>
              <a:rPr lang="fr-FR" dirty="0"/>
              <a:t> </a:t>
            </a:r>
            <a:r>
              <a:rPr lang="fr-FR" dirty="0" err="1"/>
              <a:t>current</a:t>
            </a:r>
            <a:r>
              <a:rPr lang="fr-FR" dirty="0"/>
              <a:t> </a:t>
            </a:r>
            <a:r>
              <a:rPr lang="fr-FR" dirty="0" err="1"/>
              <a:t>strategy</a:t>
            </a:r>
            <a:r>
              <a:rPr lang="fr-FR" dirty="0"/>
              <a:t> </a:t>
            </a:r>
            <a:r>
              <a:rPr lang="fr-FR" dirty="0" err="1"/>
              <a:t>heading</a:t>
            </a:r>
            <a:r>
              <a:rPr lang="fr-FR" dirty="0"/>
              <a:t>?</a:t>
            </a:r>
            <a:endParaRPr dirty="0"/>
          </a:p>
        </p:txBody>
      </p:sp>
    </p:spTree>
    <p:extLst>
      <p:ext uri="{BB962C8B-B14F-4D97-AF65-F5344CB8AC3E}">
        <p14:creationId xmlns:p14="http://schemas.microsoft.com/office/powerpoint/2010/main" val="889179211"/>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B934502D-1570-D8DD-739B-B407BD265B9F}"/>
              </a:ext>
            </a:extLst>
          </p:cNvPr>
          <p:cNvSpPr>
            <a:spLocks noGrp="1"/>
          </p:cNvSpPr>
          <p:nvPr>
            <p:ph type="body" sz="quarter" idx="14"/>
          </p:nvPr>
        </p:nvSpPr>
        <p:spPr>
          <a:xfrm>
            <a:off x="311291" y="1991016"/>
            <a:ext cx="3663107" cy="504000"/>
          </a:xfrm>
        </p:spPr>
        <p:txBody>
          <a:bodyPr/>
          <a:lstStyle/>
          <a:p>
            <a:pPr>
              <a:lnSpc>
                <a:spcPct val="100000"/>
              </a:lnSpc>
              <a:spcAft>
                <a:spcPts val="200"/>
              </a:spcAft>
            </a:pPr>
            <a:r>
              <a:rPr lang="en-GB" sz="1400" dirty="0"/>
              <a:t>Catherine </a:t>
            </a:r>
            <a:r>
              <a:rPr lang="en-GB" sz="1400" dirty="0" err="1"/>
              <a:t>Pourre</a:t>
            </a:r>
            <a:r>
              <a:rPr lang="en-GB" sz="1400" dirty="0"/>
              <a:t> </a:t>
            </a:r>
          </a:p>
          <a:p>
            <a:pPr>
              <a:lnSpc>
                <a:spcPct val="100000"/>
              </a:lnSpc>
              <a:spcAft>
                <a:spcPts val="200"/>
              </a:spcAft>
            </a:pPr>
            <a:r>
              <a:rPr lang="en-GB" sz="1400" dirty="0"/>
              <a:t>(Chairman of the Board)</a:t>
            </a:r>
            <a:endParaRPr lang="en-US" sz="1400" dirty="0"/>
          </a:p>
        </p:txBody>
      </p:sp>
      <p:sp>
        <p:nvSpPr>
          <p:cNvPr id="5" name="Content Placeholder 4">
            <a:extLst>
              <a:ext uri="{FF2B5EF4-FFF2-40B4-BE49-F238E27FC236}">
                <a16:creationId xmlns:a16="http://schemas.microsoft.com/office/drawing/2014/main" id="{E19B009A-6E99-B100-A214-743DAFA5D0CC}"/>
              </a:ext>
            </a:extLst>
          </p:cNvPr>
          <p:cNvSpPr>
            <a:spLocks noGrp="1"/>
          </p:cNvSpPr>
          <p:nvPr>
            <p:ph sz="quarter" idx="15"/>
          </p:nvPr>
        </p:nvSpPr>
        <p:spPr>
          <a:xfrm>
            <a:off x="300037" y="2592000"/>
            <a:ext cx="3674362" cy="1368000"/>
          </a:xfrm>
        </p:spPr>
        <p:txBody>
          <a:bodyPr/>
          <a:lstStyle/>
          <a:p>
            <a:pPr marL="0" indent="0" algn="just">
              <a:buNone/>
            </a:pPr>
            <a:r>
              <a:rPr lang="en-GB" sz="1200" dirty="0"/>
              <a:t>Brings extensive financial expertise from her roles at Crédit Agricole CIB and SEB Group. Her experience in audit and risk management is crucial for overseeing the company's ambitious sustainability and innovation initiatives. Her leadership style likely emphasizes long-term strategic thinking and robust financial oversight</a:t>
            </a:r>
            <a:endParaRPr lang="en-US" sz="1200" dirty="0"/>
          </a:p>
        </p:txBody>
      </p:sp>
      <p:sp>
        <p:nvSpPr>
          <p:cNvPr id="28" name="Title 1">
            <a:extLst>
              <a:ext uri="{FF2B5EF4-FFF2-40B4-BE49-F238E27FC236}">
                <a16:creationId xmlns:a16="http://schemas.microsoft.com/office/drawing/2014/main" id="{9F88D0E3-A627-923B-A16E-C009D4350B0A}"/>
              </a:ext>
            </a:extLst>
          </p:cNvPr>
          <p:cNvSpPr>
            <a:spLocks noGrp="1"/>
          </p:cNvSpPr>
          <p:nvPr>
            <p:ph type="title"/>
          </p:nvPr>
        </p:nvSpPr>
        <p:spPr>
          <a:xfrm>
            <a:off x="306000" y="306000"/>
            <a:ext cx="11572700" cy="360000"/>
          </a:xfrm>
        </p:spPr>
        <p:txBody>
          <a:bodyPr/>
          <a:lstStyle/>
          <a:p>
            <a:r>
              <a:rPr lang="en-US" dirty="0"/>
              <a:t>Our analysis of your business</a:t>
            </a:r>
          </a:p>
        </p:txBody>
      </p:sp>
      <p:sp>
        <p:nvSpPr>
          <p:cNvPr id="29" name="Text Placeholder 5">
            <a:extLst>
              <a:ext uri="{FF2B5EF4-FFF2-40B4-BE49-F238E27FC236}">
                <a16:creationId xmlns:a16="http://schemas.microsoft.com/office/drawing/2014/main" id="{03F8C385-0D03-3F05-A8F3-7DB92010FE7E}"/>
              </a:ext>
            </a:extLst>
          </p:cNvPr>
          <p:cNvSpPr>
            <a:spLocks noGrp="1"/>
          </p:cNvSpPr>
          <p:nvPr>
            <p:ph type="body" sz="quarter" idx="13"/>
          </p:nvPr>
        </p:nvSpPr>
        <p:spPr>
          <a:xfrm>
            <a:off x="306000" y="667909"/>
            <a:ext cx="8029650" cy="391749"/>
          </a:xfrm>
        </p:spPr>
        <p:txBody>
          <a:bodyPr/>
          <a:lstStyle/>
          <a:p>
            <a:r>
              <a:rPr lang="en-US" dirty="0">
                <a:cs typeface="Arial"/>
              </a:rPr>
              <a:t>Strategy</a:t>
            </a:r>
          </a:p>
        </p:txBody>
      </p:sp>
      <p:sp>
        <p:nvSpPr>
          <p:cNvPr id="30" name="Text Placeholder 6">
            <a:extLst>
              <a:ext uri="{FF2B5EF4-FFF2-40B4-BE49-F238E27FC236}">
                <a16:creationId xmlns:a16="http://schemas.microsoft.com/office/drawing/2014/main" id="{8037A0DE-3896-F106-D3E8-8CFE25B15C13}"/>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a:t>How can the </a:t>
            </a:r>
            <a:r>
              <a:rPr lang="fr-FR" dirty="0" err="1"/>
              <a:t>Board</a:t>
            </a:r>
            <a:r>
              <a:rPr lang="fr-FR" dirty="0"/>
              <a:t> of </a:t>
            </a:r>
            <a:r>
              <a:rPr lang="fr-FR" dirty="0" err="1"/>
              <a:t>directors</a:t>
            </a:r>
            <a:r>
              <a:rPr lang="fr-FR" dirty="0"/>
              <a:t> </a:t>
            </a:r>
            <a:r>
              <a:rPr lang="fr-FR" dirty="0" err="1"/>
              <a:t>contribute</a:t>
            </a:r>
            <a:r>
              <a:rPr lang="fr-FR" dirty="0"/>
              <a:t> to the </a:t>
            </a:r>
            <a:r>
              <a:rPr lang="fr-FR" dirty="0" err="1"/>
              <a:t>success</a:t>
            </a:r>
            <a:r>
              <a:rPr lang="fr-FR" dirty="0"/>
              <a:t> of </a:t>
            </a:r>
            <a:r>
              <a:rPr lang="fr-FR" dirty="0" err="1"/>
              <a:t>strategy</a:t>
            </a:r>
            <a:r>
              <a:rPr lang="fr-FR" dirty="0"/>
              <a:t>?  </a:t>
            </a:r>
            <a:endParaRPr dirty="0"/>
          </a:p>
        </p:txBody>
      </p:sp>
      <p:sp>
        <p:nvSpPr>
          <p:cNvPr id="39" name="Text Placeholder 3">
            <a:extLst>
              <a:ext uri="{FF2B5EF4-FFF2-40B4-BE49-F238E27FC236}">
                <a16:creationId xmlns:a16="http://schemas.microsoft.com/office/drawing/2014/main" id="{47DCB5AE-F828-1E4D-8F3F-202B06AF4F99}"/>
              </a:ext>
            </a:extLst>
          </p:cNvPr>
          <p:cNvSpPr txBox="1">
            <a:spLocks/>
          </p:cNvSpPr>
          <p:nvPr/>
        </p:nvSpPr>
        <p:spPr>
          <a:xfrm>
            <a:off x="4270073" y="1991016"/>
            <a:ext cx="3663107" cy="504000"/>
          </a:xfrm>
          <a:prstGeom prst="rect">
            <a:avLst/>
          </a:prstGeom>
        </p:spPr>
        <p:txBody>
          <a:bodyPr vert="horz" lIns="0" tIns="0" rIns="0" bIns="0" rtlCol="0">
            <a:noAutofit/>
          </a:bodyPr>
          <a:lstStyle>
            <a:lvl1pPr indent="0">
              <a:lnSpc>
                <a:spcPct val="100000"/>
              </a:lnSpc>
              <a:spcBef>
                <a:spcPts val="0"/>
              </a:spcBef>
              <a:spcAft>
                <a:spcPts val="200"/>
              </a:spcAft>
              <a:buFont typeface="Arial" panose="020B0604020202020204" pitchFamily="34" charset="0"/>
              <a:buNone/>
              <a:defRPr sz="1400" b="1">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b="0" dirty="0"/>
              <a:t>Louis-Claude Roux </a:t>
            </a:r>
          </a:p>
          <a:p>
            <a:r>
              <a:rPr lang="en-GB" b="0" dirty="0"/>
              <a:t>(Vice-Chairman)</a:t>
            </a:r>
            <a:endParaRPr lang="en-US" b="0" dirty="0"/>
          </a:p>
        </p:txBody>
      </p:sp>
      <p:sp>
        <p:nvSpPr>
          <p:cNvPr id="40" name="Content Placeholder 4">
            <a:extLst>
              <a:ext uri="{FF2B5EF4-FFF2-40B4-BE49-F238E27FC236}">
                <a16:creationId xmlns:a16="http://schemas.microsoft.com/office/drawing/2014/main" id="{09AD9683-76F3-844C-7DDC-FDBE221283BF}"/>
              </a:ext>
            </a:extLst>
          </p:cNvPr>
          <p:cNvSpPr txBox="1">
            <a:spLocks/>
          </p:cNvSpPr>
          <p:nvPr/>
        </p:nvSpPr>
        <p:spPr>
          <a:xfrm>
            <a:off x="4258819" y="2592000"/>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200" dirty="0"/>
              <a:t>As a member of the founding family, he brings deep understanding of the company's heritage and values • Likely provides valuable insights into the boating industry's evolution and customer needs • His presence ensures continuity of the company's long-standing commitment to quality and innovation</a:t>
            </a:r>
            <a:endParaRPr lang="en-US" sz="1200" dirty="0"/>
          </a:p>
        </p:txBody>
      </p:sp>
      <p:sp>
        <p:nvSpPr>
          <p:cNvPr id="42" name="Text Placeholder 3">
            <a:extLst>
              <a:ext uri="{FF2B5EF4-FFF2-40B4-BE49-F238E27FC236}">
                <a16:creationId xmlns:a16="http://schemas.microsoft.com/office/drawing/2014/main" id="{6A673DBB-6449-9E57-9ED5-22EB0308295F}"/>
              </a:ext>
            </a:extLst>
          </p:cNvPr>
          <p:cNvSpPr txBox="1">
            <a:spLocks/>
          </p:cNvSpPr>
          <p:nvPr/>
        </p:nvSpPr>
        <p:spPr>
          <a:xfrm>
            <a:off x="8228855" y="1991016"/>
            <a:ext cx="3649846" cy="504000"/>
          </a:xfrm>
          <a:prstGeom prst="rect">
            <a:avLst/>
          </a:prstGeom>
        </p:spPr>
        <p:txBody>
          <a:bodyPr vert="horz" lIns="0" tIns="0" rIns="0" bIns="0" rtlCol="0">
            <a:noAutofit/>
          </a:bodyPr>
          <a:lstStyle>
            <a:defPPr>
              <a:defRPr lang="en-US"/>
            </a:defPPr>
            <a:lvl1pPr indent="0">
              <a:lnSpc>
                <a:spcPct val="100000"/>
              </a:lnSpc>
              <a:spcBef>
                <a:spcPts val="0"/>
              </a:spcBef>
              <a:spcAft>
                <a:spcPts val="200"/>
              </a:spcAft>
              <a:buFont typeface="Arial" panose="020B0604020202020204" pitchFamily="34" charset="0"/>
              <a:buNone/>
              <a:defRPr sz="1400" b="1">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b="0" dirty="0"/>
              <a:t>Jérôme de Metz </a:t>
            </a:r>
          </a:p>
          <a:p>
            <a:r>
              <a:rPr lang="en-GB" b="0" dirty="0"/>
              <a:t>(Honorary Chairman) </a:t>
            </a:r>
            <a:endParaRPr lang="en-US" b="0" dirty="0"/>
          </a:p>
        </p:txBody>
      </p:sp>
      <p:sp>
        <p:nvSpPr>
          <p:cNvPr id="43" name="Content Placeholder 4">
            <a:extLst>
              <a:ext uri="{FF2B5EF4-FFF2-40B4-BE49-F238E27FC236}">
                <a16:creationId xmlns:a16="http://schemas.microsoft.com/office/drawing/2014/main" id="{49B74822-53C7-9D06-FBE0-57F0D9C556A8}"/>
              </a:ext>
            </a:extLst>
          </p:cNvPr>
          <p:cNvSpPr txBox="1">
            <a:spLocks/>
          </p:cNvSpPr>
          <p:nvPr/>
        </p:nvSpPr>
        <p:spPr>
          <a:xfrm>
            <a:off x="8204340" y="2592000"/>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r>
              <a:rPr lang="en-GB" sz="1200" dirty="0"/>
              <a:t>His previous role as Chairman and CEO gives him a comprehensive understanding of the company's operations and challenges. Can provide valuable guidance on strategy implementation based on his executive experience. Bridge between the board and management to align vision and execution</a:t>
            </a:r>
          </a:p>
        </p:txBody>
      </p:sp>
      <p:sp>
        <p:nvSpPr>
          <p:cNvPr id="45" name="Text Placeholder 3">
            <a:extLst>
              <a:ext uri="{FF2B5EF4-FFF2-40B4-BE49-F238E27FC236}">
                <a16:creationId xmlns:a16="http://schemas.microsoft.com/office/drawing/2014/main" id="{50422408-13A9-766B-D72B-54E1363DB352}"/>
              </a:ext>
            </a:extLst>
          </p:cNvPr>
          <p:cNvSpPr txBox="1">
            <a:spLocks/>
          </p:cNvSpPr>
          <p:nvPr/>
        </p:nvSpPr>
        <p:spPr>
          <a:xfrm>
            <a:off x="300035" y="4027358"/>
            <a:ext cx="3674362" cy="504000"/>
          </a:xfrm>
          <a:prstGeom prst="rect">
            <a:avLst/>
          </a:prstGeom>
        </p:spPr>
        <p:txBody>
          <a:bodyPr vert="horz" lIns="0" tIns="0" rIns="0" bIns="0" rtlCol="0">
            <a:noAutofit/>
          </a:bodyPr>
          <a:lstStyle>
            <a:defPPr>
              <a:defRPr lang="en-US"/>
            </a:defPPr>
            <a:lvl1pPr indent="0">
              <a:lnSpc>
                <a:spcPct val="100000"/>
              </a:lnSpc>
              <a:spcBef>
                <a:spcPts val="0"/>
              </a:spcBef>
              <a:spcAft>
                <a:spcPts val="200"/>
              </a:spcAft>
              <a:buFont typeface="Arial" panose="020B0604020202020204" pitchFamily="34" charset="0"/>
              <a:buNone/>
              <a:defRPr sz="1400" b="1">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b="0" dirty="0"/>
              <a:t>Anne </a:t>
            </a:r>
            <a:r>
              <a:rPr lang="en-GB" b="0" dirty="0" err="1"/>
              <a:t>Leitzgen</a:t>
            </a:r>
            <a:endParaRPr lang="en-GB" b="0" dirty="0"/>
          </a:p>
          <a:p>
            <a:r>
              <a:rPr lang="en-GB" b="0" dirty="0"/>
              <a:t>(--)</a:t>
            </a:r>
            <a:endParaRPr lang="en-US" b="0" dirty="0"/>
          </a:p>
        </p:txBody>
      </p:sp>
      <p:sp>
        <p:nvSpPr>
          <p:cNvPr id="46" name="Content Placeholder 4">
            <a:extLst>
              <a:ext uri="{FF2B5EF4-FFF2-40B4-BE49-F238E27FC236}">
                <a16:creationId xmlns:a16="http://schemas.microsoft.com/office/drawing/2014/main" id="{A8BB6737-A429-E638-C2DF-180EED772BF4}"/>
              </a:ext>
            </a:extLst>
          </p:cNvPr>
          <p:cNvSpPr txBox="1">
            <a:spLocks/>
          </p:cNvSpPr>
          <p:nvPr/>
        </p:nvSpPr>
        <p:spPr>
          <a:xfrm>
            <a:off x="300036" y="4628342"/>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200" dirty="0"/>
              <a:t>Her background as President of Schmidt Groupe brings valuable perspective from another family-owned business. Likely contributes insights on maintaining family business values while pursuing global growth and innovation</a:t>
            </a:r>
            <a:endParaRPr lang="en-US" sz="1200" dirty="0"/>
          </a:p>
        </p:txBody>
      </p:sp>
      <p:sp>
        <p:nvSpPr>
          <p:cNvPr id="48" name="Text Placeholder 3">
            <a:extLst>
              <a:ext uri="{FF2B5EF4-FFF2-40B4-BE49-F238E27FC236}">
                <a16:creationId xmlns:a16="http://schemas.microsoft.com/office/drawing/2014/main" id="{21E8F727-04B3-828A-C8DD-A63E83CC359E}"/>
              </a:ext>
            </a:extLst>
          </p:cNvPr>
          <p:cNvSpPr txBox="1">
            <a:spLocks/>
          </p:cNvSpPr>
          <p:nvPr/>
        </p:nvSpPr>
        <p:spPr>
          <a:xfrm>
            <a:off x="4270073" y="3971016"/>
            <a:ext cx="3663107" cy="504000"/>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spcAft>
                <a:spcPts val="200"/>
              </a:spcAft>
            </a:pPr>
            <a:r>
              <a:rPr lang="en-GB" sz="1400" dirty="0"/>
              <a:t>Yves Lyon-Caen</a:t>
            </a:r>
          </a:p>
          <a:p>
            <a:pPr>
              <a:lnSpc>
                <a:spcPct val="100000"/>
              </a:lnSpc>
              <a:spcAft>
                <a:spcPts val="200"/>
              </a:spcAft>
            </a:pPr>
            <a:r>
              <a:rPr lang="en-GB" sz="1400" dirty="0"/>
              <a:t>(--)</a:t>
            </a:r>
            <a:endParaRPr lang="en-US" sz="1400" dirty="0"/>
          </a:p>
        </p:txBody>
      </p:sp>
      <p:sp>
        <p:nvSpPr>
          <p:cNvPr id="49" name="Content Placeholder 4">
            <a:extLst>
              <a:ext uri="{FF2B5EF4-FFF2-40B4-BE49-F238E27FC236}">
                <a16:creationId xmlns:a16="http://schemas.microsoft.com/office/drawing/2014/main" id="{51B53D68-824F-D307-8885-DFF9FD056CC0}"/>
              </a:ext>
            </a:extLst>
          </p:cNvPr>
          <p:cNvSpPr txBox="1">
            <a:spLocks/>
          </p:cNvSpPr>
          <p:nvPr/>
        </p:nvSpPr>
        <p:spPr>
          <a:xfrm>
            <a:off x="4258818" y="4628342"/>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200" dirty="0"/>
              <a:t>Brings extensive financial expertise from her roles at Crédit Agricole CIB and SEB Group. Her experience in audit and risk management is crucial for overseeing the company's ambitious sustainability and innovation initiatives. Her leadership style likely emphasizes long-term strategic thinking and robust financial oversight</a:t>
            </a:r>
            <a:endParaRPr lang="en-US" sz="1200" dirty="0"/>
          </a:p>
        </p:txBody>
      </p:sp>
      <p:sp>
        <p:nvSpPr>
          <p:cNvPr id="51" name="Text Placeholder 3">
            <a:extLst>
              <a:ext uri="{FF2B5EF4-FFF2-40B4-BE49-F238E27FC236}">
                <a16:creationId xmlns:a16="http://schemas.microsoft.com/office/drawing/2014/main" id="{907BCE09-726B-4C02-2579-33A85F22097D}"/>
              </a:ext>
            </a:extLst>
          </p:cNvPr>
          <p:cNvSpPr txBox="1">
            <a:spLocks/>
          </p:cNvSpPr>
          <p:nvPr/>
        </p:nvSpPr>
        <p:spPr>
          <a:xfrm>
            <a:off x="8222367" y="3971016"/>
            <a:ext cx="3656333" cy="504000"/>
          </a:xfrm>
          <a:prstGeom prst="rect">
            <a:avLst/>
          </a:prstGeom>
        </p:spPr>
        <p:txBody>
          <a:bodyPr vert="horz" lIns="0" tIns="0" rIns="0" bIns="0" rtlCol="0">
            <a:noAutofit/>
          </a:bodyPr>
          <a:lstStyle>
            <a:defPPr>
              <a:defRPr lang="en-US"/>
            </a:defPPr>
            <a:lvl1pPr indent="0">
              <a:lnSpc>
                <a:spcPct val="100000"/>
              </a:lnSpc>
              <a:spcBef>
                <a:spcPts val="0"/>
              </a:spcBef>
              <a:spcAft>
                <a:spcPts val="200"/>
              </a:spcAft>
              <a:buFont typeface="Arial" panose="020B0604020202020204" pitchFamily="34" charset="0"/>
              <a:buNone/>
              <a:defRPr sz="1400" b="1">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b="0" dirty="0"/>
              <a:t>XX</a:t>
            </a:r>
          </a:p>
          <a:p>
            <a:r>
              <a:rPr lang="en-GB" b="0" dirty="0"/>
              <a:t>(XX)</a:t>
            </a:r>
            <a:endParaRPr lang="en-US" b="0" dirty="0"/>
          </a:p>
        </p:txBody>
      </p:sp>
      <p:sp>
        <p:nvSpPr>
          <p:cNvPr id="52" name="Content Placeholder 4">
            <a:extLst>
              <a:ext uri="{FF2B5EF4-FFF2-40B4-BE49-F238E27FC236}">
                <a16:creationId xmlns:a16="http://schemas.microsoft.com/office/drawing/2014/main" id="{81337EDE-64BA-2FA2-5BE7-E99F4AA581BA}"/>
              </a:ext>
            </a:extLst>
          </p:cNvPr>
          <p:cNvSpPr txBox="1">
            <a:spLocks/>
          </p:cNvSpPr>
          <p:nvPr/>
        </p:nvSpPr>
        <p:spPr>
          <a:xfrm>
            <a:off x="8204339" y="4628342"/>
            <a:ext cx="3674362" cy="1368000"/>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GB" sz="1200" dirty="0"/>
              <a:t>XXX</a:t>
            </a:r>
            <a:endParaRPr lang="en-US" sz="1200" dirty="0"/>
          </a:p>
        </p:txBody>
      </p:sp>
    </p:spTree>
    <p:extLst>
      <p:ext uri="{BB962C8B-B14F-4D97-AF65-F5344CB8AC3E}">
        <p14:creationId xmlns:p14="http://schemas.microsoft.com/office/powerpoint/2010/main" val="1895725028"/>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Strategy</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marL="342900" indent="-342900" algn="l">
              <a:buFont typeface="+mj-lt"/>
              <a:buAutoNum type="arabicPeriod"/>
            </a:pPr>
            <a:r>
              <a:rPr lang="en-GB" dirty="0"/>
              <a:t>Economic Volatility: Navigating fluctuating economic conditions that impact consumer spending on luxury items like boats.</a:t>
            </a:r>
          </a:p>
          <a:p>
            <a:pPr marL="342900" indent="-342900" algn="l">
              <a:buFont typeface="+mj-lt"/>
              <a:buAutoNum type="arabicPeriod"/>
            </a:pPr>
            <a:r>
              <a:rPr lang="en-GB" dirty="0"/>
              <a:t>Supply Chain Disruptions: Managing ongoing global supply chain issues affecting material sourcing and production timelines.</a:t>
            </a:r>
          </a:p>
          <a:p>
            <a:pPr marL="342900" indent="-342900" algn="l">
              <a:buFont typeface="+mj-lt"/>
              <a:buAutoNum type="arabicPeriod"/>
            </a:pPr>
            <a:r>
              <a:rPr lang="en-GB" dirty="0"/>
              <a:t>Rapid Technological Changes: Keeping pace with fast-evolving technologies while ensuring investments remain relevant.</a:t>
            </a:r>
          </a:p>
          <a:p>
            <a:pPr marL="342900" indent="-342900" algn="l">
              <a:buFont typeface="+mj-lt"/>
              <a:buAutoNum type="arabicPeriod"/>
            </a:pPr>
            <a:r>
              <a:rPr lang="en-GB" dirty="0"/>
              <a:t>Sustainability Implementation: Balancing ambitious sustainability goals with performance and cost expectations.</a:t>
            </a:r>
          </a:p>
          <a:p>
            <a:pPr marL="342900" indent="-342900" algn="l">
              <a:buFont typeface="+mj-lt"/>
              <a:buAutoNum type="arabicPeriod"/>
            </a:pPr>
            <a:r>
              <a:rPr lang="en-GB" dirty="0"/>
              <a:t>Market Demand Shifts: Quickly adapting to changing consumer preferences while maintaining a diverse product range.</a:t>
            </a:r>
          </a:p>
          <a:p>
            <a:pPr marL="342900" indent="-342900" algn="l">
              <a:buFont typeface="+mj-lt"/>
              <a:buAutoNum type="arabicPeriod"/>
            </a:pPr>
            <a:r>
              <a:rPr lang="en-GB" dirty="0"/>
              <a:t>Regulatory Compliance: Navigating complex and varied environmental and safety regulations across global markets.</a:t>
            </a:r>
          </a:p>
          <a:p>
            <a:pPr marL="342900" indent="-342900" algn="l">
              <a:buFont typeface="+mj-lt"/>
              <a:buAutoNum type="arabicPeriod"/>
            </a:pPr>
            <a:r>
              <a:rPr lang="en-GB" dirty="0"/>
              <a:t>Competition and Market Positioning: Maintaining market leadership in the face of intense competition, especially in emerging areas.</a:t>
            </a:r>
          </a:p>
          <a:p>
            <a:pPr marL="342900" indent="-342900" algn="l">
              <a:buFont typeface="+mj-lt"/>
              <a:buAutoNum type="arabicPeriod"/>
            </a:pPr>
            <a:r>
              <a:rPr lang="en-GB" dirty="0"/>
              <a:t>Skilled Workforce: Attracting and retaining skilled workers in specialized areas like sustainable technologies and digital innovation.</a:t>
            </a:r>
          </a:p>
          <a:p>
            <a:pPr marL="342900" indent="-342900" algn="l">
              <a:buFont typeface="+mj-lt"/>
              <a:buAutoNum type="arabicPeriod"/>
            </a:pPr>
            <a:r>
              <a:rPr lang="en-GB" dirty="0"/>
              <a:t>Global Market Variations: Managing diverse market conditions and preferences across different regions.</a:t>
            </a:r>
          </a:p>
          <a:p>
            <a:pPr marL="342900" indent="-342900" algn="l">
              <a:buFont typeface="+mj-lt"/>
              <a:buAutoNum type="arabicPeriod"/>
            </a:pPr>
            <a:r>
              <a:rPr lang="en-GB" dirty="0"/>
              <a:t>Financial Management: Maintaining financial stability and investment capacity during periods of market volatility.</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a:t>
            </a:r>
            <a:r>
              <a:rPr lang="fr-FR" dirty="0" err="1"/>
              <a:t>you</a:t>
            </a:r>
            <a:r>
              <a:rPr lang="fr-FR" dirty="0"/>
              <a:t> </a:t>
            </a:r>
            <a:r>
              <a:rPr lang="fr-FR" dirty="0" err="1"/>
              <a:t>biggest</a:t>
            </a:r>
            <a:r>
              <a:rPr lang="fr-FR" dirty="0"/>
              <a:t> challenges to </a:t>
            </a:r>
            <a:r>
              <a:rPr lang="fr-FR" dirty="0" err="1"/>
              <a:t>execute</a:t>
            </a:r>
            <a:r>
              <a:rPr lang="fr-FR" dirty="0"/>
              <a:t> </a:t>
            </a:r>
            <a:r>
              <a:rPr lang="fr-FR" dirty="0" err="1"/>
              <a:t>this</a:t>
            </a:r>
            <a:r>
              <a:rPr lang="fr-FR" dirty="0"/>
              <a:t> </a:t>
            </a:r>
            <a:r>
              <a:rPr lang="fr-FR" dirty="0" err="1"/>
              <a:t>strategy</a:t>
            </a:r>
            <a:r>
              <a:rPr lang="fr-FR" dirty="0"/>
              <a:t>?</a:t>
            </a:r>
            <a:endParaRPr dirty="0"/>
          </a:p>
        </p:txBody>
      </p:sp>
    </p:spTree>
    <p:extLst>
      <p:ext uri="{BB962C8B-B14F-4D97-AF65-F5344CB8AC3E}">
        <p14:creationId xmlns:p14="http://schemas.microsoft.com/office/powerpoint/2010/main" val="2239758393"/>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275A8-4BC5-9C74-3CA3-388AEF7CFAEB}"/>
            </a:ext>
          </a:extLst>
        </p:cNvPr>
        <p:cNvGrpSpPr/>
        <p:nvPr/>
      </p:nvGrpSpPr>
      <p:grpSpPr>
        <a:xfrm>
          <a:off x="0" y="0"/>
          <a:ext cx="0" cy="0"/>
          <a:chOff x="0" y="0"/>
          <a:chExt cx="0" cy="0"/>
        </a:xfrm>
      </p:grpSpPr>
      <p:pic>
        <p:nvPicPr>
          <p:cNvPr id="9" name="Espace réservé pour une image  9">
            <a:extLst>
              <a:ext uri="{FF2B5EF4-FFF2-40B4-BE49-F238E27FC236}">
                <a16:creationId xmlns:a16="http://schemas.microsoft.com/office/drawing/2014/main" id="{464C86FA-4A4F-2693-4D3D-81CC95345402}"/>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27037" r="27037"/>
          <a:stretch/>
        </p:blipFill>
        <p:spPr>
          <a:xfrm>
            <a:off x="5511800" y="0"/>
            <a:ext cx="6680200" cy="6858000"/>
          </a:xfrm>
        </p:spPr>
      </p:pic>
      <p:sp>
        <p:nvSpPr>
          <p:cNvPr id="5" name="Title 4">
            <a:extLst>
              <a:ext uri="{FF2B5EF4-FFF2-40B4-BE49-F238E27FC236}">
                <a16:creationId xmlns:a16="http://schemas.microsoft.com/office/drawing/2014/main" id="{9126D5D6-8B29-9E70-8870-B1FA8DDC6A5F}"/>
              </a:ext>
            </a:extLst>
          </p:cNvPr>
          <p:cNvSpPr>
            <a:spLocks noGrp="1"/>
          </p:cNvSpPr>
          <p:nvPr>
            <p:ph type="title"/>
          </p:nvPr>
        </p:nvSpPr>
        <p:spPr>
          <a:xfrm>
            <a:off x="655199" y="2270196"/>
            <a:ext cx="5032167" cy="360000"/>
          </a:xfrm>
        </p:spPr>
        <p:txBody>
          <a:bodyPr/>
          <a:lstStyle/>
          <a:p>
            <a:pPr>
              <a:lnSpc>
                <a:spcPct val="105000"/>
              </a:lnSpc>
              <a:spcBef>
                <a:spcPts val="0"/>
              </a:spcBef>
              <a:spcAft>
                <a:spcPts val="600"/>
              </a:spcAft>
            </a:pPr>
            <a:r>
              <a:rPr lang="en-US" b="1" dirty="0"/>
              <a:t>How we can help</a:t>
            </a:r>
          </a:p>
        </p:txBody>
      </p:sp>
      <p:sp>
        <p:nvSpPr>
          <p:cNvPr id="3" name="Text Placeholder 2">
            <a:extLst>
              <a:ext uri="{FF2B5EF4-FFF2-40B4-BE49-F238E27FC236}">
                <a16:creationId xmlns:a16="http://schemas.microsoft.com/office/drawing/2014/main" id="{609D150D-706C-BFE3-D1E0-79A0486358C1}"/>
              </a:ext>
            </a:extLst>
          </p:cNvPr>
          <p:cNvSpPr>
            <a:spLocks noGrp="1"/>
          </p:cNvSpPr>
          <p:nvPr>
            <p:ph type="body" sz="quarter" idx="10"/>
          </p:nvPr>
        </p:nvSpPr>
        <p:spPr>
          <a:xfrm>
            <a:off x="655638" y="2907109"/>
            <a:ext cx="4852800" cy="2588400"/>
          </a:xfrm>
        </p:spPr>
        <p:txBody>
          <a:bodyPr vert="horz" lIns="0" tIns="0" rIns="0" bIns="0" rtlCol="0" anchor="t">
            <a:noAutofit/>
          </a:bodyPr>
          <a:lstStyle/>
          <a:p>
            <a:pPr marL="641350" lvl="1" indent="-285750">
              <a:buFont typeface="Arial" panose="020B0604020202020204" pitchFamily="34" charset="0"/>
              <a:buChar char="•"/>
            </a:pPr>
            <a:r>
              <a:rPr lang="en-US" sz="1800" dirty="0"/>
              <a:t>Approach </a:t>
            </a:r>
          </a:p>
          <a:p>
            <a:pPr marL="641350" lvl="1" indent="-285750">
              <a:buFont typeface="Arial" panose="020B0604020202020204" pitchFamily="34" charset="0"/>
              <a:buChar char="•"/>
            </a:pPr>
            <a:r>
              <a:rPr lang="en-US" sz="1800" dirty="0"/>
              <a:t>Team</a:t>
            </a:r>
          </a:p>
          <a:p>
            <a:pPr marL="641350" lvl="1" indent="-285750">
              <a:buFont typeface="Arial" panose="020B0604020202020204" pitchFamily="34" charset="0"/>
              <a:buChar char="•"/>
            </a:pPr>
            <a:r>
              <a:rPr lang="en-US" sz="1800" dirty="0"/>
              <a:t>Expertise</a:t>
            </a:r>
          </a:p>
          <a:p>
            <a:pPr marL="641350" lvl="1" indent="-285750">
              <a:buFont typeface="Arial" panose="020B0604020202020204" pitchFamily="34" charset="0"/>
              <a:buChar char="•"/>
            </a:pPr>
            <a:r>
              <a:rPr lang="en-US" sz="1800" dirty="0"/>
              <a:t>Credentials</a:t>
            </a:r>
          </a:p>
          <a:p>
            <a:pPr marL="641350" lvl="1" indent="-285750">
              <a:buFont typeface="Arial" panose="020B0604020202020204" pitchFamily="34" charset="0"/>
              <a:buChar char="•"/>
            </a:pPr>
            <a:r>
              <a:rPr lang="en-US" sz="1800" dirty="0"/>
              <a:t>Project Management</a:t>
            </a:r>
          </a:p>
        </p:txBody>
      </p:sp>
    </p:spTree>
    <p:extLst>
      <p:ext uri="{BB962C8B-B14F-4D97-AF65-F5344CB8AC3E}">
        <p14:creationId xmlns:p14="http://schemas.microsoft.com/office/powerpoint/2010/main" val="1398082386"/>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A3C98440-DEFE-81D1-98E3-709A5ACA1595}"/>
              </a:ext>
            </a:extLst>
          </p:cNvPr>
          <p:cNvSpPr>
            <a:spLocks noGrp="1"/>
          </p:cNvSpPr>
          <p:nvPr>
            <p:ph type="title"/>
          </p:nvPr>
        </p:nvSpPr>
        <p:spPr>
          <a:xfrm>
            <a:off x="305999" y="306000"/>
            <a:ext cx="6788483" cy="360000"/>
          </a:xfrm>
        </p:spPr>
        <p:txBody>
          <a:bodyPr/>
          <a:lstStyle/>
          <a:p>
            <a:r>
              <a:rPr lang="fr-FR" dirty="0"/>
              <a:t>How </a:t>
            </a:r>
            <a:r>
              <a:rPr lang="fr-FR" dirty="0" err="1"/>
              <a:t>we</a:t>
            </a:r>
            <a:r>
              <a:rPr lang="fr-FR" dirty="0"/>
              <a:t> can help</a:t>
            </a:r>
            <a:endParaRPr lang="fr-FR" noProof="0" dirty="0"/>
          </a:p>
        </p:txBody>
      </p:sp>
      <p:sp>
        <p:nvSpPr>
          <p:cNvPr id="15" name="Text Placeholder 14">
            <a:extLst>
              <a:ext uri="{FF2B5EF4-FFF2-40B4-BE49-F238E27FC236}">
                <a16:creationId xmlns:a16="http://schemas.microsoft.com/office/drawing/2014/main" id="{8CAE9D20-4329-A0F0-DCD9-4B24883287EB}"/>
              </a:ext>
            </a:extLst>
          </p:cNvPr>
          <p:cNvSpPr>
            <a:spLocks noGrp="1"/>
          </p:cNvSpPr>
          <p:nvPr>
            <p:ph type="body" sz="quarter" idx="14"/>
          </p:nvPr>
        </p:nvSpPr>
        <p:spPr>
          <a:xfrm>
            <a:off x="305999" y="1308640"/>
            <a:ext cx="2678400" cy="334800"/>
          </a:xfrm>
        </p:spPr>
        <p:txBody>
          <a:bodyPr/>
          <a:lstStyle/>
          <a:p>
            <a:r>
              <a:rPr lang="fr-FR" sz="1600" noProof="0" dirty="0"/>
              <a:t>Client</a:t>
            </a:r>
          </a:p>
          <a:p>
            <a:endParaRPr lang="fr-FR" sz="1600" noProof="0" dirty="0"/>
          </a:p>
        </p:txBody>
      </p:sp>
      <p:sp>
        <p:nvSpPr>
          <p:cNvPr id="16" name="Content Placeholder 15">
            <a:extLst>
              <a:ext uri="{FF2B5EF4-FFF2-40B4-BE49-F238E27FC236}">
                <a16:creationId xmlns:a16="http://schemas.microsoft.com/office/drawing/2014/main" id="{C28B6683-0C70-EC91-DF82-12232FCEF1D3}"/>
              </a:ext>
            </a:extLst>
          </p:cNvPr>
          <p:cNvSpPr>
            <a:spLocks noGrp="1"/>
          </p:cNvSpPr>
          <p:nvPr>
            <p:ph sz="quarter" idx="15"/>
          </p:nvPr>
        </p:nvSpPr>
        <p:spPr>
          <a:xfrm>
            <a:off x="306000" y="1740640"/>
            <a:ext cx="3960000" cy="4237426"/>
          </a:xfrm>
        </p:spPr>
        <p:txBody>
          <a:bodyPr/>
          <a:lstStyle/>
          <a:p>
            <a:pPr marL="0" indent="0">
              <a:buNone/>
            </a:pPr>
            <a:r>
              <a:rPr lang="fr-FR" sz="1200" dirty="0"/>
              <a:t>Les directions des services achats et contrôle de gestion des services de restauration d’une grande compagnie aérienne, dont l’un des fournisseurs avait signalé de manière proactive des cas de surfacturation.</a:t>
            </a:r>
          </a:p>
          <a:p>
            <a:pPr marL="0" indent="0">
              <a:buNone/>
            </a:pPr>
            <a:endParaRPr lang="fr-FR" sz="1200" noProof="0" dirty="0">
              <a:solidFill>
                <a:schemeClr val="tx2"/>
              </a:solidFill>
            </a:endParaRPr>
          </a:p>
          <a:p>
            <a:pPr marL="0" indent="0">
              <a:buNone/>
            </a:pPr>
            <a:r>
              <a:rPr lang="fr-FR" sz="1600" noProof="0" dirty="0">
                <a:solidFill>
                  <a:schemeClr val="tx2"/>
                </a:solidFill>
              </a:rPr>
              <a:t>Besoins</a:t>
            </a:r>
          </a:p>
          <a:p>
            <a:r>
              <a:rPr lang="fr-FR" sz="1200" dirty="0"/>
              <a:t>Identification d’écarts de facturation via rapprochement des éléments contractuels de bout en bout (contrat, commandes, livraison, facturation)
Présentation et appui des équipes pour la validation du trop payé</a:t>
            </a:r>
          </a:p>
          <a:p>
            <a:pPr marL="0" indent="0">
              <a:buNone/>
            </a:pPr>
            <a:endParaRPr lang="fr-FR" sz="1600" dirty="0">
              <a:solidFill>
                <a:schemeClr val="tx2"/>
              </a:solidFill>
            </a:endParaRPr>
          </a:p>
          <a:p>
            <a:pPr marL="0" indent="0">
              <a:buNone/>
            </a:pPr>
            <a:r>
              <a:rPr lang="fr-FR" sz="1600" dirty="0">
                <a:solidFill>
                  <a:schemeClr val="tx2"/>
                </a:solidFill>
              </a:rPr>
              <a:t>Effort engagé</a:t>
            </a:r>
          </a:p>
          <a:p>
            <a:r>
              <a:rPr lang="fr-FR" sz="1200" dirty="0"/>
              <a:t>150 jours homme pour la 1ère escale et ~50 jours homme par escale ensuite (20+ escales au total)</a:t>
            </a:r>
            <a:endParaRPr lang="fr-FR" sz="1200" noProof="0" dirty="0"/>
          </a:p>
        </p:txBody>
      </p:sp>
      <p:sp>
        <p:nvSpPr>
          <p:cNvPr id="25" name="Slide Number Placeholder 24">
            <a:extLst>
              <a:ext uri="{FF2B5EF4-FFF2-40B4-BE49-F238E27FC236}">
                <a16:creationId xmlns:a16="http://schemas.microsoft.com/office/drawing/2014/main" id="{55704FA0-944F-4201-119C-77DCCD8F25DD}"/>
              </a:ext>
            </a:extLst>
          </p:cNvPr>
          <p:cNvSpPr>
            <a:spLocks noGrp="1"/>
          </p:cNvSpPr>
          <p:nvPr>
            <p:ph type="sldNum" sz="quarter" idx="2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721C06D9-4617-44B0-8711-1EF1C439A609}" type="slidenum">
              <a:rPr kumimoji="0" lang="fr-FR" sz="1000" b="0" i="0" u="none" strike="noStrike" kern="1200" cap="none" spc="0" normalizeH="0" baseline="0" noProof="0" smtClean="0">
                <a:ln>
                  <a:noFill/>
                </a:ln>
                <a:solidFill>
                  <a:srgbClr val="464B4B"/>
                </a:solidFill>
                <a:effectLst/>
                <a:uLnTx/>
                <a:uFillTx/>
                <a:latin typeface="Arial"/>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15</a:t>
            </a:fld>
            <a:endParaRPr kumimoji="0" lang="fr-FR" sz="1000" b="0" i="0" u="none" strike="noStrike" kern="1200" cap="none" spc="0" normalizeH="0" baseline="0" noProof="0">
              <a:ln>
                <a:noFill/>
              </a:ln>
              <a:solidFill>
                <a:srgbClr val="464B4B"/>
              </a:solidFill>
              <a:effectLst/>
              <a:uLnTx/>
              <a:uFillTx/>
              <a:latin typeface="Arial"/>
              <a:ea typeface="+mn-ea"/>
              <a:cs typeface="+mn-cs"/>
            </a:endParaRPr>
          </a:p>
        </p:txBody>
      </p:sp>
      <p:grpSp>
        <p:nvGrpSpPr>
          <p:cNvPr id="92" name="Groupe 91">
            <a:extLst>
              <a:ext uri="{FF2B5EF4-FFF2-40B4-BE49-F238E27FC236}">
                <a16:creationId xmlns:a16="http://schemas.microsoft.com/office/drawing/2014/main" id="{1CF870D1-7B73-0E9A-02F2-36EE406AD5F2}"/>
              </a:ext>
            </a:extLst>
          </p:cNvPr>
          <p:cNvGrpSpPr/>
          <p:nvPr/>
        </p:nvGrpSpPr>
        <p:grpSpPr>
          <a:xfrm>
            <a:off x="8824287" y="1576129"/>
            <a:ext cx="684000" cy="684000"/>
            <a:chOff x="8851470" y="1270800"/>
            <a:chExt cx="684000" cy="684000"/>
          </a:xfrm>
        </p:grpSpPr>
        <p:sp>
          <p:nvSpPr>
            <p:cNvPr id="93" name="Ellipse 92">
              <a:extLst>
                <a:ext uri="{FF2B5EF4-FFF2-40B4-BE49-F238E27FC236}">
                  <a16:creationId xmlns:a16="http://schemas.microsoft.com/office/drawing/2014/main" id="{EA75AE51-AA64-6BE4-AD13-A3132A8C8C06}"/>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94" name="Ellipse 93">
              <a:extLst>
                <a:ext uri="{FF2B5EF4-FFF2-40B4-BE49-F238E27FC236}">
                  <a16:creationId xmlns:a16="http://schemas.microsoft.com/office/drawing/2014/main" id="{21374EAF-4706-CD56-0580-5D482B933ED3}"/>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95" name="Ellipse 94">
              <a:extLst>
                <a:ext uri="{FF2B5EF4-FFF2-40B4-BE49-F238E27FC236}">
                  <a16:creationId xmlns:a16="http://schemas.microsoft.com/office/drawing/2014/main" id="{184F597F-C37D-17DB-6D78-1547EF65CDDF}"/>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96" name="ZoneTexte 95">
              <a:extLst>
                <a:ext uri="{FF2B5EF4-FFF2-40B4-BE49-F238E27FC236}">
                  <a16:creationId xmlns:a16="http://schemas.microsoft.com/office/drawing/2014/main" id="{CF7CC5CA-E1B8-4DBB-405C-6B0E61EBD8E9}"/>
                </a:ext>
              </a:extLst>
            </p:cNvPr>
            <p:cNvSpPr txBox="1"/>
            <p:nvPr/>
          </p:nvSpPr>
          <p:spPr>
            <a:xfrm>
              <a:off x="8940956" y="1586307"/>
              <a:ext cx="5138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dirty="0" err="1">
                  <a:ln>
                    <a:noFill/>
                  </a:ln>
                  <a:solidFill>
                    <a:srgbClr val="0072CE"/>
                  </a:solidFill>
                  <a:effectLst/>
                  <a:uLnTx/>
                  <a:uFillTx/>
                  <a:latin typeface="Arial"/>
                  <a:ea typeface="+mn-ea"/>
                  <a:cs typeface="+mn-cs"/>
                </a:rPr>
                <a:t>Pricelists</a:t>
              </a:r>
              <a:r>
                <a:rPr kumimoji="0" lang="fr-FR" sz="600" b="0" i="0" u="none" strike="noStrike" kern="1200" cap="none" spc="0" normalizeH="0" baseline="0" noProof="0" dirty="0">
                  <a:ln>
                    <a:noFill/>
                  </a:ln>
                  <a:solidFill>
                    <a:srgbClr val="0072CE"/>
                  </a:solidFill>
                  <a:effectLst/>
                  <a:uLnTx/>
                  <a:uFillTx/>
                  <a:latin typeface="Arial"/>
                  <a:ea typeface="+mn-ea"/>
                  <a:cs typeface="+mn-cs"/>
                </a:rPr>
                <a:t> Data</a:t>
              </a:r>
            </a:p>
          </p:txBody>
        </p:sp>
        <p:pic>
          <p:nvPicPr>
            <p:cNvPr id="97" name="Graphique 96">
              <a:extLst>
                <a:ext uri="{FF2B5EF4-FFF2-40B4-BE49-F238E27FC236}">
                  <a16:creationId xmlns:a16="http://schemas.microsoft.com/office/drawing/2014/main" id="{2B983CA8-3627-B9D0-5448-AA03B52A614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grpSp>
        <p:nvGrpSpPr>
          <p:cNvPr id="98" name="Groupe 97">
            <a:extLst>
              <a:ext uri="{FF2B5EF4-FFF2-40B4-BE49-F238E27FC236}">
                <a16:creationId xmlns:a16="http://schemas.microsoft.com/office/drawing/2014/main" id="{4F579781-5A50-2F2D-A931-8BD1DE2A8216}"/>
              </a:ext>
            </a:extLst>
          </p:cNvPr>
          <p:cNvGrpSpPr/>
          <p:nvPr/>
        </p:nvGrpSpPr>
        <p:grpSpPr>
          <a:xfrm>
            <a:off x="10248047" y="1761809"/>
            <a:ext cx="684000" cy="684000"/>
            <a:chOff x="8851470" y="1270800"/>
            <a:chExt cx="684000" cy="684000"/>
          </a:xfrm>
        </p:grpSpPr>
        <p:sp>
          <p:nvSpPr>
            <p:cNvPr id="99" name="Ellipse 98">
              <a:extLst>
                <a:ext uri="{FF2B5EF4-FFF2-40B4-BE49-F238E27FC236}">
                  <a16:creationId xmlns:a16="http://schemas.microsoft.com/office/drawing/2014/main" id="{C0979BED-F9E6-655E-F549-1A8A5BBB936F}"/>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0" name="Ellipse 99">
              <a:extLst>
                <a:ext uri="{FF2B5EF4-FFF2-40B4-BE49-F238E27FC236}">
                  <a16:creationId xmlns:a16="http://schemas.microsoft.com/office/drawing/2014/main" id="{72E11DBF-E80C-C5AD-DEF0-A69A2ACC0053}"/>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1" name="Ellipse 100">
              <a:extLst>
                <a:ext uri="{FF2B5EF4-FFF2-40B4-BE49-F238E27FC236}">
                  <a16:creationId xmlns:a16="http://schemas.microsoft.com/office/drawing/2014/main" id="{2CD9FBF2-E620-941B-B9AA-572FF9D0B541}"/>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2" name="ZoneTexte 101">
              <a:extLst>
                <a:ext uri="{FF2B5EF4-FFF2-40B4-BE49-F238E27FC236}">
                  <a16:creationId xmlns:a16="http://schemas.microsoft.com/office/drawing/2014/main" id="{00C4D7A7-F96F-3C41-4EDB-6B2D1331E403}"/>
                </a:ext>
              </a:extLst>
            </p:cNvPr>
            <p:cNvSpPr txBox="1"/>
            <p:nvPr/>
          </p:nvSpPr>
          <p:spPr>
            <a:xfrm>
              <a:off x="8851470" y="1586307"/>
              <a:ext cx="6840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Accounting</a:t>
              </a:r>
              <a:r>
                <a:rPr kumimoji="0" lang="fr-FR" sz="600" b="0" i="0" u="none" strike="noStrike" kern="1200" cap="none" spc="0" normalizeH="0" baseline="0" noProof="0">
                  <a:ln>
                    <a:noFill/>
                  </a:ln>
                  <a:solidFill>
                    <a:srgbClr val="0072CE"/>
                  </a:solidFill>
                  <a:effectLst/>
                  <a:uLnTx/>
                  <a:uFillTx/>
                  <a:latin typeface="Arial"/>
                  <a:ea typeface="+mn-ea"/>
                  <a:cs typeface="+mn-cs"/>
                </a:rPr>
                <a:t> Data</a:t>
              </a:r>
            </a:p>
          </p:txBody>
        </p:sp>
        <p:pic>
          <p:nvPicPr>
            <p:cNvPr id="103" name="Graphique 102">
              <a:extLst>
                <a:ext uri="{FF2B5EF4-FFF2-40B4-BE49-F238E27FC236}">
                  <a16:creationId xmlns:a16="http://schemas.microsoft.com/office/drawing/2014/main" id="{30AF3F62-AF79-793C-DC6C-7F5B5BCEE01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grpSp>
        <p:nvGrpSpPr>
          <p:cNvPr id="104" name="Groupe 103">
            <a:extLst>
              <a:ext uri="{FF2B5EF4-FFF2-40B4-BE49-F238E27FC236}">
                <a16:creationId xmlns:a16="http://schemas.microsoft.com/office/drawing/2014/main" id="{547CC7E8-098B-9646-5975-D1ABED03F0FD}"/>
              </a:ext>
            </a:extLst>
          </p:cNvPr>
          <p:cNvGrpSpPr/>
          <p:nvPr/>
        </p:nvGrpSpPr>
        <p:grpSpPr>
          <a:xfrm>
            <a:off x="11009152" y="1670266"/>
            <a:ext cx="684000" cy="684000"/>
            <a:chOff x="8851470" y="1270800"/>
            <a:chExt cx="684000" cy="684000"/>
          </a:xfrm>
        </p:grpSpPr>
        <p:sp>
          <p:nvSpPr>
            <p:cNvPr id="105" name="Ellipse 104">
              <a:extLst>
                <a:ext uri="{FF2B5EF4-FFF2-40B4-BE49-F238E27FC236}">
                  <a16:creationId xmlns:a16="http://schemas.microsoft.com/office/drawing/2014/main" id="{C2DC9E0E-378F-DA38-5D09-EE3A15919775}"/>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6" name="Ellipse 105">
              <a:extLst>
                <a:ext uri="{FF2B5EF4-FFF2-40B4-BE49-F238E27FC236}">
                  <a16:creationId xmlns:a16="http://schemas.microsoft.com/office/drawing/2014/main" id="{A3A85E86-5FFC-C345-08A1-914960107833}"/>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7" name="Ellipse 106">
              <a:extLst>
                <a:ext uri="{FF2B5EF4-FFF2-40B4-BE49-F238E27FC236}">
                  <a16:creationId xmlns:a16="http://schemas.microsoft.com/office/drawing/2014/main" id="{06161540-0604-F954-4D18-3E5B72FD1DD1}"/>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08" name="ZoneTexte 107">
              <a:extLst>
                <a:ext uri="{FF2B5EF4-FFF2-40B4-BE49-F238E27FC236}">
                  <a16:creationId xmlns:a16="http://schemas.microsoft.com/office/drawing/2014/main" id="{A870CC3E-82DD-EA2E-563D-EF933ADFF6E6}"/>
                </a:ext>
              </a:extLst>
            </p:cNvPr>
            <p:cNvSpPr txBox="1"/>
            <p:nvPr/>
          </p:nvSpPr>
          <p:spPr>
            <a:xfrm>
              <a:off x="8851470" y="1586307"/>
              <a:ext cx="6840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Negotiations</a:t>
              </a:r>
              <a:r>
                <a:rPr kumimoji="0" lang="fr-FR" sz="600" b="0" i="0" u="none" strike="noStrike" kern="1200" cap="none" spc="0" normalizeH="0" baseline="0" noProof="0">
                  <a:ln>
                    <a:noFill/>
                  </a:ln>
                  <a:solidFill>
                    <a:srgbClr val="0072CE"/>
                  </a:solidFill>
                  <a:effectLst/>
                  <a:uLnTx/>
                  <a:uFillTx/>
                  <a:latin typeface="Arial"/>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srgbClr val="0072CE"/>
                  </a:solidFill>
                  <a:effectLst/>
                  <a:uLnTx/>
                  <a:uFillTx/>
                  <a:latin typeface="Arial"/>
                  <a:ea typeface="+mn-ea"/>
                  <a:cs typeface="+mn-cs"/>
                </a:rPr>
                <a:t>Data</a:t>
              </a:r>
            </a:p>
          </p:txBody>
        </p:sp>
        <p:pic>
          <p:nvPicPr>
            <p:cNvPr id="109" name="Graphique 108">
              <a:extLst>
                <a:ext uri="{FF2B5EF4-FFF2-40B4-BE49-F238E27FC236}">
                  <a16:creationId xmlns:a16="http://schemas.microsoft.com/office/drawing/2014/main" id="{D2CDDC8B-EC41-9B9F-3C36-6AEC577E225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grpSp>
        <p:nvGrpSpPr>
          <p:cNvPr id="110" name="Groupe 109">
            <a:extLst>
              <a:ext uri="{FF2B5EF4-FFF2-40B4-BE49-F238E27FC236}">
                <a16:creationId xmlns:a16="http://schemas.microsoft.com/office/drawing/2014/main" id="{EB4B1ABF-7FC6-6C29-9246-8D6CC4DB7C79}"/>
              </a:ext>
            </a:extLst>
          </p:cNvPr>
          <p:cNvGrpSpPr/>
          <p:nvPr/>
        </p:nvGrpSpPr>
        <p:grpSpPr>
          <a:xfrm>
            <a:off x="9708662" y="2879051"/>
            <a:ext cx="697731" cy="684000"/>
            <a:chOff x="8851470" y="1270800"/>
            <a:chExt cx="697731" cy="684000"/>
          </a:xfrm>
        </p:grpSpPr>
        <p:sp>
          <p:nvSpPr>
            <p:cNvPr id="111" name="Ellipse 110">
              <a:extLst>
                <a:ext uri="{FF2B5EF4-FFF2-40B4-BE49-F238E27FC236}">
                  <a16:creationId xmlns:a16="http://schemas.microsoft.com/office/drawing/2014/main" id="{A811DB0F-E0B1-2CA4-A075-B4B29B0CB555}"/>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12" name="Ellipse 111">
              <a:extLst>
                <a:ext uri="{FF2B5EF4-FFF2-40B4-BE49-F238E27FC236}">
                  <a16:creationId xmlns:a16="http://schemas.microsoft.com/office/drawing/2014/main" id="{82028900-23BD-84A0-0A85-95F33FA1DC6B}"/>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13" name="Ellipse 112">
              <a:extLst>
                <a:ext uri="{FF2B5EF4-FFF2-40B4-BE49-F238E27FC236}">
                  <a16:creationId xmlns:a16="http://schemas.microsoft.com/office/drawing/2014/main" id="{5796DC15-54AF-78A2-74F4-F9A381A039A7}"/>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14" name="ZoneTexte 113">
              <a:extLst>
                <a:ext uri="{FF2B5EF4-FFF2-40B4-BE49-F238E27FC236}">
                  <a16:creationId xmlns:a16="http://schemas.microsoft.com/office/drawing/2014/main" id="{0B54FDA0-F5E1-B6A4-B124-05F9E4D63BFF}"/>
                </a:ext>
              </a:extLst>
            </p:cNvPr>
            <p:cNvSpPr txBox="1"/>
            <p:nvPr/>
          </p:nvSpPr>
          <p:spPr>
            <a:xfrm>
              <a:off x="8851470" y="1647270"/>
              <a:ext cx="697731" cy="18754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Algorithms</a:t>
              </a:r>
              <a:r>
                <a:rPr kumimoji="0" lang="fr-FR" sz="600" b="0" i="0" u="none" strike="noStrike" kern="1200" cap="none" spc="0" normalizeH="0" baseline="0" noProof="0">
                  <a:ln>
                    <a:noFill/>
                  </a:ln>
                  <a:solidFill>
                    <a:srgbClr val="0072CE"/>
                  </a:solidFill>
                  <a:effectLst/>
                  <a:uLnTx/>
                  <a:uFillTx/>
                  <a:latin typeface="Arial"/>
                  <a:ea typeface="+mn-ea"/>
                  <a:cs typeface="+mn-cs"/>
                </a:rPr>
                <a:t> </a:t>
              </a:r>
            </a:p>
          </p:txBody>
        </p:sp>
      </p:grpSp>
      <p:cxnSp>
        <p:nvCxnSpPr>
          <p:cNvPr id="115" name="Connecteur : en arc 114">
            <a:extLst>
              <a:ext uri="{FF2B5EF4-FFF2-40B4-BE49-F238E27FC236}">
                <a16:creationId xmlns:a16="http://schemas.microsoft.com/office/drawing/2014/main" id="{83D32436-55C3-137F-DD5E-4C2A07FFB81E}"/>
              </a:ext>
            </a:extLst>
          </p:cNvPr>
          <p:cNvCxnSpPr>
            <a:cxnSpLocks/>
          </p:cNvCxnSpPr>
          <p:nvPr/>
        </p:nvCxnSpPr>
        <p:spPr>
          <a:xfrm rot="16200000" flipH="1">
            <a:off x="9299013" y="2127402"/>
            <a:ext cx="618922" cy="884375"/>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6" name="Connecteur : en arc 115">
            <a:extLst>
              <a:ext uri="{FF2B5EF4-FFF2-40B4-BE49-F238E27FC236}">
                <a16:creationId xmlns:a16="http://schemas.microsoft.com/office/drawing/2014/main" id="{492885C1-E338-251D-5190-D38D07DBF0A2}"/>
              </a:ext>
            </a:extLst>
          </p:cNvPr>
          <p:cNvCxnSpPr>
            <a:cxnSpLocks/>
          </p:cNvCxnSpPr>
          <p:nvPr/>
        </p:nvCxnSpPr>
        <p:spPr>
          <a:xfrm rot="5400000">
            <a:off x="10156517" y="2476575"/>
            <a:ext cx="464297" cy="402765"/>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17" name="Connecteur : en arc 116">
            <a:extLst>
              <a:ext uri="{FF2B5EF4-FFF2-40B4-BE49-F238E27FC236}">
                <a16:creationId xmlns:a16="http://schemas.microsoft.com/office/drawing/2014/main" id="{75AD2D33-295F-0B37-46C3-5EFC658D7CB8}"/>
              </a:ext>
            </a:extLst>
          </p:cNvPr>
          <p:cNvCxnSpPr>
            <a:cxnSpLocks/>
          </p:cNvCxnSpPr>
          <p:nvPr/>
        </p:nvCxnSpPr>
        <p:spPr>
          <a:xfrm rot="5400000">
            <a:off x="10509346" y="2137414"/>
            <a:ext cx="624954" cy="1058659"/>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18" name="Groupe 117">
            <a:extLst>
              <a:ext uri="{FF2B5EF4-FFF2-40B4-BE49-F238E27FC236}">
                <a16:creationId xmlns:a16="http://schemas.microsoft.com/office/drawing/2014/main" id="{8D5410F0-FDC9-CB74-723C-B61C7928804E}"/>
              </a:ext>
            </a:extLst>
          </p:cNvPr>
          <p:cNvGrpSpPr/>
          <p:nvPr/>
        </p:nvGrpSpPr>
        <p:grpSpPr>
          <a:xfrm>
            <a:off x="10137008" y="3823663"/>
            <a:ext cx="684000" cy="684000"/>
            <a:chOff x="8851470" y="1270800"/>
            <a:chExt cx="684000" cy="684000"/>
          </a:xfrm>
        </p:grpSpPr>
        <p:sp>
          <p:nvSpPr>
            <p:cNvPr id="119" name="Ellipse 118">
              <a:extLst>
                <a:ext uri="{FF2B5EF4-FFF2-40B4-BE49-F238E27FC236}">
                  <a16:creationId xmlns:a16="http://schemas.microsoft.com/office/drawing/2014/main" id="{31DF5F78-04B5-04A4-669E-0F3F41585BED}"/>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0" name="Ellipse 119">
              <a:extLst>
                <a:ext uri="{FF2B5EF4-FFF2-40B4-BE49-F238E27FC236}">
                  <a16:creationId xmlns:a16="http://schemas.microsoft.com/office/drawing/2014/main" id="{F4233A9A-3FEE-B24A-5BF1-AC278A54C19F}"/>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1" name="Ellipse 120">
              <a:extLst>
                <a:ext uri="{FF2B5EF4-FFF2-40B4-BE49-F238E27FC236}">
                  <a16:creationId xmlns:a16="http://schemas.microsoft.com/office/drawing/2014/main" id="{B9020BA4-F943-02F5-5CB7-04F64559B013}"/>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2" name="ZoneTexte 121">
              <a:extLst>
                <a:ext uri="{FF2B5EF4-FFF2-40B4-BE49-F238E27FC236}">
                  <a16:creationId xmlns:a16="http://schemas.microsoft.com/office/drawing/2014/main" id="{F8AE5129-33DE-4084-4E06-F054B17BECF1}"/>
                </a:ext>
              </a:extLst>
            </p:cNvPr>
            <p:cNvSpPr txBox="1"/>
            <p:nvPr/>
          </p:nvSpPr>
          <p:spPr>
            <a:xfrm>
              <a:off x="8940956" y="1586307"/>
              <a:ext cx="5138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srgbClr val="0072CE"/>
                  </a:solidFill>
                  <a:effectLst/>
                  <a:uLnTx/>
                  <a:uFillTx/>
                  <a:latin typeface="Arial"/>
                  <a:ea typeface="+mn-ea"/>
                  <a:cs typeface="+mn-cs"/>
                </a:rPr>
                <a:t>One big table</a:t>
              </a:r>
            </a:p>
          </p:txBody>
        </p:sp>
        <p:pic>
          <p:nvPicPr>
            <p:cNvPr id="123" name="Graphique 122">
              <a:extLst>
                <a:ext uri="{FF2B5EF4-FFF2-40B4-BE49-F238E27FC236}">
                  <a16:creationId xmlns:a16="http://schemas.microsoft.com/office/drawing/2014/main" id="{98A12F9B-B997-4408-8E3F-C90DEB67F78E}"/>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0014"/>
              <a:ext cx="152281" cy="180000"/>
            </a:xfrm>
            <a:prstGeom prst="rect">
              <a:avLst/>
            </a:prstGeom>
          </p:spPr>
        </p:pic>
      </p:grpSp>
      <p:grpSp>
        <p:nvGrpSpPr>
          <p:cNvPr id="124" name="Groupe 123">
            <a:extLst>
              <a:ext uri="{FF2B5EF4-FFF2-40B4-BE49-F238E27FC236}">
                <a16:creationId xmlns:a16="http://schemas.microsoft.com/office/drawing/2014/main" id="{3969FBBB-0E91-746E-819F-7C836C3A15E9}"/>
              </a:ext>
            </a:extLst>
          </p:cNvPr>
          <p:cNvGrpSpPr/>
          <p:nvPr/>
        </p:nvGrpSpPr>
        <p:grpSpPr>
          <a:xfrm>
            <a:off x="9592996" y="4692149"/>
            <a:ext cx="684000" cy="684000"/>
            <a:chOff x="8851470" y="1270800"/>
            <a:chExt cx="684000" cy="684000"/>
          </a:xfrm>
        </p:grpSpPr>
        <p:sp>
          <p:nvSpPr>
            <p:cNvPr id="125" name="Ellipse 124">
              <a:extLst>
                <a:ext uri="{FF2B5EF4-FFF2-40B4-BE49-F238E27FC236}">
                  <a16:creationId xmlns:a16="http://schemas.microsoft.com/office/drawing/2014/main" id="{5FDFABB0-895B-9FE2-390B-EC78A1E4C38B}"/>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6" name="Ellipse 125">
              <a:extLst>
                <a:ext uri="{FF2B5EF4-FFF2-40B4-BE49-F238E27FC236}">
                  <a16:creationId xmlns:a16="http://schemas.microsoft.com/office/drawing/2014/main" id="{4786DDAC-063B-65EF-2168-35B87A4C7020}"/>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27" name="Ellipse 126">
              <a:extLst>
                <a:ext uri="{FF2B5EF4-FFF2-40B4-BE49-F238E27FC236}">
                  <a16:creationId xmlns:a16="http://schemas.microsoft.com/office/drawing/2014/main" id="{7A8C0834-6C6B-09BF-047E-C087C6BFFD70}"/>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grpSp>
      <p:cxnSp>
        <p:nvCxnSpPr>
          <p:cNvPr id="128" name="Connecteur : en arc 127">
            <a:extLst>
              <a:ext uri="{FF2B5EF4-FFF2-40B4-BE49-F238E27FC236}">
                <a16:creationId xmlns:a16="http://schemas.microsoft.com/office/drawing/2014/main" id="{9FF98D0A-715F-4F84-2258-551DCB4CBD4A}"/>
              </a:ext>
            </a:extLst>
          </p:cNvPr>
          <p:cNvCxnSpPr>
            <a:cxnSpLocks/>
            <a:endCxn id="119" idx="0"/>
          </p:cNvCxnSpPr>
          <p:nvPr/>
        </p:nvCxnSpPr>
        <p:spPr>
          <a:xfrm rot="16200000" flipH="1">
            <a:off x="10116529" y="3461184"/>
            <a:ext cx="296612" cy="428346"/>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29" name="Connecteur : en arc 128">
            <a:extLst>
              <a:ext uri="{FF2B5EF4-FFF2-40B4-BE49-F238E27FC236}">
                <a16:creationId xmlns:a16="http://schemas.microsoft.com/office/drawing/2014/main" id="{E7C24B66-F106-3BB6-E7D9-052B059FD9E6}"/>
              </a:ext>
            </a:extLst>
          </p:cNvPr>
          <p:cNvCxnSpPr>
            <a:cxnSpLocks/>
            <a:stCxn id="119" idx="4"/>
            <a:endCxn id="125" idx="0"/>
          </p:cNvCxnSpPr>
          <p:nvPr/>
        </p:nvCxnSpPr>
        <p:spPr>
          <a:xfrm rot="5400000">
            <a:off x="10114759" y="4327900"/>
            <a:ext cx="184486" cy="544012"/>
          </a:xfrm>
          <a:prstGeom prst="curvedConnector3">
            <a:avLst>
              <a:gd name="adj1" fmla="val 50000"/>
            </a:avLst>
          </a:prstGeom>
          <a:ln>
            <a:prstDash val="dash"/>
            <a:tailEnd type="triangle"/>
          </a:ln>
        </p:spPr>
        <p:style>
          <a:lnRef idx="1">
            <a:schemeClr val="accent1"/>
          </a:lnRef>
          <a:fillRef idx="0">
            <a:schemeClr val="accent1"/>
          </a:fillRef>
          <a:effectRef idx="0">
            <a:schemeClr val="accent1"/>
          </a:effectRef>
          <a:fontRef idx="minor">
            <a:schemeClr val="tx1"/>
          </a:fontRef>
        </p:style>
      </p:cxnSp>
      <p:pic>
        <p:nvPicPr>
          <p:cNvPr id="130" name="Image 129">
            <a:extLst>
              <a:ext uri="{FF2B5EF4-FFF2-40B4-BE49-F238E27FC236}">
                <a16:creationId xmlns:a16="http://schemas.microsoft.com/office/drawing/2014/main" id="{84B56E7B-B705-3353-5E0D-01F7E001DABA}"/>
              </a:ext>
            </a:extLst>
          </p:cNvPr>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9733536" y="4876141"/>
            <a:ext cx="402921" cy="316016"/>
          </a:xfrm>
          <a:prstGeom prst="rect">
            <a:avLst/>
          </a:prstGeom>
        </p:spPr>
      </p:pic>
      <p:pic>
        <p:nvPicPr>
          <p:cNvPr id="131" name="Graphique 130">
            <a:extLst>
              <a:ext uri="{FF2B5EF4-FFF2-40B4-BE49-F238E27FC236}">
                <a16:creationId xmlns:a16="http://schemas.microsoft.com/office/drawing/2014/main" id="{5649999D-3E0E-B4C5-4B47-AF1453F362B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14395" t="8762" r="20322" b="22093"/>
          <a:stretch/>
        </p:blipFill>
        <p:spPr>
          <a:xfrm>
            <a:off x="9954732" y="3015305"/>
            <a:ext cx="205591" cy="267244"/>
          </a:xfrm>
          <a:prstGeom prst="rect">
            <a:avLst/>
          </a:prstGeom>
        </p:spPr>
      </p:pic>
      <p:sp>
        <p:nvSpPr>
          <p:cNvPr id="136" name="Text Placeholder 16">
            <a:extLst>
              <a:ext uri="{FF2B5EF4-FFF2-40B4-BE49-F238E27FC236}">
                <a16:creationId xmlns:a16="http://schemas.microsoft.com/office/drawing/2014/main" id="{C4DDEAE6-CD1E-A1CC-AA8F-C2A46D0842D4}"/>
              </a:ext>
            </a:extLst>
          </p:cNvPr>
          <p:cNvSpPr txBox="1">
            <a:spLocks/>
          </p:cNvSpPr>
          <p:nvPr/>
        </p:nvSpPr>
        <p:spPr>
          <a:xfrm>
            <a:off x="4705005" y="1308640"/>
            <a:ext cx="2678400" cy="334800"/>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5000"/>
              </a:lnSpc>
              <a:spcBef>
                <a:spcPts val="0"/>
              </a:spcBef>
              <a:spcAft>
                <a:spcPts val="600"/>
              </a:spcAft>
              <a:buClrTx/>
              <a:buSzTx/>
              <a:buFont typeface="Arial" panose="020B0604020202020204" pitchFamily="34" charset="0"/>
              <a:buNone/>
              <a:tabLst/>
              <a:defRPr/>
            </a:pPr>
            <a:r>
              <a:rPr kumimoji="0" lang="fr-FR" sz="1600" b="0" i="0" u="none" strike="noStrike" kern="1200" cap="none" spc="0" normalizeH="0" baseline="0" noProof="0" dirty="0">
                <a:ln>
                  <a:noFill/>
                </a:ln>
                <a:solidFill>
                  <a:srgbClr val="0072CE"/>
                </a:solidFill>
                <a:effectLst/>
                <a:uLnTx/>
                <a:uFillTx/>
                <a:latin typeface="Arial"/>
                <a:ea typeface="+mn-ea"/>
                <a:cs typeface="+mn-cs"/>
              </a:rPr>
              <a:t>Challenges</a:t>
            </a:r>
          </a:p>
        </p:txBody>
      </p:sp>
      <p:sp>
        <p:nvSpPr>
          <p:cNvPr id="137" name="Content Placeholder 17">
            <a:extLst>
              <a:ext uri="{FF2B5EF4-FFF2-40B4-BE49-F238E27FC236}">
                <a16:creationId xmlns:a16="http://schemas.microsoft.com/office/drawing/2014/main" id="{E06E70DF-1226-0B10-D49F-9E65F4A799E3}"/>
              </a:ext>
            </a:extLst>
          </p:cNvPr>
          <p:cNvSpPr txBox="1">
            <a:spLocks/>
          </p:cNvSpPr>
          <p:nvPr/>
        </p:nvSpPr>
        <p:spPr>
          <a:xfrm>
            <a:off x="4694204" y="1740640"/>
            <a:ext cx="3832158" cy="4840236"/>
          </a:xfrm>
          <a:prstGeom prst="rect">
            <a:avLst/>
          </a:prstGeom>
          <a:noFill/>
        </p:spPr>
        <p:txBody>
          <a:bodyPr vert="horz" wrap="square" lIns="0" tIns="0" rIns="0" bIns="0" rtlCol="0">
            <a:sp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0"/>
            <a:r>
              <a:rPr lang="fr-FR" sz="1200" kern="0" dirty="0">
                <a:solidFill>
                  <a:srgbClr val="464B4B"/>
                </a:solidFill>
              </a:rPr>
              <a:t>Grand volume de données provenant de plusieurs systèmes sources à collecter et à traiter.
Données non structurées (ex : évolutions de prix négociées hors contrat, factures...).
Fournisseur impliqué pour accéder à leurs données.
Maîtrise métier limitée des flux de données des contrats existants.</a:t>
            </a:r>
            <a:endParaRPr kumimoji="0" lang="fr-FR" sz="1200" b="0" i="0" u="none" strike="noStrike" kern="0" cap="none" spc="0" normalizeH="0" baseline="0" noProof="0" dirty="0">
              <a:ln>
                <a:noFill/>
              </a:ln>
              <a:solidFill>
                <a:srgbClr val="464B4B"/>
              </a:solidFill>
              <a:effectLst/>
              <a:uLnTx/>
              <a:uFillTx/>
              <a:latin typeface="Arial" panose="020B0604020202020204"/>
              <a:ea typeface="+mn-ea"/>
              <a:cs typeface="+mn-cs"/>
            </a:endParaRPr>
          </a:p>
          <a:p>
            <a:pPr marL="0" marR="0" lvl="0" indent="0" algn="l" defTabSz="914400" rtl="0" eaLnBrk="1" fontAlgn="auto" latinLnBrk="0" hangingPunct="1">
              <a:lnSpc>
                <a:spcPct val="105000"/>
              </a:lnSpc>
              <a:spcBef>
                <a:spcPts val="0"/>
              </a:spcBef>
              <a:spcAft>
                <a:spcPts val="600"/>
              </a:spcAft>
              <a:buClrTx/>
              <a:buSzTx/>
              <a:buFont typeface="Arial" panose="020B0604020202020204" pitchFamily="34" charset="0"/>
              <a:buNone/>
              <a:tabLst/>
              <a:defRPr/>
            </a:pPr>
            <a:r>
              <a:rPr kumimoji="0" lang="fr-FR" sz="1600" b="0" i="0" u="none" strike="noStrike" kern="0" cap="none" spc="0" normalizeH="0" baseline="0" noProof="0" dirty="0">
                <a:ln>
                  <a:noFill/>
                </a:ln>
                <a:solidFill>
                  <a:srgbClr val="0072CE"/>
                </a:solidFill>
                <a:effectLst/>
                <a:uLnTx/>
                <a:uFillTx/>
                <a:latin typeface="Arial" panose="020B0604020202020204"/>
                <a:ea typeface="+mn-ea"/>
                <a:cs typeface="+mn-cs"/>
              </a:rPr>
              <a:t>Solutions</a:t>
            </a:r>
          </a:p>
          <a:p>
            <a:pPr lvl="0"/>
            <a:r>
              <a:rPr lang="fr-FR" sz="1200" dirty="0">
                <a:solidFill>
                  <a:srgbClr val="464B4B"/>
                </a:solidFill>
              </a:rPr>
              <a:t>Plusieurs tableaux de bord d’analyse de données.
Plusieurs algorithmes de correspondance pour fusionner diverses sources.
De multiples règles appliquées pour contrôler le respect du contrat.
Industrialisation de la solution pour que le client puisse suivre l’évolution des anomalies, dans le temps, en autonomie.</a:t>
            </a:r>
          </a:p>
          <a:p>
            <a:pPr marL="0" indent="0">
              <a:buNone/>
            </a:pPr>
            <a:r>
              <a:rPr lang="fr-FR" sz="1600" dirty="0">
                <a:solidFill>
                  <a:schemeClr val="tx2"/>
                </a:solidFill>
              </a:rPr>
              <a:t>Résultats / Gain obtenu</a:t>
            </a:r>
          </a:p>
          <a:p>
            <a:r>
              <a:rPr lang="fr-FR" sz="1200" dirty="0">
                <a:solidFill>
                  <a:srgbClr val="464B4B"/>
                </a:solidFill>
              </a:rPr>
              <a:t>Entre 50k€ et ~1 000k€ de </a:t>
            </a:r>
            <a:r>
              <a:rPr lang="fr-FR" sz="1200" dirty="0" err="1">
                <a:solidFill>
                  <a:srgbClr val="464B4B"/>
                </a:solidFill>
              </a:rPr>
              <a:t>sur-facturation</a:t>
            </a:r>
            <a:r>
              <a:rPr lang="fr-FR" sz="1200" dirty="0">
                <a:solidFill>
                  <a:srgbClr val="464B4B"/>
                </a:solidFill>
              </a:rPr>
              <a:t> identifiée par escale analysée.</a:t>
            </a:r>
          </a:p>
          <a:p>
            <a:pPr marL="0" lvl="0" indent="0">
              <a:buNone/>
            </a:pPr>
            <a:endParaRPr kumimoji="0" lang="fr-FR" sz="1200" b="0" i="0" u="none" strike="noStrike" kern="1200" cap="none" spc="0" normalizeH="0" baseline="0" noProof="0" dirty="0">
              <a:ln>
                <a:noFill/>
              </a:ln>
              <a:solidFill>
                <a:srgbClr val="464B4B"/>
              </a:solidFill>
              <a:effectLst/>
              <a:uLnTx/>
              <a:uFillTx/>
              <a:latin typeface="Arial"/>
              <a:ea typeface="+mn-ea"/>
              <a:cs typeface="+mn-cs"/>
            </a:endParaRPr>
          </a:p>
        </p:txBody>
      </p:sp>
      <p:grpSp>
        <p:nvGrpSpPr>
          <p:cNvPr id="138" name="Groupe 137">
            <a:extLst>
              <a:ext uri="{FF2B5EF4-FFF2-40B4-BE49-F238E27FC236}">
                <a16:creationId xmlns:a16="http://schemas.microsoft.com/office/drawing/2014/main" id="{57719C33-FBBF-9B85-16A4-F4C396ED2357}"/>
              </a:ext>
            </a:extLst>
          </p:cNvPr>
          <p:cNvGrpSpPr/>
          <p:nvPr/>
        </p:nvGrpSpPr>
        <p:grpSpPr>
          <a:xfrm>
            <a:off x="8673441" y="2499690"/>
            <a:ext cx="684000" cy="684000"/>
            <a:chOff x="8851470" y="1270800"/>
            <a:chExt cx="684000" cy="684000"/>
          </a:xfrm>
        </p:grpSpPr>
        <p:sp>
          <p:nvSpPr>
            <p:cNvPr id="139" name="Ellipse 138">
              <a:extLst>
                <a:ext uri="{FF2B5EF4-FFF2-40B4-BE49-F238E27FC236}">
                  <a16:creationId xmlns:a16="http://schemas.microsoft.com/office/drawing/2014/main" id="{13D4A535-DA99-E5C0-A24D-B1CA381A6F63}"/>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40" name="Ellipse 139">
              <a:extLst>
                <a:ext uri="{FF2B5EF4-FFF2-40B4-BE49-F238E27FC236}">
                  <a16:creationId xmlns:a16="http://schemas.microsoft.com/office/drawing/2014/main" id="{D29CCEE7-67B2-BD75-9C2A-55AF480718BD}"/>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41" name="Ellipse 140">
              <a:extLst>
                <a:ext uri="{FF2B5EF4-FFF2-40B4-BE49-F238E27FC236}">
                  <a16:creationId xmlns:a16="http://schemas.microsoft.com/office/drawing/2014/main" id="{33C8D94F-302E-3CBC-5D79-B45CF60AFCA6}"/>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42" name="ZoneTexte 141">
              <a:extLst>
                <a:ext uri="{FF2B5EF4-FFF2-40B4-BE49-F238E27FC236}">
                  <a16:creationId xmlns:a16="http://schemas.microsoft.com/office/drawing/2014/main" id="{54AD490C-1BF6-9AF2-404D-C20EFBDBCD64}"/>
                </a:ext>
              </a:extLst>
            </p:cNvPr>
            <p:cNvSpPr txBox="1"/>
            <p:nvPr/>
          </p:nvSpPr>
          <p:spPr>
            <a:xfrm>
              <a:off x="8940956" y="1586307"/>
              <a:ext cx="5138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Order</a:t>
              </a:r>
              <a:r>
                <a:rPr kumimoji="0" lang="fr-FR" sz="600" b="0" i="0" u="none" strike="noStrike" kern="1200" cap="none" spc="0" normalizeH="0" baseline="0" noProof="0">
                  <a:ln>
                    <a:noFill/>
                  </a:ln>
                  <a:solidFill>
                    <a:srgbClr val="0072CE"/>
                  </a:solidFill>
                  <a:effectLst/>
                  <a:uLnTx/>
                  <a:uFillTx/>
                  <a:latin typeface="Arial"/>
                  <a:ea typeface="+mn-ea"/>
                  <a:cs typeface="+mn-cs"/>
                </a:rPr>
                <a:t> Data</a:t>
              </a:r>
            </a:p>
          </p:txBody>
        </p:sp>
        <p:pic>
          <p:nvPicPr>
            <p:cNvPr id="143" name="Graphique 142">
              <a:extLst>
                <a:ext uri="{FF2B5EF4-FFF2-40B4-BE49-F238E27FC236}">
                  <a16:creationId xmlns:a16="http://schemas.microsoft.com/office/drawing/2014/main" id="{0A116D74-3DAB-26B3-172E-C39D2FB9581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cxnSp>
        <p:nvCxnSpPr>
          <p:cNvPr id="144" name="Connecteur : en arc 143">
            <a:extLst>
              <a:ext uri="{FF2B5EF4-FFF2-40B4-BE49-F238E27FC236}">
                <a16:creationId xmlns:a16="http://schemas.microsoft.com/office/drawing/2014/main" id="{AC512A46-1B87-A524-6462-F45251CD8779}"/>
              </a:ext>
            </a:extLst>
          </p:cNvPr>
          <p:cNvCxnSpPr>
            <a:cxnSpLocks/>
          </p:cNvCxnSpPr>
          <p:nvPr/>
        </p:nvCxnSpPr>
        <p:spPr>
          <a:xfrm>
            <a:off x="9357441" y="2841690"/>
            <a:ext cx="451390" cy="137530"/>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48" name="Groupe 147">
            <a:extLst>
              <a:ext uri="{FF2B5EF4-FFF2-40B4-BE49-F238E27FC236}">
                <a16:creationId xmlns:a16="http://schemas.microsoft.com/office/drawing/2014/main" id="{261EF4F1-82F4-BD6E-31F2-3853F1721169}"/>
              </a:ext>
            </a:extLst>
          </p:cNvPr>
          <p:cNvGrpSpPr/>
          <p:nvPr/>
        </p:nvGrpSpPr>
        <p:grpSpPr>
          <a:xfrm>
            <a:off x="11406660" y="2361298"/>
            <a:ext cx="684000" cy="684000"/>
            <a:chOff x="8851470" y="1270800"/>
            <a:chExt cx="684000" cy="684000"/>
          </a:xfrm>
        </p:grpSpPr>
        <p:sp>
          <p:nvSpPr>
            <p:cNvPr id="149" name="Ellipse 148">
              <a:extLst>
                <a:ext uri="{FF2B5EF4-FFF2-40B4-BE49-F238E27FC236}">
                  <a16:creationId xmlns:a16="http://schemas.microsoft.com/office/drawing/2014/main" id="{44FBA1A6-FAB6-6E72-A5AA-0713EB73956D}"/>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50" name="Ellipse 149">
              <a:extLst>
                <a:ext uri="{FF2B5EF4-FFF2-40B4-BE49-F238E27FC236}">
                  <a16:creationId xmlns:a16="http://schemas.microsoft.com/office/drawing/2014/main" id="{F7702C49-9F46-5270-EDC8-A705ADCF7243}"/>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51" name="Ellipse 150">
              <a:extLst>
                <a:ext uri="{FF2B5EF4-FFF2-40B4-BE49-F238E27FC236}">
                  <a16:creationId xmlns:a16="http://schemas.microsoft.com/office/drawing/2014/main" id="{371EFB54-9CC5-E6EB-5996-904A48E9AED3}"/>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52" name="ZoneTexte 151">
              <a:extLst>
                <a:ext uri="{FF2B5EF4-FFF2-40B4-BE49-F238E27FC236}">
                  <a16:creationId xmlns:a16="http://schemas.microsoft.com/office/drawing/2014/main" id="{7900C080-8FAD-3D34-7558-A6FFDB7E2966}"/>
                </a:ext>
              </a:extLst>
            </p:cNvPr>
            <p:cNvSpPr txBox="1"/>
            <p:nvPr/>
          </p:nvSpPr>
          <p:spPr>
            <a:xfrm>
              <a:off x="8851470" y="1586307"/>
              <a:ext cx="684000"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err="1">
                  <a:ln>
                    <a:noFill/>
                  </a:ln>
                  <a:solidFill>
                    <a:srgbClr val="0072CE"/>
                  </a:solidFill>
                  <a:effectLst/>
                  <a:uLnTx/>
                  <a:uFillTx/>
                  <a:latin typeface="Arial"/>
                  <a:ea typeface="+mn-ea"/>
                  <a:cs typeface="+mn-cs"/>
                </a:rPr>
                <a:t>Invoices</a:t>
              </a:r>
              <a:r>
                <a:rPr kumimoji="0" lang="fr-FR" sz="600" b="0" i="0" u="none" strike="noStrike" kern="1200" cap="none" spc="0" normalizeH="0" baseline="0" noProof="0">
                  <a:ln>
                    <a:noFill/>
                  </a:ln>
                  <a:solidFill>
                    <a:srgbClr val="0072CE"/>
                  </a:solidFill>
                  <a:effectLst/>
                  <a:uLnTx/>
                  <a:uFillTx/>
                  <a:latin typeface="Arial"/>
                  <a:ea typeface="+mn-ea"/>
                  <a:cs typeface="+mn-cs"/>
                </a:rPr>
                <a:t> </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srgbClr val="0072CE"/>
                  </a:solidFill>
                  <a:effectLst/>
                  <a:uLnTx/>
                  <a:uFillTx/>
                  <a:latin typeface="Arial"/>
                  <a:ea typeface="+mn-ea"/>
                  <a:cs typeface="+mn-cs"/>
                </a:rPr>
                <a:t>Data</a:t>
              </a:r>
            </a:p>
          </p:txBody>
        </p:sp>
        <p:pic>
          <p:nvPicPr>
            <p:cNvPr id="153" name="Graphique 152">
              <a:extLst>
                <a:ext uri="{FF2B5EF4-FFF2-40B4-BE49-F238E27FC236}">
                  <a16:creationId xmlns:a16="http://schemas.microsoft.com/office/drawing/2014/main" id="{EE723958-9F25-CDAF-052E-A7C072B1B039}"/>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cxnSp>
        <p:nvCxnSpPr>
          <p:cNvPr id="154" name="Connecteur : en arc 153">
            <a:extLst>
              <a:ext uri="{FF2B5EF4-FFF2-40B4-BE49-F238E27FC236}">
                <a16:creationId xmlns:a16="http://schemas.microsoft.com/office/drawing/2014/main" id="{9768F438-14AD-763C-8164-BAF603341B21}"/>
              </a:ext>
            </a:extLst>
          </p:cNvPr>
          <p:cNvCxnSpPr>
            <a:cxnSpLocks/>
          </p:cNvCxnSpPr>
          <p:nvPr/>
        </p:nvCxnSpPr>
        <p:spPr>
          <a:xfrm rot="10800000" flipV="1">
            <a:off x="10292494" y="2815304"/>
            <a:ext cx="1114167" cy="163915"/>
          </a:xfrm>
          <a:prstGeom prst="curvedConnector2">
            <a:avLst/>
          </a:prstGeom>
          <a:ln>
            <a:prstDash val="dash"/>
            <a:tailEnd type="triangle"/>
          </a:ln>
        </p:spPr>
        <p:style>
          <a:lnRef idx="1">
            <a:schemeClr val="accent1"/>
          </a:lnRef>
          <a:fillRef idx="0">
            <a:schemeClr val="accent1"/>
          </a:fillRef>
          <a:effectRef idx="0">
            <a:schemeClr val="accent1"/>
          </a:effectRef>
          <a:fontRef idx="minor">
            <a:schemeClr val="tx1"/>
          </a:fontRef>
        </p:style>
      </p:cxnSp>
      <p:grpSp>
        <p:nvGrpSpPr>
          <p:cNvPr id="163" name="Groupe 162">
            <a:extLst>
              <a:ext uri="{FF2B5EF4-FFF2-40B4-BE49-F238E27FC236}">
                <a16:creationId xmlns:a16="http://schemas.microsoft.com/office/drawing/2014/main" id="{15F3AE32-4CE6-DA3B-C01E-E6EA76A81F1A}"/>
              </a:ext>
            </a:extLst>
          </p:cNvPr>
          <p:cNvGrpSpPr/>
          <p:nvPr/>
        </p:nvGrpSpPr>
        <p:grpSpPr>
          <a:xfrm>
            <a:off x="9549742" y="1444516"/>
            <a:ext cx="684000" cy="684000"/>
            <a:chOff x="8851470" y="1270800"/>
            <a:chExt cx="684000" cy="684000"/>
          </a:xfrm>
        </p:grpSpPr>
        <p:sp>
          <p:nvSpPr>
            <p:cNvPr id="164" name="Ellipse 163">
              <a:extLst>
                <a:ext uri="{FF2B5EF4-FFF2-40B4-BE49-F238E27FC236}">
                  <a16:creationId xmlns:a16="http://schemas.microsoft.com/office/drawing/2014/main" id="{B97050C5-7055-A48D-D29A-D8D38654B029}"/>
                </a:ext>
              </a:extLst>
            </p:cNvPr>
            <p:cNvSpPr/>
            <p:nvPr/>
          </p:nvSpPr>
          <p:spPr>
            <a:xfrm>
              <a:off x="8851470" y="1270800"/>
              <a:ext cx="684000" cy="684000"/>
            </a:xfrm>
            <a:prstGeom prst="ellipse">
              <a:avLst/>
            </a:prstGeom>
            <a:solidFill>
              <a:schemeClr val="bg1">
                <a:lumMod val="95000"/>
              </a:schemeClr>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65" name="Ellipse 164">
              <a:extLst>
                <a:ext uri="{FF2B5EF4-FFF2-40B4-BE49-F238E27FC236}">
                  <a16:creationId xmlns:a16="http://schemas.microsoft.com/office/drawing/2014/main" id="{69277D34-48C4-3CD2-C259-C56527AB85BA}"/>
                </a:ext>
              </a:extLst>
            </p:cNvPr>
            <p:cNvSpPr/>
            <p:nvPr/>
          </p:nvSpPr>
          <p:spPr>
            <a:xfrm>
              <a:off x="8887470" y="1306800"/>
              <a:ext cx="612000" cy="612000"/>
            </a:xfrm>
            <a:prstGeom prst="ellipse">
              <a:avLst/>
            </a:prstGeom>
            <a:solidFill>
              <a:schemeClr val="bg1"/>
            </a:solidFill>
            <a:ln>
              <a:no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66" name="Ellipse 165">
              <a:extLst>
                <a:ext uri="{FF2B5EF4-FFF2-40B4-BE49-F238E27FC236}">
                  <a16:creationId xmlns:a16="http://schemas.microsoft.com/office/drawing/2014/main" id="{1D16F36B-69F7-091C-7D0F-74158D2871A3}"/>
                </a:ext>
              </a:extLst>
            </p:cNvPr>
            <p:cNvSpPr/>
            <p:nvPr/>
          </p:nvSpPr>
          <p:spPr>
            <a:xfrm>
              <a:off x="8923470" y="1342800"/>
              <a:ext cx="540000" cy="540000"/>
            </a:xfrm>
            <a:prstGeom prst="ellipse">
              <a:avLst/>
            </a:prstGeom>
            <a:solidFill>
              <a:schemeClr val="bg1"/>
            </a:solidFill>
            <a:ln>
              <a:solidFill>
                <a:schemeClr val="tx2"/>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fr-FR" sz="1800" b="0" i="0" u="none" strike="noStrike" kern="1200" cap="none" spc="0" normalizeH="0" baseline="0" noProof="0">
                <a:ln>
                  <a:noFill/>
                </a:ln>
                <a:solidFill>
                  <a:srgbClr val="FFFFFF"/>
                </a:solidFill>
                <a:effectLst/>
                <a:uLnTx/>
                <a:uFillTx/>
                <a:latin typeface="Arial"/>
                <a:ea typeface="+mn-ea"/>
                <a:cs typeface="+mn-cs"/>
              </a:endParaRPr>
            </a:p>
          </p:txBody>
        </p:sp>
        <p:sp>
          <p:nvSpPr>
            <p:cNvPr id="167" name="ZoneTexte 166">
              <a:extLst>
                <a:ext uri="{FF2B5EF4-FFF2-40B4-BE49-F238E27FC236}">
                  <a16:creationId xmlns:a16="http://schemas.microsoft.com/office/drawing/2014/main" id="{2C52EFF5-48E5-14CB-0E78-9840A3B0AE37}"/>
                </a:ext>
              </a:extLst>
            </p:cNvPr>
            <p:cNvSpPr txBox="1"/>
            <p:nvPr/>
          </p:nvSpPr>
          <p:spPr>
            <a:xfrm>
              <a:off x="8940956" y="1586307"/>
              <a:ext cx="513806" cy="276999"/>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r-FR" sz="600" b="0" i="0" u="none" strike="noStrike" kern="1200" cap="none" spc="0" normalizeH="0" baseline="0" noProof="0">
                  <a:ln>
                    <a:noFill/>
                  </a:ln>
                  <a:solidFill>
                    <a:srgbClr val="0072CE"/>
                  </a:solidFill>
                  <a:effectLst/>
                  <a:uLnTx/>
                  <a:uFillTx/>
                  <a:latin typeface="Arial"/>
                  <a:ea typeface="+mn-ea"/>
                  <a:cs typeface="+mn-cs"/>
                </a:rPr>
                <a:t>Inventory Data</a:t>
              </a:r>
            </a:p>
          </p:txBody>
        </p:sp>
        <p:pic>
          <p:nvPicPr>
            <p:cNvPr id="168" name="Graphique 167">
              <a:extLst>
                <a:ext uri="{FF2B5EF4-FFF2-40B4-BE49-F238E27FC236}">
                  <a16:creationId xmlns:a16="http://schemas.microsoft.com/office/drawing/2014/main" id="{3F2A226B-1C0D-FE2D-2FB7-9B658CA255C6}"/>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l="12981" t="5782" r="12482" b="22431"/>
            <a:stretch/>
          </p:blipFill>
          <p:spPr>
            <a:xfrm>
              <a:off x="9120855" y="1418723"/>
              <a:ext cx="152281" cy="180000"/>
            </a:xfrm>
            <a:prstGeom prst="rect">
              <a:avLst/>
            </a:prstGeom>
          </p:spPr>
        </p:pic>
      </p:grpSp>
      <p:cxnSp>
        <p:nvCxnSpPr>
          <p:cNvPr id="175" name="Connecteur : en arc 174">
            <a:extLst>
              <a:ext uri="{FF2B5EF4-FFF2-40B4-BE49-F238E27FC236}">
                <a16:creationId xmlns:a16="http://schemas.microsoft.com/office/drawing/2014/main" id="{44FB4528-CB00-7A21-C24E-1EA2D619B1D1}"/>
              </a:ext>
            </a:extLst>
          </p:cNvPr>
          <p:cNvCxnSpPr>
            <a:cxnSpLocks/>
          </p:cNvCxnSpPr>
          <p:nvPr/>
        </p:nvCxnSpPr>
        <p:spPr>
          <a:xfrm rot="16200000" flipH="1">
            <a:off x="9595935" y="2424323"/>
            <a:ext cx="750535" cy="158920"/>
          </a:xfrm>
          <a:prstGeom prst="curvedConnector3">
            <a:avLst/>
          </a:prstGeom>
          <a:ln>
            <a:prstDash val="dash"/>
            <a:tailEnd type="triangle"/>
          </a:ln>
        </p:spPr>
        <p:style>
          <a:lnRef idx="1">
            <a:schemeClr val="accent1"/>
          </a:lnRef>
          <a:fillRef idx="0">
            <a:schemeClr val="accent1"/>
          </a:fillRef>
          <a:effectRef idx="0">
            <a:schemeClr val="accent1"/>
          </a:effectRef>
          <a:fontRef idx="minor">
            <a:schemeClr val="tx1"/>
          </a:fontRef>
        </p:style>
      </p:cxnSp>
      <p:sp>
        <p:nvSpPr>
          <p:cNvPr id="3" name="Text Placeholder 13">
            <a:extLst>
              <a:ext uri="{FF2B5EF4-FFF2-40B4-BE49-F238E27FC236}">
                <a16:creationId xmlns:a16="http://schemas.microsoft.com/office/drawing/2014/main" id="{9F351C46-F73C-C54A-4A16-3EDB32175DED}"/>
              </a:ext>
            </a:extLst>
          </p:cNvPr>
          <p:cNvSpPr txBox="1">
            <a:spLocks/>
          </p:cNvSpPr>
          <p:nvPr/>
        </p:nvSpPr>
        <p:spPr>
          <a:xfrm>
            <a:off x="305999" y="673200"/>
            <a:ext cx="10443009" cy="531306"/>
          </a:xfrm>
          <a:prstGeom prst="rect">
            <a:avLst/>
          </a:prstGeom>
        </p:spPr>
        <p:txBody>
          <a:bodyPr vert="horz" lIns="0" tIns="0" rIns="0" bIns="0" rtlCol="0" anchor="ctr">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2400" b="1"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2400" b="1"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2400" b="1"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2400" b="1"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2400" b="1"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800" dirty="0"/>
              <a:t>Data </a:t>
            </a:r>
            <a:r>
              <a:rPr lang="fr-FR" sz="1800" dirty="0" err="1"/>
              <a:t>analysis</a:t>
            </a:r>
            <a:r>
              <a:rPr lang="fr-FR" sz="1800" dirty="0"/>
              <a:t> for the </a:t>
            </a:r>
            <a:r>
              <a:rPr lang="fr-FR" sz="1800" dirty="0" err="1"/>
              <a:t>reconciliation</a:t>
            </a:r>
            <a:r>
              <a:rPr lang="fr-FR" sz="1800" dirty="0"/>
              <a:t> of CRM </a:t>
            </a:r>
            <a:r>
              <a:rPr lang="fr-FR" sz="1800" dirty="0" err="1"/>
              <a:t>systems</a:t>
            </a:r>
            <a:r>
              <a:rPr lang="fr-FR" sz="1800" dirty="0"/>
              <a:t>: Inventory - </a:t>
            </a:r>
            <a:r>
              <a:rPr lang="fr-FR" sz="1800" dirty="0" err="1"/>
              <a:t>Accounting</a:t>
            </a:r>
            <a:r>
              <a:rPr lang="fr-FR" sz="1800" dirty="0"/>
              <a:t> – Cash </a:t>
            </a:r>
            <a:r>
              <a:rPr lang="fr-FR" sz="1800" dirty="0" err="1"/>
              <a:t>reconciliation</a:t>
            </a:r>
            <a:endParaRPr lang="fr-FR" sz="1800" dirty="0"/>
          </a:p>
        </p:txBody>
      </p:sp>
    </p:spTree>
    <p:extLst>
      <p:ext uri="{BB962C8B-B14F-4D97-AF65-F5344CB8AC3E}">
        <p14:creationId xmlns:p14="http://schemas.microsoft.com/office/powerpoint/2010/main" val="3087437131"/>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CA8A6E-0759-D2F6-6EBE-75738DA7439A}"/>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5D01BAD-C874-0B9B-D1DC-933579853A75}"/>
              </a:ext>
            </a:extLst>
          </p:cNvPr>
          <p:cNvSpPr>
            <a:spLocks noGrp="1"/>
          </p:cNvSpPr>
          <p:nvPr>
            <p:ph type="title"/>
          </p:nvPr>
        </p:nvSpPr>
        <p:spPr>
          <a:xfrm>
            <a:off x="306000" y="306000"/>
            <a:ext cx="9976518" cy="360000"/>
          </a:xfrm>
        </p:spPr>
        <p:txBody>
          <a:bodyPr/>
          <a:lstStyle/>
          <a:p>
            <a:r>
              <a:rPr lang="fr-FR" dirty="0"/>
              <a:t>Our Team </a:t>
            </a:r>
            <a:endParaRPr lang="fr-FR" sz="2400" dirty="0"/>
          </a:p>
        </p:txBody>
      </p:sp>
      <p:sp>
        <p:nvSpPr>
          <p:cNvPr id="5" name="Espace réservé du numéro de diapositive 4">
            <a:extLst>
              <a:ext uri="{FF2B5EF4-FFF2-40B4-BE49-F238E27FC236}">
                <a16:creationId xmlns:a16="http://schemas.microsoft.com/office/drawing/2014/main" id="{A1D7DBD0-BAAC-06DE-BC08-F85DC4BA2C2F}"/>
              </a:ext>
            </a:extLst>
          </p:cNvPr>
          <p:cNvSpPr>
            <a:spLocks noGrp="1"/>
          </p:cNvSpPr>
          <p:nvPr>
            <p:ph type="sldNum" sz="quarter" idx="12"/>
          </p:nvPr>
        </p:nvSpPr>
        <p:spPr/>
        <p:txBody>
          <a:bodyPr/>
          <a:lstStyle/>
          <a:p>
            <a:fld id="{721C06D9-4617-44B0-8711-1EF1C439A609}" type="slidenum">
              <a:rPr lang="en-GB" smtClean="0"/>
              <a:pPr/>
              <a:t>16</a:t>
            </a:fld>
            <a:endParaRPr lang="en-GB"/>
          </a:p>
        </p:txBody>
      </p:sp>
      <p:sp>
        <p:nvSpPr>
          <p:cNvPr id="10" name="ZoneTexte 9">
            <a:extLst>
              <a:ext uri="{FF2B5EF4-FFF2-40B4-BE49-F238E27FC236}">
                <a16:creationId xmlns:a16="http://schemas.microsoft.com/office/drawing/2014/main" id="{374AA372-4E60-247D-FC0E-7D6C693530E3}"/>
              </a:ext>
            </a:extLst>
          </p:cNvPr>
          <p:cNvSpPr txBox="1"/>
          <p:nvPr/>
        </p:nvSpPr>
        <p:spPr>
          <a:xfrm>
            <a:off x="237286" y="2720249"/>
            <a:ext cx="3882228" cy="2630684"/>
          </a:xfrm>
          <a:prstGeom prst="rect">
            <a:avLst/>
          </a:prstGeom>
          <a:noFill/>
          <a:ln>
            <a:noFill/>
          </a:ln>
        </p:spPr>
        <p:txBody>
          <a:bodyPr wrap="square">
            <a:noAutofit/>
          </a:bodyPr>
          <a:lstStyle/>
          <a:p>
            <a:pPr algn="l"/>
            <a:r>
              <a:rPr lang="fr-FR" sz="1050" b="0" i="0">
                <a:effectLst/>
              </a:rPr>
              <a:t>Exerçant depuis plus de 22 ans, Guillaume est spécialisé dans la transformation de fonctions back-office pour des grands comptes dans un contexte international. </a:t>
            </a:r>
          </a:p>
          <a:p>
            <a:pPr algn="l"/>
            <a:endParaRPr lang="fr-FR" sz="1050"/>
          </a:p>
          <a:p>
            <a:pPr algn="l"/>
            <a:r>
              <a:rPr lang="fr-FR" sz="1050" b="0" i="0">
                <a:effectLst/>
              </a:rPr>
              <a:t>Fort d’une double expérience dans l’industrie pendant 6 ans et dans le conseil pendant 16 ans, il agit comme partenaire de la transformation des entreprises via l’activation des bons leviers de transformation afin d’accélérer leur évolution.</a:t>
            </a:r>
          </a:p>
          <a:p>
            <a:pPr algn="l"/>
            <a:endParaRPr lang="fr-FR" sz="1050" b="0" i="0">
              <a:effectLst/>
            </a:endParaRPr>
          </a:p>
          <a:p>
            <a:pPr algn="l">
              <a:spcBef>
                <a:spcPts val="600"/>
              </a:spcBef>
            </a:pPr>
            <a:r>
              <a:rPr lang="fr-FR" sz="1050" b="0" i="0">
                <a:effectLst/>
              </a:rPr>
              <a:t>Guillaume, en charge de la relation avec Orange pour </a:t>
            </a:r>
            <a:r>
              <a:rPr lang="fr-FR" sz="1050" b="0" i="0" err="1">
                <a:effectLst/>
              </a:rPr>
              <a:t>Forvis</a:t>
            </a:r>
            <a:r>
              <a:rPr lang="fr-FR" sz="1050" b="0" i="0">
                <a:effectLst/>
              </a:rPr>
              <a:t> Mazars concernant les activités de Conseil, pourra apporter son savoir grâce à sa connaissance approfondie de l’entreprise. </a:t>
            </a:r>
          </a:p>
        </p:txBody>
      </p:sp>
      <p:sp>
        <p:nvSpPr>
          <p:cNvPr id="12" name="ZoneTexte 11">
            <a:extLst>
              <a:ext uri="{FF2B5EF4-FFF2-40B4-BE49-F238E27FC236}">
                <a16:creationId xmlns:a16="http://schemas.microsoft.com/office/drawing/2014/main" id="{25A39D64-6DFE-0936-7A3A-0A082F83C10F}"/>
              </a:ext>
            </a:extLst>
          </p:cNvPr>
          <p:cNvSpPr txBox="1"/>
          <p:nvPr/>
        </p:nvSpPr>
        <p:spPr>
          <a:xfrm>
            <a:off x="1225368" y="2006433"/>
            <a:ext cx="2734073" cy="577081"/>
          </a:xfrm>
          <a:prstGeom prst="rect">
            <a:avLst/>
          </a:prstGeom>
          <a:noFill/>
        </p:spPr>
        <p:txBody>
          <a:bodyPr wrap="square">
            <a:spAutoFit/>
          </a:bodyPr>
          <a:lstStyle/>
          <a:p>
            <a:r>
              <a:rPr lang="fr-FR" sz="1050" b="1">
                <a:solidFill>
                  <a:schemeClr val="tx2"/>
                </a:solidFill>
              </a:rPr>
              <a:t>Guillaume LASKOWSKI</a:t>
            </a:r>
          </a:p>
          <a:p>
            <a:r>
              <a:rPr lang="fr-FR" sz="1050" b="1">
                <a:solidFill>
                  <a:schemeClr val="tx2"/>
                </a:solidFill>
              </a:rPr>
              <a:t>Associé</a:t>
            </a:r>
          </a:p>
          <a:p>
            <a:r>
              <a:rPr lang="fr-FR" sz="1050" b="1">
                <a:solidFill>
                  <a:schemeClr val="tx2"/>
                </a:solidFill>
              </a:rPr>
              <a:t>Transformation financière</a:t>
            </a:r>
          </a:p>
        </p:txBody>
      </p:sp>
      <p:sp>
        <p:nvSpPr>
          <p:cNvPr id="16" name="ZoneTexte 15">
            <a:extLst>
              <a:ext uri="{FF2B5EF4-FFF2-40B4-BE49-F238E27FC236}">
                <a16:creationId xmlns:a16="http://schemas.microsoft.com/office/drawing/2014/main" id="{88B3D3F3-1C76-976F-0E3A-FDCA27706B0C}"/>
              </a:ext>
            </a:extLst>
          </p:cNvPr>
          <p:cNvSpPr txBox="1"/>
          <p:nvPr/>
        </p:nvSpPr>
        <p:spPr>
          <a:xfrm>
            <a:off x="4377334" y="2711039"/>
            <a:ext cx="3695154" cy="2536089"/>
          </a:xfrm>
          <a:prstGeom prst="rect">
            <a:avLst/>
          </a:prstGeom>
          <a:noFill/>
          <a:ln>
            <a:noFill/>
          </a:ln>
        </p:spPr>
        <p:txBody>
          <a:bodyPr wrap="square" lIns="91440" tIns="45720" rIns="91440" bIns="45720" anchor="t">
            <a:noAutofit/>
          </a:bodyPr>
          <a:lstStyle/>
          <a:p>
            <a:pPr marL="0" indent="0">
              <a:lnSpc>
                <a:spcPct val="100000"/>
              </a:lnSpc>
              <a:buNone/>
            </a:pPr>
            <a:r>
              <a:rPr lang="fr-FR" sz="1050" dirty="0"/>
              <a:t>Exerçant depuis plus de 15 ans, </a:t>
            </a:r>
            <a:r>
              <a:rPr lang="fr-FR" sz="1050" dirty="0" err="1"/>
              <a:t>Madalena</a:t>
            </a:r>
            <a:r>
              <a:rPr lang="fr-FR" sz="1050" dirty="0"/>
              <a:t> est spécialisée dans l’Assistance et le conseil comptables auprès des directions comptables et financières. </a:t>
            </a:r>
          </a:p>
          <a:p>
            <a:pPr marL="0" indent="0">
              <a:lnSpc>
                <a:spcPct val="100000"/>
              </a:lnSpc>
              <a:buNone/>
            </a:pPr>
            <a:endParaRPr lang="fr-FR" sz="1050" dirty="0"/>
          </a:p>
          <a:p>
            <a:pPr marL="0" indent="0">
              <a:lnSpc>
                <a:spcPct val="100000"/>
              </a:lnSpc>
              <a:buNone/>
            </a:pPr>
            <a:r>
              <a:rPr lang="fr-FR" sz="1050" dirty="0"/>
              <a:t>Elle agit comme partenaire de la transformation des directions comptables via l’assistance aux projets comptables, l’optimisation d’organisation et de processus, la mise en œuvre de solutions d’urgence (en cas de perte de maîtrise / fiabilité de l’information comptable et financière notamment) et l’accompagnement opérationnel.</a:t>
            </a:r>
          </a:p>
          <a:p>
            <a:pPr marL="0" indent="0">
              <a:lnSpc>
                <a:spcPct val="100000"/>
              </a:lnSpc>
              <a:buNone/>
            </a:pPr>
            <a:endParaRPr lang="fr-FR" sz="1050" dirty="0">
              <a:cs typeface="Arial"/>
            </a:endParaRPr>
          </a:p>
          <a:p>
            <a:r>
              <a:rPr lang="fr-FR" sz="1050" dirty="0" err="1">
                <a:cs typeface="Arial"/>
              </a:rPr>
              <a:t>Madalena</a:t>
            </a:r>
            <a:r>
              <a:rPr lang="fr-FR" sz="1050" dirty="0">
                <a:cs typeface="Arial"/>
              </a:rPr>
              <a:t> a travaillé sur de multiples projets de remédiation de directions financières, impliquant des processus </a:t>
            </a:r>
            <a:r>
              <a:rPr lang="fr-FR" sz="1050" dirty="0" err="1">
                <a:cs typeface="Arial"/>
              </a:rPr>
              <a:t>dysfonctionnants</a:t>
            </a:r>
            <a:r>
              <a:rPr lang="fr-FR" sz="1050" dirty="0">
                <a:cs typeface="Arial"/>
              </a:rPr>
              <a:t> (et du cash à récupérer) mais aussi d'analyse de contrats et de réalité opérationnelle pour des opérations B2B et / ou B2G</a:t>
            </a:r>
          </a:p>
          <a:p>
            <a:pPr marL="0" indent="0">
              <a:lnSpc>
                <a:spcPct val="100000"/>
              </a:lnSpc>
              <a:buNone/>
            </a:pPr>
            <a:endParaRPr lang="fr-FR" sz="1050" dirty="0"/>
          </a:p>
          <a:p>
            <a:pPr marL="0" indent="0">
              <a:lnSpc>
                <a:spcPct val="100000"/>
              </a:lnSpc>
              <a:buNone/>
            </a:pPr>
            <a:endParaRPr lang="fr-FR" sz="1050" dirty="0"/>
          </a:p>
          <a:p>
            <a:pPr marL="0" indent="0">
              <a:lnSpc>
                <a:spcPct val="100000"/>
              </a:lnSpc>
              <a:buNone/>
            </a:pPr>
            <a:endParaRPr lang="fr-FR" sz="1050" dirty="0"/>
          </a:p>
          <a:p>
            <a:pPr marL="0" indent="0">
              <a:lnSpc>
                <a:spcPct val="100000"/>
              </a:lnSpc>
              <a:buNone/>
            </a:pPr>
            <a:endParaRPr lang="fr-FR" sz="1050" dirty="0"/>
          </a:p>
          <a:p>
            <a:pPr marL="0" indent="0">
              <a:lnSpc>
                <a:spcPct val="100000"/>
              </a:lnSpc>
              <a:buNone/>
            </a:pPr>
            <a:endParaRPr lang="fr-FR" sz="1050" dirty="0"/>
          </a:p>
          <a:p>
            <a:endParaRPr lang="fr-FR" sz="1050" dirty="0">
              <a:cs typeface="Arial"/>
            </a:endParaRPr>
          </a:p>
          <a:p>
            <a:endParaRPr lang="fr-FR" sz="1050" dirty="0">
              <a:cs typeface="Arial"/>
            </a:endParaRPr>
          </a:p>
        </p:txBody>
      </p:sp>
      <p:sp>
        <p:nvSpPr>
          <p:cNvPr id="17" name="ZoneTexte 16">
            <a:extLst>
              <a:ext uri="{FF2B5EF4-FFF2-40B4-BE49-F238E27FC236}">
                <a16:creationId xmlns:a16="http://schemas.microsoft.com/office/drawing/2014/main" id="{78AB7679-746F-CF3B-9AAA-0ABC33F97746}"/>
              </a:ext>
            </a:extLst>
          </p:cNvPr>
          <p:cNvSpPr txBox="1"/>
          <p:nvPr/>
        </p:nvSpPr>
        <p:spPr>
          <a:xfrm>
            <a:off x="5405141" y="2006433"/>
            <a:ext cx="2794317" cy="577081"/>
          </a:xfrm>
          <a:prstGeom prst="rect">
            <a:avLst/>
          </a:prstGeom>
          <a:noFill/>
        </p:spPr>
        <p:txBody>
          <a:bodyPr wrap="square">
            <a:spAutoFit/>
          </a:bodyPr>
          <a:lstStyle/>
          <a:p>
            <a:r>
              <a:rPr lang="fr-FR" sz="1050" b="1">
                <a:solidFill>
                  <a:schemeClr val="tx2"/>
                </a:solidFill>
              </a:rPr>
              <a:t>Madalena TEIXEIRA</a:t>
            </a:r>
          </a:p>
          <a:p>
            <a:r>
              <a:rPr lang="fr-FR" sz="1050" b="1">
                <a:solidFill>
                  <a:schemeClr val="tx2"/>
                </a:solidFill>
              </a:rPr>
              <a:t>Associée</a:t>
            </a:r>
          </a:p>
          <a:p>
            <a:r>
              <a:rPr lang="fr-FR" sz="1050" b="1">
                <a:solidFill>
                  <a:schemeClr val="tx2"/>
                </a:solidFill>
              </a:rPr>
              <a:t>Expert-Comptable</a:t>
            </a:r>
            <a:endParaRPr lang="fr-FR" sz="1050"/>
          </a:p>
        </p:txBody>
      </p:sp>
      <p:sp>
        <p:nvSpPr>
          <p:cNvPr id="19" name="ZoneTexte 18">
            <a:extLst>
              <a:ext uri="{FF2B5EF4-FFF2-40B4-BE49-F238E27FC236}">
                <a16:creationId xmlns:a16="http://schemas.microsoft.com/office/drawing/2014/main" id="{9549D85C-0D72-6528-59BF-49C2D8292A30}"/>
              </a:ext>
            </a:extLst>
          </p:cNvPr>
          <p:cNvSpPr txBox="1"/>
          <p:nvPr/>
        </p:nvSpPr>
        <p:spPr>
          <a:xfrm>
            <a:off x="8281462" y="2718252"/>
            <a:ext cx="3542862" cy="3024550"/>
          </a:xfrm>
          <a:prstGeom prst="rect">
            <a:avLst/>
          </a:prstGeom>
          <a:noFill/>
          <a:ln>
            <a:noFill/>
          </a:ln>
        </p:spPr>
        <p:txBody>
          <a:bodyPr wrap="square">
            <a:noAutofit/>
          </a:bodyPr>
          <a:lstStyle/>
          <a:p>
            <a:pPr algn="l"/>
            <a:r>
              <a:rPr lang="fr-FR" sz="1050" b="0" i="0">
                <a:effectLst/>
              </a:rPr>
              <a:t>Exerçant depuis plus de 17 ans, Kevin est spécialisé dans le conseil </a:t>
            </a:r>
            <a:r>
              <a:rPr lang="fr-FR" sz="1050"/>
              <a:t>et l’implémentation de produits data et analytiques ou d’intelligence artificielle.</a:t>
            </a:r>
            <a:endParaRPr lang="fr-FR" sz="1050" b="0" i="0">
              <a:effectLst/>
            </a:endParaRPr>
          </a:p>
          <a:p>
            <a:pPr algn="l"/>
            <a:endParaRPr lang="fr-FR" sz="1050"/>
          </a:p>
          <a:p>
            <a:pPr algn="l"/>
            <a:r>
              <a:rPr lang="fr-FR" sz="1050" b="0" i="0">
                <a:effectLst/>
              </a:rPr>
              <a:t>Il dirige les activités Tech &amp; Data de Mazars en France </a:t>
            </a:r>
            <a:r>
              <a:rPr lang="fr-FR" sz="1050"/>
              <a:t>et dans les pays francophones </a:t>
            </a:r>
            <a:r>
              <a:rPr lang="fr-FR" sz="1050" b="0" i="0">
                <a:effectLst/>
              </a:rPr>
              <a:t>et mobilise ses équipes </a:t>
            </a:r>
            <a:r>
              <a:rPr lang="fr-FR" sz="1050"/>
              <a:t>depuis la qualification de cas d’usage jusqu’à l’implémentation et la maintenance de solutions data développées par leurs soins. </a:t>
            </a:r>
          </a:p>
          <a:p>
            <a:pPr algn="l"/>
            <a:endParaRPr lang="fr-FR" sz="1050" b="0" i="0">
              <a:effectLst/>
            </a:endParaRPr>
          </a:p>
          <a:p>
            <a:pPr algn="l"/>
            <a:r>
              <a:rPr lang="fr-FR" sz="1050" b="0" i="0">
                <a:effectLst/>
              </a:rPr>
              <a:t>Ancien contrôleur de gestion, il a une appétence particulière pour les projets des directions financières.</a:t>
            </a:r>
          </a:p>
          <a:p>
            <a:pPr algn="l">
              <a:spcBef>
                <a:spcPts val="600"/>
              </a:spcBef>
            </a:pPr>
            <a:r>
              <a:rPr lang="fr-FR" sz="1050" b="0" i="0">
                <a:effectLst/>
              </a:rPr>
              <a:t>Kevin a travaillé sur de multiples projets de réconciliations de données, impliquan</a:t>
            </a:r>
            <a:r>
              <a:rPr lang="fr-FR" sz="1050"/>
              <a:t>t notamment des données de gestion, </a:t>
            </a:r>
            <a:r>
              <a:rPr lang="fr-FR" sz="1050" b="0" i="0">
                <a:effectLst/>
              </a:rPr>
              <a:t>comptables ou de trésorerie.</a:t>
            </a:r>
          </a:p>
        </p:txBody>
      </p:sp>
      <p:sp>
        <p:nvSpPr>
          <p:cNvPr id="20" name="ZoneTexte 19">
            <a:extLst>
              <a:ext uri="{FF2B5EF4-FFF2-40B4-BE49-F238E27FC236}">
                <a16:creationId xmlns:a16="http://schemas.microsoft.com/office/drawing/2014/main" id="{C5A10852-2532-08FE-41E5-DEBFDE58D125}"/>
              </a:ext>
            </a:extLst>
          </p:cNvPr>
          <p:cNvSpPr txBox="1"/>
          <p:nvPr/>
        </p:nvSpPr>
        <p:spPr>
          <a:xfrm>
            <a:off x="9276111" y="2006433"/>
            <a:ext cx="2752547" cy="577081"/>
          </a:xfrm>
          <a:prstGeom prst="rect">
            <a:avLst/>
          </a:prstGeom>
          <a:noFill/>
        </p:spPr>
        <p:txBody>
          <a:bodyPr wrap="square">
            <a:spAutoFit/>
          </a:bodyPr>
          <a:lstStyle/>
          <a:p>
            <a:r>
              <a:rPr lang="fr-FR" sz="1050" b="1">
                <a:solidFill>
                  <a:schemeClr val="tx2"/>
                </a:solidFill>
              </a:rPr>
              <a:t>Kevin LE DENIC </a:t>
            </a:r>
          </a:p>
          <a:p>
            <a:r>
              <a:rPr lang="fr-FR" sz="1050" b="1">
                <a:solidFill>
                  <a:schemeClr val="tx2"/>
                </a:solidFill>
              </a:rPr>
              <a:t>Associé</a:t>
            </a:r>
          </a:p>
          <a:p>
            <a:r>
              <a:rPr lang="fr-FR" sz="1050" b="1">
                <a:solidFill>
                  <a:schemeClr val="tx2"/>
                </a:solidFill>
              </a:rPr>
              <a:t>Data services</a:t>
            </a:r>
          </a:p>
        </p:txBody>
      </p:sp>
      <p:pic>
        <p:nvPicPr>
          <p:cNvPr id="11" name="Graphique 42">
            <a:extLst>
              <a:ext uri="{FF2B5EF4-FFF2-40B4-BE49-F238E27FC236}">
                <a16:creationId xmlns:a16="http://schemas.microsoft.com/office/drawing/2014/main" id="{F9A7E95F-F728-6576-FF22-AC00338A11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4416143" y="1633038"/>
            <a:ext cx="925331" cy="950476"/>
          </a:xfrm>
          <a:prstGeom prst="rect">
            <a:avLst/>
          </a:prstGeom>
          <a:ln>
            <a:noFill/>
          </a:ln>
        </p:spPr>
      </p:pic>
      <p:pic>
        <p:nvPicPr>
          <p:cNvPr id="13" name="Espace réservé pour une image  38" descr="Une image contenant homme, personne, complet, intérieur&#10;&#10;Description générée automatiquement">
            <a:extLst>
              <a:ext uri="{FF2B5EF4-FFF2-40B4-BE49-F238E27FC236}">
                <a16:creationId xmlns:a16="http://schemas.microsoft.com/office/drawing/2014/main" id="{4B7AA75A-2B09-93FF-ED1A-DAEA18934435}"/>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rcRect t="6919" b="6919"/>
          <a:stretch>
            <a:fillRect/>
          </a:stretch>
        </p:blipFill>
        <p:spPr>
          <a:xfrm>
            <a:off x="329739" y="1587392"/>
            <a:ext cx="925331" cy="996122"/>
          </a:xfrm>
          <a:prstGeom prst="rect">
            <a:avLst/>
          </a:prstGeom>
        </p:spPr>
      </p:pic>
      <p:pic>
        <p:nvPicPr>
          <p:cNvPr id="18" name="Image 17">
            <a:extLst>
              <a:ext uri="{FF2B5EF4-FFF2-40B4-BE49-F238E27FC236}">
                <a16:creationId xmlns:a16="http://schemas.microsoft.com/office/drawing/2014/main" id="{87E87A3A-0A14-D993-A42D-65A40A1C60D3}"/>
              </a:ext>
            </a:extLst>
          </p:cNvPr>
          <p:cNvPicPr>
            <a:picLocks noChangeAspect="1"/>
          </p:cNvPicPr>
          <p:nvPr/>
        </p:nvPicPr>
        <p:blipFill>
          <a:blip r:embed="rId5"/>
          <a:stretch>
            <a:fillRect/>
          </a:stretch>
        </p:blipFill>
        <p:spPr>
          <a:xfrm>
            <a:off x="8494037" y="1621709"/>
            <a:ext cx="782074" cy="961805"/>
          </a:xfrm>
          <a:prstGeom prst="rect">
            <a:avLst/>
          </a:prstGeom>
        </p:spPr>
      </p:pic>
      <p:sp>
        <p:nvSpPr>
          <p:cNvPr id="14" name="Text Placeholder 13">
            <a:extLst>
              <a:ext uri="{FF2B5EF4-FFF2-40B4-BE49-F238E27FC236}">
                <a16:creationId xmlns:a16="http://schemas.microsoft.com/office/drawing/2014/main" id="{E5B046E2-5C4F-0F52-E0DD-97452F950CE5}"/>
              </a:ext>
            </a:extLst>
          </p:cNvPr>
          <p:cNvSpPr>
            <a:spLocks noGrp="1"/>
          </p:cNvSpPr>
          <p:nvPr>
            <p:ph type="body" sz="quarter" idx="13"/>
          </p:nvPr>
        </p:nvSpPr>
        <p:spPr>
          <a:xfrm>
            <a:off x="306000" y="673200"/>
            <a:ext cx="7893458" cy="360000"/>
          </a:xfrm>
        </p:spPr>
        <p:txBody>
          <a:bodyPr/>
          <a:lstStyle/>
          <a:p>
            <a:r>
              <a:rPr lang="en-US" dirty="0"/>
              <a:t>Ready to serve you in your Data &amp; AI Projects</a:t>
            </a:r>
          </a:p>
        </p:txBody>
      </p:sp>
      <p:sp>
        <p:nvSpPr>
          <p:cNvPr id="23" name="Text Placeholder 6">
            <a:extLst>
              <a:ext uri="{FF2B5EF4-FFF2-40B4-BE49-F238E27FC236}">
                <a16:creationId xmlns:a16="http://schemas.microsoft.com/office/drawing/2014/main" id="{2AC65895-C990-1C69-5AE1-152D287FA525}"/>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a:t>Experts </a:t>
            </a:r>
            <a:r>
              <a:rPr lang="fr-FR" dirty="0" err="1"/>
              <a:t>from</a:t>
            </a:r>
            <a:r>
              <a:rPr lang="fr-FR" dirty="0"/>
              <a:t> the </a:t>
            </a:r>
            <a:r>
              <a:rPr lang="fr-FR" dirty="0" err="1"/>
              <a:t>field</a:t>
            </a:r>
            <a:endParaRPr dirty="0"/>
          </a:p>
        </p:txBody>
      </p:sp>
    </p:spTree>
    <p:extLst>
      <p:ext uri="{BB962C8B-B14F-4D97-AF65-F5344CB8AC3E}">
        <p14:creationId xmlns:p14="http://schemas.microsoft.com/office/powerpoint/2010/main" val="77860978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Espace réservé pour une image  9">
            <a:extLst>
              <a:ext uri="{FF2B5EF4-FFF2-40B4-BE49-F238E27FC236}">
                <a16:creationId xmlns:a16="http://schemas.microsoft.com/office/drawing/2014/main" id="{A259E3C3-0FE0-252B-5115-43574FCF0D80}"/>
              </a:ext>
            </a:extLst>
          </p:cNvPr>
          <p:cNvPicPr>
            <a:picLocks noGrp="1" noChangeAspect="1"/>
          </p:cNvPicPr>
          <p:nvPr>
            <p:ph type="pic" sz="quarter" idx="21"/>
          </p:nvPr>
        </p:nvPicPr>
        <p:blipFill>
          <a:blip r:embed="rId3">
            <a:extLst>
              <a:ext uri="{28A0092B-C50C-407E-A947-70E740481C1C}">
                <a14:useLocalDpi xmlns:a14="http://schemas.microsoft.com/office/drawing/2010/main" val="0"/>
              </a:ext>
            </a:extLst>
          </a:blip>
          <a:srcRect l="27037" r="27037"/>
          <a:stretch/>
        </p:blipFill>
        <p:spPr>
          <a:xfrm>
            <a:off x="5511800" y="0"/>
            <a:ext cx="6680200" cy="6858000"/>
          </a:xfrm>
        </p:spPr>
      </p:pic>
      <p:sp>
        <p:nvSpPr>
          <p:cNvPr id="5" name="Title 4">
            <a:extLst>
              <a:ext uri="{FF2B5EF4-FFF2-40B4-BE49-F238E27FC236}">
                <a16:creationId xmlns:a16="http://schemas.microsoft.com/office/drawing/2014/main" id="{EACDE506-665E-BB42-931C-DC1F5955C9AF}"/>
              </a:ext>
            </a:extLst>
          </p:cNvPr>
          <p:cNvSpPr>
            <a:spLocks noGrp="1"/>
          </p:cNvSpPr>
          <p:nvPr>
            <p:ph type="title"/>
          </p:nvPr>
        </p:nvSpPr>
        <p:spPr>
          <a:xfrm>
            <a:off x="655199" y="2270196"/>
            <a:ext cx="5032167" cy="360000"/>
          </a:xfrm>
        </p:spPr>
        <p:txBody>
          <a:bodyPr/>
          <a:lstStyle/>
          <a:p>
            <a:pPr>
              <a:lnSpc>
                <a:spcPct val="105000"/>
              </a:lnSpc>
              <a:spcBef>
                <a:spcPts val="0"/>
              </a:spcBef>
              <a:spcAft>
                <a:spcPts val="600"/>
              </a:spcAft>
            </a:pPr>
            <a:r>
              <a:rPr lang="en-US" b="1" dirty="0"/>
              <a:t>Our analysis of your business</a:t>
            </a:r>
          </a:p>
        </p:txBody>
      </p:sp>
      <p:sp>
        <p:nvSpPr>
          <p:cNvPr id="3" name="Text Placeholder 2">
            <a:extLst>
              <a:ext uri="{FF2B5EF4-FFF2-40B4-BE49-F238E27FC236}">
                <a16:creationId xmlns:a16="http://schemas.microsoft.com/office/drawing/2014/main" id="{7B495292-CD9B-2681-F606-A938964A8433}"/>
              </a:ext>
            </a:extLst>
          </p:cNvPr>
          <p:cNvSpPr>
            <a:spLocks noGrp="1"/>
          </p:cNvSpPr>
          <p:nvPr>
            <p:ph type="body" sz="quarter" idx="10"/>
          </p:nvPr>
        </p:nvSpPr>
        <p:spPr>
          <a:xfrm>
            <a:off x="655638" y="2907109"/>
            <a:ext cx="4852800" cy="2588400"/>
          </a:xfrm>
        </p:spPr>
        <p:txBody>
          <a:bodyPr vert="horz" lIns="0" tIns="0" rIns="0" bIns="0" rtlCol="0" anchor="t">
            <a:noAutofit/>
          </a:bodyPr>
          <a:lstStyle/>
          <a:p>
            <a:pPr marL="641350" lvl="1" indent="-285750">
              <a:buFont typeface="Arial" panose="020B0604020202020204" pitchFamily="34" charset="0"/>
              <a:buChar char="•"/>
            </a:pPr>
            <a:r>
              <a:rPr lang="en-US" sz="1800" dirty="0"/>
              <a:t>Offering</a:t>
            </a:r>
          </a:p>
          <a:p>
            <a:pPr marL="641350" lvl="1" indent="-285750">
              <a:buFont typeface="Arial" panose="020B0604020202020204" pitchFamily="34" charset="0"/>
              <a:buChar char="•"/>
            </a:pPr>
            <a:r>
              <a:rPr lang="en-US" sz="1800" dirty="0"/>
              <a:t>Capabilities</a:t>
            </a:r>
          </a:p>
          <a:p>
            <a:pPr marL="641350" lvl="1" indent="-285750">
              <a:buFont typeface="Arial" panose="020B0604020202020204" pitchFamily="34" charset="0"/>
              <a:buChar char="•"/>
            </a:pPr>
            <a:r>
              <a:rPr lang="en-US" sz="1800" dirty="0"/>
              <a:t>Market</a:t>
            </a:r>
          </a:p>
          <a:p>
            <a:pPr marL="641350" lvl="1" indent="-285750">
              <a:buFont typeface="Arial" panose="020B0604020202020204" pitchFamily="34" charset="0"/>
              <a:buChar char="•"/>
            </a:pPr>
            <a:r>
              <a:rPr lang="en-US" sz="1800" dirty="0"/>
              <a:t>Positioning</a:t>
            </a:r>
          </a:p>
          <a:p>
            <a:pPr marL="641350" lvl="1" indent="-285750">
              <a:buFont typeface="Arial" panose="020B0604020202020204" pitchFamily="34" charset="0"/>
              <a:buChar char="•"/>
            </a:pPr>
            <a:r>
              <a:rPr lang="en-US" sz="1800" dirty="0"/>
              <a:t>Financial Performance</a:t>
            </a:r>
          </a:p>
          <a:p>
            <a:pPr marL="641350" lvl="1" indent="-285750">
              <a:buFont typeface="Arial" panose="020B0604020202020204" pitchFamily="34" charset="0"/>
              <a:buChar char="•"/>
            </a:pPr>
            <a:r>
              <a:rPr lang="en-US" sz="1800" dirty="0"/>
              <a:t>Strategy</a:t>
            </a:r>
          </a:p>
        </p:txBody>
      </p:sp>
    </p:spTree>
    <p:extLst>
      <p:ext uri="{BB962C8B-B14F-4D97-AF65-F5344CB8AC3E}">
        <p14:creationId xmlns:p14="http://schemas.microsoft.com/office/powerpoint/2010/main" val="316394065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a:extLst>
              <a:ext uri="{FF2B5EF4-FFF2-40B4-BE49-F238E27FC236}">
                <a16:creationId xmlns:a16="http://schemas.microsoft.com/office/drawing/2014/main" id="{3047DF7C-A649-1A23-3BA7-6E6E1CA4432F}"/>
              </a:ext>
            </a:extLst>
          </p:cNvPr>
          <p:cNvSpPr>
            <a:spLocks noGrp="1"/>
          </p:cNvSpPr>
          <p:nvPr>
            <p:ph type="body" sz="quarter" idx="14"/>
          </p:nvPr>
        </p:nvSpPr>
        <p:spPr>
          <a:xfrm>
            <a:off x="300036" y="1698410"/>
            <a:ext cx="3674362" cy="299064"/>
          </a:xfrm>
        </p:spPr>
        <p:txBody>
          <a:bodyPr/>
          <a:lstStyle/>
          <a:p>
            <a:r>
              <a:rPr lang="fr-FR" sz="1400" b="1" dirty="0"/>
              <a:t>1. Innovation</a:t>
            </a:r>
            <a:endParaRPr lang="en-US" sz="1600" dirty="0"/>
          </a:p>
        </p:txBody>
      </p:sp>
      <p:sp>
        <p:nvSpPr>
          <p:cNvPr id="5" name="Content Placeholder 4">
            <a:extLst>
              <a:ext uri="{FF2B5EF4-FFF2-40B4-BE49-F238E27FC236}">
                <a16:creationId xmlns:a16="http://schemas.microsoft.com/office/drawing/2014/main" id="{DCB498BD-9264-2BBC-67EF-6107DE4992BF}"/>
              </a:ext>
            </a:extLst>
          </p:cNvPr>
          <p:cNvSpPr>
            <a:spLocks noGrp="1"/>
          </p:cNvSpPr>
          <p:nvPr>
            <p:ph sz="quarter" idx="15"/>
          </p:nvPr>
        </p:nvSpPr>
        <p:spPr>
          <a:xfrm>
            <a:off x="300037" y="2042728"/>
            <a:ext cx="3674362" cy="1607869"/>
          </a:xfrm>
        </p:spPr>
        <p:txBody>
          <a:bodyPr/>
          <a:lstStyle/>
          <a:p>
            <a:pPr marL="0" indent="0" algn="just">
              <a:buNone/>
            </a:pPr>
            <a:r>
              <a:rPr lang="fr-FR" dirty="0" err="1"/>
              <a:t>Beneteau</a:t>
            </a:r>
            <a:r>
              <a:rPr lang="fr-FR" dirty="0"/>
              <a:t> </a:t>
            </a:r>
            <a:r>
              <a:rPr lang="fr-FR" dirty="0" err="1"/>
              <a:t>is</a:t>
            </a:r>
            <a:r>
              <a:rPr lang="fr-FR" dirty="0"/>
              <a:t> </a:t>
            </a:r>
            <a:r>
              <a:rPr lang="fr-FR" dirty="0" err="1"/>
              <a:t>known</a:t>
            </a:r>
            <a:r>
              <a:rPr lang="fr-FR" dirty="0"/>
              <a:t> for </a:t>
            </a:r>
            <a:r>
              <a:rPr lang="fr-FR" dirty="0" err="1"/>
              <a:t>its</a:t>
            </a:r>
            <a:r>
              <a:rPr lang="fr-FR" dirty="0"/>
              <a:t> </a:t>
            </a:r>
            <a:r>
              <a:rPr lang="fr-FR" dirty="0" err="1"/>
              <a:t>strong</a:t>
            </a:r>
            <a:r>
              <a:rPr lang="fr-FR" dirty="0"/>
              <a:t> focus on innovation. </a:t>
            </a:r>
            <a:r>
              <a:rPr lang="fr-FR" dirty="0" err="1"/>
              <a:t>They</a:t>
            </a:r>
            <a:r>
              <a:rPr lang="fr-FR" dirty="0"/>
              <a:t> have </a:t>
            </a:r>
            <a:r>
              <a:rPr lang="fr-FR" dirty="0" err="1"/>
              <a:t>introduced</a:t>
            </a:r>
            <a:r>
              <a:rPr lang="fr-FR" dirty="0"/>
              <a:t> </a:t>
            </a:r>
            <a:r>
              <a:rPr lang="fr-FR" dirty="0" err="1"/>
              <a:t>products</a:t>
            </a:r>
            <a:r>
              <a:rPr lang="fr-FR" dirty="0"/>
              <a:t> like the </a:t>
            </a:r>
            <a:r>
              <a:rPr lang="fr-FR" dirty="0" err="1"/>
              <a:t>Elium</a:t>
            </a:r>
            <a:r>
              <a:rPr lang="fr-FR" dirty="0"/>
              <a:t>® </a:t>
            </a:r>
            <a:r>
              <a:rPr lang="fr-FR" dirty="0" err="1"/>
              <a:t>resin</a:t>
            </a:r>
            <a:r>
              <a:rPr lang="fr-FR" dirty="0"/>
              <a:t>, </a:t>
            </a:r>
            <a:r>
              <a:rPr lang="fr-FR" dirty="0" err="1"/>
              <a:t>which</a:t>
            </a:r>
            <a:r>
              <a:rPr lang="fr-FR" dirty="0"/>
              <a:t> </a:t>
            </a:r>
            <a:r>
              <a:rPr lang="fr-FR" dirty="0" err="1"/>
              <a:t>is</a:t>
            </a:r>
            <a:r>
              <a:rPr lang="fr-FR" dirty="0"/>
              <a:t> a </a:t>
            </a:r>
            <a:r>
              <a:rPr lang="fr-FR" dirty="0" err="1"/>
              <a:t>sustainable</a:t>
            </a:r>
            <a:r>
              <a:rPr lang="fr-FR" dirty="0"/>
              <a:t> alternative to </a:t>
            </a:r>
            <a:r>
              <a:rPr lang="fr-FR" dirty="0" err="1"/>
              <a:t>traditional</a:t>
            </a:r>
            <a:r>
              <a:rPr lang="fr-FR" dirty="0"/>
              <a:t> polyester in boat construction. </a:t>
            </a:r>
            <a:r>
              <a:rPr lang="fr-FR" dirty="0" err="1"/>
              <a:t>They</a:t>
            </a:r>
            <a:r>
              <a:rPr lang="fr-FR" dirty="0"/>
              <a:t> are </a:t>
            </a:r>
            <a:r>
              <a:rPr lang="fr-FR" dirty="0" err="1"/>
              <a:t>also</a:t>
            </a:r>
            <a:r>
              <a:rPr lang="fr-FR" dirty="0"/>
              <a:t> </a:t>
            </a:r>
            <a:r>
              <a:rPr lang="fr-FR" dirty="0" err="1"/>
              <a:t>developing</a:t>
            </a:r>
            <a:r>
              <a:rPr lang="fr-FR" dirty="0"/>
              <a:t> </a:t>
            </a:r>
            <a:r>
              <a:rPr lang="fr-FR" dirty="0" err="1"/>
              <a:t>electric</a:t>
            </a:r>
            <a:r>
              <a:rPr lang="fr-FR" dirty="0"/>
              <a:t> and </a:t>
            </a:r>
            <a:r>
              <a:rPr lang="fr-FR" dirty="0" err="1"/>
              <a:t>hybrid</a:t>
            </a:r>
            <a:r>
              <a:rPr lang="fr-FR" dirty="0"/>
              <a:t> propulsion </a:t>
            </a:r>
            <a:r>
              <a:rPr lang="fr-FR" dirty="0" err="1"/>
              <a:t>systems</a:t>
            </a:r>
            <a:r>
              <a:rPr lang="fr-FR" dirty="0"/>
              <a:t> for </a:t>
            </a:r>
            <a:r>
              <a:rPr lang="fr-FR" dirty="0" err="1"/>
              <a:t>sustainable</a:t>
            </a:r>
            <a:r>
              <a:rPr lang="fr-FR" dirty="0"/>
              <a:t> boating.</a:t>
            </a:r>
          </a:p>
          <a:p>
            <a:pPr algn="just"/>
            <a:endParaRPr lang="en-US" dirty="0"/>
          </a:p>
        </p:txBody>
      </p:sp>
      <p:sp>
        <p:nvSpPr>
          <p:cNvPr id="31" name="Title 1">
            <a:extLst>
              <a:ext uri="{FF2B5EF4-FFF2-40B4-BE49-F238E27FC236}">
                <a16:creationId xmlns:a16="http://schemas.microsoft.com/office/drawing/2014/main" id="{D2652078-8C20-171F-790B-21371E10B3E1}"/>
              </a:ext>
            </a:extLst>
          </p:cNvPr>
          <p:cNvSpPr>
            <a:spLocks noGrp="1"/>
          </p:cNvSpPr>
          <p:nvPr>
            <p:ph type="title"/>
          </p:nvPr>
        </p:nvSpPr>
        <p:spPr>
          <a:xfrm>
            <a:off x="306000" y="306000"/>
            <a:ext cx="11581200" cy="360000"/>
          </a:xfrm>
        </p:spPr>
        <p:txBody>
          <a:bodyPr/>
          <a:lstStyle/>
          <a:p>
            <a:r>
              <a:rPr lang="en-US" dirty="0"/>
              <a:t>Our analysis of your business</a:t>
            </a:r>
          </a:p>
        </p:txBody>
      </p:sp>
      <p:sp>
        <p:nvSpPr>
          <p:cNvPr id="32" name="Text Placeholder 5">
            <a:extLst>
              <a:ext uri="{FF2B5EF4-FFF2-40B4-BE49-F238E27FC236}">
                <a16:creationId xmlns:a16="http://schemas.microsoft.com/office/drawing/2014/main" id="{BD5BCC31-7D56-3093-2EDA-C7D9A9814368}"/>
              </a:ext>
            </a:extLst>
          </p:cNvPr>
          <p:cNvSpPr>
            <a:spLocks noGrp="1"/>
          </p:cNvSpPr>
          <p:nvPr>
            <p:ph type="body" sz="quarter" idx="13"/>
          </p:nvPr>
        </p:nvSpPr>
        <p:spPr>
          <a:xfrm>
            <a:off x="306000" y="667909"/>
            <a:ext cx="8029650" cy="391749"/>
          </a:xfrm>
        </p:spPr>
        <p:txBody>
          <a:bodyPr/>
          <a:lstStyle/>
          <a:p>
            <a:r>
              <a:rPr lang="en-US" dirty="0">
                <a:cs typeface="Arial"/>
              </a:rPr>
              <a:t>Offering</a:t>
            </a:r>
          </a:p>
        </p:txBody>
      </p:sp>
      <p:sp>
        <p:nvSpPr>
          <p:cNvPr id="33" name="Text Placeholder 6">
            <a:extLst>
              <a:ext uri="{FF2B5EF4-FFF2-40B4-BE49-F238E27FC236}">
                <a16:creationId xmlns:a16="http://schemas.microsoft.com/office/drawing/2014/main" id="{F38E0DC7-6FF8-8B59-2A53-009EA5ABD521}"/>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t>
            </a:r>
            <a:r>
              <a:rPr lang="fr-FR" dirty="0" err="1"/>
              <a:t>makes</a:t>
            </a:r>
            <a:r>
              <a:rPr lang="fr-FR" dirty="0"/>
              <a:t> </a:t>
            </a:r>
            <a:r>
              <a:rPr lang="fr-FR" dirty="0" err="1"/>
              <a:t>your</a:t>
            </a:r>
            <a:r>
              <a:rPr lang="fr-FR" dirty="0"/>
              <a:t> </a:t>
            </a:r>
            <a:r>
              <a:rPr lang="fr-FR" dirty="0" err="1"/>
              <a:t>products</a:t>
            </a:r>
            <a:r>
              <a:rPr lang="fr-FR" dirty="0"/>
              <a:t> and services stand out in </a:t>
            </a:r>
            <a:r>
              <a:rPr lang="fr-FR" dirty="0" err="1"/>
              <a:t>your</a:t>
            </a:r>
            <a:r>
              <a:rPr lang="fr-FR" dirty="0"/>
              <a:t> market?</a:t>
            </a:r>
            <a:endParaRPr dirty="0"/>
          </a:p>
        </p:txBody>
      </p:sp>
      <p:sp>
        <p:nvSpPr>
          <p:cNvPr id="38" name="Text Placeholder 3">
            <a:extLst>
              <a:ext uri="{FF2B5EF4-FFF2-40B4-BE49-F238E27FC236}">
                <a16:creationId xmlns:a16="http://schemas.microsoft.com/office/drawing/2014/main" id="{B98161FB-8773-8387-0B43-038B5B6B1933}"/>
              </a:ext>
            </a:extLst>
          </p:cNvPr>
          <p:cNvSpPr txBox="1">
            <a:spLocks/>
          </p:cNvSpPr>
          <p:nvPr/>
        </p:nvSpPr>
        <p:spPr>
          <a:xfrm>
            <a:off x="4288636" y="1720742"/>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2. Diverse Product Range</a:t>
            </a:r>
            <a:endParaRPr lang="en-US" sz="1600" dirty="0"/>
          </a:p>
        </p:txBody>
      </p:sp>
      <p:sp>
        <p:nvSpPr>
          <p:cNvPr id="39" name="Content Placeholder 4">
            <a:extLst>
              <a:ext uri="{FF2B5EF4-FFF2-40B4-BE49-F238E27FC236}">
                <a16:creationId xmlns:a16="http://schemas.microsoft.com/office/drawing/2014/main" id="{EFE39119-3E6A-4942-FE64-6540A7F43243}"/>
              </a:ext>
            </a:extLst>
          </p:cNvPr>
          <p:cNvSpPr txBox="1">
            <a:spLocks/>
          </p:cNvSpPr>
          <p:nvPr/>
        </p:nvSpPr>
        <p:spPr>
          <a:xfrm>
            <a:off x="4288637" y="2065060"/>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a:t>The </a:t>
            </a:r>
            <a:r>
              <a:rPr lang="fr-FR" dirty="0" err="1"/>
              <a:t>company</a:t>
            </a:r>
            <a:r>
              <a:rPr lang="fr-FR" dirty="0"/>
              <a:t> </a:t>
            </a:r>
            <a:r>
              <a:rPr lang="fr-FR" dirty="0" err="1"/>
              <a:t>offers</a:t>
            </a:r>
            <a:r>
              <a:rPr lang="fr-FR" dirty="0"/>
              <a:t> over 150 recreational boat </a:t>
            </a:r>
            <a:r>
              <a:rPr lang="fr-FR" dirty="0" err="1"/>
              <a:t>models</a:t>
            </a:r>
            <a:r>
              <a:rPr lang="fr-FR" dirty="0"/>
              <a:t> </a:t>
            </a:r>
            <a:r>
              <a:rPr lang="fr-FR" dirty="0" err="1"/>
              <a:t>across</a:t>
            </a:r>
            <a:r>
              <a:rPr lang="fr-FR" dirty="0"/>
              <a:t> </a:t>
            </a:r>
            <a:r>
              <a:rPr lang="fr-FR" dirty="0" err="1"/>
              <a:t>various</a:t>
            </a:r>
            <a:r>
              <a:rPr lang="fr-FR" dirty="0"/>
              <a:t> brands, catering to </a:t>
            </a:r>
            <a:r>
              <a:rPr lang="fr-FR" dirty="0" err="1"/>
              <a:t>different</a:t>
            </a:r>
            <a:r>
              <a:rPr lang="fr-FR" dirty="0"/>
              <a:t> market segments and </a:t>
            </a:r>
            <a:r>
              <a:rPr lang="fr-FR" dirty="0" err="1"/>
              <a:t>preferences</a:t>
            </a:r>
            <a:r>
              <a:rPr lang="fr-FR" dirty="0"/>
              <a:t>. This </a:t>
            </a:r>
            <a:r>
              <a:rPr lang="fr-FR" dirty="0" err="1"/>
              <a:t>includes</a:t>
            </a:r>
            <a:r>
              <a:rPr lang="fr-FR" dirty="0"/>
              <a:t> </a:t>
            </a:r>
            <a:r>
              <a:rPr lang="fr-FR" dirty="0" err="1"/>
              <a:t>sailboats</a:t>
            </a:r>
            <a:r>
              <a:rPr lang="fr-FR" dirty="0"/>
              <a:t>, </a:t>
            </a:r>
            <a:r>
              <a:rPr lang="fr-FR" dirty="0" err="1"/>
              <a:t>motorboats</a:t>
            </a:r>
            <a:r>
              <a:rPr lang="fr-FR" dirty="0"/>
              <a:t>, and yachts of </a:t>
            </a:r>
            <a:r>
              <a:rPr lang="fr-FR" dirty="0" err="1"/>
              <a:t>various</a:t>
            </a:r>
            <a:r>
              <a:rPr lang="fr-FR" dirty="0"/>
              <a:t> sizes and styles.</a:t>
            </a:r>
          </a:p>
          <a:p>
            <a:pPr algn="just"/>
            <a:endParaRPr lang="en-US" dirty="0"/>
          </a:p>
        </p:txBody>
      </p:sp>
      <p:sp>
        <p:nvSpPr>
          <p:cNvPr id="42" name="Text Placeholder 3">
            <a:extLst>
              <a:ext uri="{FF2B5EF4-FFF2-40B4-BE49-F238E27FC236}">
                <a16:creationId xmlns:a16="http://schemas.microsoft.com/office/drawing/2014/main" id="{06CFAEAE-B594-F985-8F9A-A1B931BECA76}"/>
              </a:ext>
            </a:extLst>
          </p:cNvPr>
          <p:cNvSpPr txBox="1">
            <a:spLocks/>
          </p:cNvSpPr>
          <p:nvPr/>
        </p:nvSpPr>
        <p:spPr>
          <a:xfrm>
            <a:off x="8273020" y="1698410"/>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3. </a:t>
            </a:r>
            <a:r>
              <a:rPr lang="fr-FR" sz="1400" b="1" dirty="0" err="1"/>
              <a:t>Quality</a:t>
            </a:r>
            <a:r>
              <a:rPr lang="fr-FR" sz="1400" b="1" dirty="0"/>
              <a:t> and Design</a:t>
            </a:r>
            <a:endParaRPr lang="en-US" sz="1600" dirty="0"/>
          </a:p>
        </p:txBody>
      </p:sp>
      <p:sp>
        <p:nvSpPr>
          <p:cNvPr id="43" name="Content Placeholder 4">
            <a:extLst>
              <a:ext uri="{FF2B5EF4-FFF2-40B4-BE49-F238E27FC236}">
                <a16:creationId xmlns:a16="http://schemas.microsoft.com/office/drawing/2014/main" id="{33D963A0-C437-5377-3863-F1796BD68F86}"/>
              </a:ext>
            </a:extLst>
          </p:cNvPr>
          <p:cNvSpPr txBox="1">
            <a:spLocks/>
          </p:cNvSpPr>
          <p:nvPr/>
        </p:nvSpPr>
        <p:spPr>
          <a:xfrm>
            <a:off x="8273021" y="2042728"/>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a:t>The </a:t>
            </a:r>
            <a:r>
              <a:rPr lang="fr-FR" dirty="0" err="1"/>
              <a:t>company</a:t>
            </a:r>
            <a:r>
              <a:rPr lang="fr-FR" dirty="0"/>
              <a:t> </a:t>
            </a:r>
            <a:r>
              <a:rPr lang="fr-FR" dirty="0" err="1"/>
              <a:t>offers</a:t>
            </a:r>
            <a:r>
              <a:rPr lang="fr-FR" dirty="0"/>
              <a:t> over 150 recreational boat </a:t>
            </a:r>
            <a:r>
              <a:rPr lang="fr-FR" dirty="0" err="1"/>
              <a:t>models</a:t>
            </a:r>
            <a:r>
              <a:rPr lang="fr-FR" dirty="0"/>
              <a:t> </a:t>
            </a:r>
            <a:r>
              <a:rPr lang="fr-FR" dirty="0" err="1"/>
              <a:t>across</a:t>
            </a:r>
            <a:r>
              <a:rPr lang="fr-FR" dirty="0"/>
              <a:t> </a:t>
            </a:r>
            <a:r>
              <a:rPr lang="fr-FR" dirty="0" err="1"/>
              <a:t>various</a:t>
            </a:r>
            <a:r>
              <a:rPr lang="fr-FR" dirty="0"/>
              <a:t> brands, catering to </a:t>
            </a:r>
            <a:r>
              <a:rPr lang="fr-FR" dirty="0" err="1"/>
              <a:t>different</a:t>
            </a:r>
            <a:r>
              <a:rPr lang="fr-FR" dirty="0"/>
              <a:t> market segments and </a:t>
            </a:r>
            <a:r>
              <a:rPr lang="fr-FR" dirty="0" err="1"/>
              <a:t>preferences</a:t>
            </a:r>
            <a:r>
              <a:rPr lang="fr-FR" dirty="0"/>
              <a:t>. This </a:t>
            </a:r>
            <a:r>
              <a:rPr lang="fr-FR" dirty="0" err="1"/>
              <a:t>includes</a:t>
            </a:r>
            <a:r>
              <a:rPr lang="fr-FR" dirty="0"/>
              <a:t> </a:t>
            </a:r>
            <a:r>
              <a:rPr lang="fr-FR" dirty="0" err="1"/>
              <a:t>sailboats</a:t>
            </a:r>
            <a:r>
              <a:rPr lang="fr-FR" dirty="0"/>
              <a:t>, </a:t>
            </a:r>
            <a:r>
              <a:rPr lang="fr-FR" dirty="0" err="1"/>
              <a:t>motorboats</a:t>
            </a:r>
            <a:r>
              <a:rPr lang="fr-FR" dirty="0"/>
              <a:t>, and yachts of </a:t>
            </a:r>
            <a:r>
              <a:rPr lang="fr-FR" dirty="0" err="1"/>
              <a:t>various</a:t>
            </a:r>
            <a:r>
              <a:rPr lang="fr-FR" dirty="0"/>
              <a:t> sizes and styles.</a:t>
            </a:r>
          </a:p>
          <a:p>
            <a:pPr algn="just"/>
            <a:endParaRPr lang="en-US" dirty="0"/>
          </a:p>
        </p:txBody>
      </p:sp>
      <p:sp>
        <p:nvSpPr>
          <p:cNvPr id="44" name="Text Placeholder 3">
            <a:extLst>
              <a:ext uri="{FF2B5EF4-FFF2-40B4-BE49-F238E27FC236}">
                <a16:creationId xmlns:a16="http://schemas.microsoft.com/office/drawing/2014/main" id="{EFD06E20-9576-A461-FD87-911CF211307D}"/>
              </a:ext>
            </a:extLst>
          </p:cNvPr>
          <p:cNvSpPr txBox="1">
            <a:spLocks/>
          </p:cNvSpPr>
          <p:nvPr/>
        </p:nvSpPr>
        <p:spPr>
          <a:xfrm>
            <a:off x="295270" y="3930187"/>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4. </a:t>
            </a:r>
            <a:r>
              <a:rPr lang="fr-FR" sz="1400" b="1" dirty="0" err="1"/>
              <a:t>Sustainability</a:t>
            </a:r>
            <a:r>
              <a:rPr lang="fr-FR" sz="1400" b="1" dirty="0"/>
              <a:t> Leadership</a:t>
            </a:r>
            <a:endParaRPr lang="en-US" sz="1600" dirty="0"/>
          </a:p>
        </p:txBody>
      </p:sp>
      <p:sp>
        <p:nvSpPr>
          <p:cNvPr id="45" name="Content Placeholder 4">
            <a:extLst>
              <a:ext uri="{FF2B5EF4-FFF2-40B4-BE49-F238E27FC236}">
                <a16:creationId xmlns:a16="http://schemas.microsoft.com/office/drawing/2014/main" id="{E52579D8-8590-C330-EA30-F0A1339D6E2C}"/>
              </a:ext>
            </a:extLst>
          </p:cNvPr>
          <p:cNvSpPr txBox="1">
            <a:spLocks/>
          </p:cNvSpPr>
          <p:nvPr/>
        </p:nvSpPr>
        <p:spPr>
          <a:xfrm>
            <a:off x="295271" y="4274505"/>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err="1"/>
              <a:t>Beneteau</a:t>
            </a:r>
            <a:r>
              <a:rPr lang="fr-FR" dirty="0"/>
              <a:t> has </a:t>
            </a:r>
            <a:r>
              <a:rPr lang="fr-FR" dirty="0" err="1"/>
              <a:t>positioned</a:t>
            </a:r>
            <a:r>
              <a:rPr lang="fr-FR" dirty="0"/>
              <a:t> </a:t>
            </a:r>
            <a:r>
              <a:rPr lang="fr-FR" dirty="0" err="1"/>
              <a:t>itself</a:t>
            </a:r>
            <a:r>
              <a:rPr lang="fr-FR" dirty="0"/>
              <a:t> as a leader in </a:t>
            </a:r>
            <a:r>
              <a:rPr lang="fr-FR" dirty="0" err="1"/>
              <a:t>sustainable</a:t>
            </a:r>
            <a:r>
              <a:rPr lang="fr-FR" dirty="0"/>
              <a:t> boating technologies and practices. For </a:t>
            </a:r>
            <a:r>
              <a:rPr lang="fr-FR" dirty="0" err="1"/>
              <a:t>example</a:t>
            </a:r>
            <a:r>
              <a:rPr lang="fr-FR" dirty="0"/>
              <a:t>, </a:t>
            </a:r>
            <a:r>
              <a:rPr lang="fr-FR" dirty="0" err="1"/>
              <a:t>they've</a:t>
            </a:r>
            <a:r>
              <a:rPr lang="fr-FR" dirty="0"/>
              <a:t> </a:t>
            </a:r>
            <a:r>
              <a:rPr lang="fr-FR" dirty="0" err="1"/>
              <a:t>introduced</a:t>
            </a:r>
            <a:r>
              <a:rPr lang="fr-FR" dirty="0"/>
              <a:t> the </a:t>
            </a:r>
            <a:r>
              <a:rPr lang="fr-FR" dirty="0" err="1"/>
              <a:t>Iro</a:t>
            </a:r>
            <a:r>
              <a:rPr lang="fr-FR" dirty="0"/>
              <a:t>-Deck, a </a:t>
            </a:r>
            <a:r>
              <a:rPr lang="fr-FR" dirty="0" err="1"/>
              <a:t>sustainable</a:t>
            </a:r>
            <a:r>
              <a:rPr lang="fr-FR" dirty="0"/>
              <a:t> </a:t>
            </a:r>
            <a:r>
              <a:rPr lang="fr-FR" dirty="0" err="1"/>
              <a:t>wood</a:t>
            </a:r>
            <a:r>
              <a:rPr lang="fr-FR" dirty="0"/>
              <a:t> alternative </a:t>
            </a:r>
            <a:r>
              <a:rPr lang="fr-FR" dirty="0" err="1"/>
              <a:t>sourced</a:t>
            </a:r>
            <a:r>
              <a:rPr lang="fr-FR" dirty="0"/>
              <a:t> </a:t>
            </a:r>
            <a:r>
              <a:rPr lang="fr-FR" dirty="0" err="1"/>
              <a:t>from</a:t>
            </a:r>
            <a:r>
              <a:rPr lang="fr-FR" dirty="0"/>
              <a:t> FSC </a:t>
            </a:r>
            <a:r>
              <a:rPr lang="fr-FR" dirty="0" err="1"/>
              <a:t>certified</a:t>
            </a:r>
            <a:r>
              <a:rPr lang="fr-FR" dirty="0"/>
              <a:t> </a:t>
            </a:r>
            <a:r>
              <a:rPr lang="fr-FR" dirty="0" err="1"/>
              <a:t>forests</a:t>
            </a:r>
            <a:endParaRPr lang="fr-FR" dirty="0"/>
          </a:p>
        </p:txBody>
      </p:sp>
      <p:sp>
        <p:nvSpPr>
          <p:cNvPr id="46" name="Text Placeholder 3">
            <a:extLst>
              <a:ext uri="{FF2B5EF4-FFF2-40B4-BE49-F238E27FC236}">
                <a16:creationId xmlns:a16="http://schemas.microsoft.com/office/drawing/2014/main" id="{830D0A93-6C2E-05B4-8C0C-23B6D5234645}"/>
              </a:ext>
            </a:extLst>
          </p:cNvPr>
          <p:cNvSpPr txBox="1">
            <a:spLocks/>
          </p:cNvSpPr>
          <p:nvPr/>
        </p:nvSpPr>
        <p:spPr>
          <a:xfrm>
            <a:off x="4283870" y="3952519"/>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5. </a:t>
            </a:r>
            <a:r>
              <a:rPr lang="fr-FR" sz="1400" b="1" dirty="0" err="1"/>
              <a:t>Heritage</a:t>
            </a:r>
            <a:r>
              <a:rPr lang="fr-FR" sz="1400" b="1" dirty="0"/>
              <a:t> and Expertise</a:t>
            </a:r>
            <a:endParaRPr lang="en-US" sz="1600" dirty="0"/>
          </a:p>
        </p:txBody>
      </p:sp>
      <p:sp>
        <p:nvSpPr>
          <p:cNvPr id="47" name="Content Placeholder 4">
            <a:extLst>
              <a:ext uri="{FF2B5EF4-FFF2-40B4-BE49-F238E27FC236}">
                <a16:creationId xmlns:a16="http://schemas.microsoft.com/office/drawing/2014/main" id="{30F6A851-BBB3-093C-0CF7-D885B9FC3F15}"/>
              </a:ext>
            </a:extLst>
          </p:cNvPr>
          <p:cNvSpPr txBox="1">
            <a:spLocks/>
          </p:cNvSpPr>
          <p:nvPr/>
        </p:nvSpPr>
        <p:spPr>
          <a:xfrm>
            <a:off x="4283871" y="4296837"/>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err="1"/>
              <a:t>With</a:t>
            </a:r>
            <a:r>
              <a:rPr lang="fr-FR" dirty="0"/>
              <a:t> a </a:t>
            </a:r>
            <a:r>
              <a:rPr lang="fr-FR" dirty="0" err="1"/>
              <a:t>history</a:t>
            </a:r>
            <a:r>
              <a:rPr lang="fr-FR" dirty="0"/>
              <a:t> dating back to 1884, </a:t>
            </a:r>
            <a:r>
              <a:rPr lang="fr-FR" dirty="0" err="1"/>
              <a:t>Beneteau</a:t>
            </a:r>
            <a:r>
              <a:rPr lang="fr-FR" dirty="0"/>
              <a:t> </a:t>
            </a:r>
            <a:r>
              <a:rPr lang="fr-FR" dirty="0" err="1"/>
              <a:t>leverages</a:t>
            </a:r>
            <a:r>
              <a:rPr lang="fr-FR" dirty="0"/>
              <a:t> </a:t>
            </a:r>
            <a:r>
              <a:rPr lang="fr-FR" dirty="0" err="1"/>
              <a:t>its</a:t>
            </a:r>
            <a:r>
              <a:rPr lang="fr-FR" dirty="0"/>
              <a:t> long-standing expertise in boat building, </a:t>
            </a:r>
            <a:r>
              <a:rPr lang="fr-FR" dirty="0" err="1"/>
              <a:t>which</a:t>
            </a:r>
            <a:r>
              <a:rPr lang="fr-FR" dirty="0"/>
              <a:t> </a:t>
            </a:r>
            <a:r>
              <a:rPr lang="fr-FR" dirty="0" err="1"/>
              <a:t>adds</a:t>
            </a:r>
            <a:r>
              <a:rPr lang="fr-FR" dirty="0"/>
              <a:t> to the </a:t>
            </a:r>
            <a:r>
              <a:rPr lang="fr-FR" dirty="0" err="1"/>
              <a:t>perceived</a:t>
            </a:r>
            <a:r>
              <a:rPr lang="fr-FR" dirty="0"/>
              <a:t> value and </a:t>
            </a:r>
            <a:r>
              <a:rPr lang="fr-FR" dirty="0" err="1"/>
              <a:t>reliability</a:t>
            </a:r>
            <a:r>
              <a:rPr lang="fr-FR" dirty="0"/>
              <a:t> of </a:t>
            </a:r>
            <a:r>
              <a:rPr lang="fr-FR" dirty="0" err="1"/>
              <a:t>their</a:t>
            </a:r>
            <a:r>
              <a:rPr lang="fr-FR" dirty="0"/>
              <a:t> </a:t>
            </a:r>
            <a:r>
              <a:rPr lang="fr-FR" dirty="0" err="1"/>
              <a:t>products</a:t>
            </a:r>
            <a:r>
              <a:rPr lang="fr-FR" dirty="0"/>
              <a:t>. </a:t>
            </a:r>
            <a:endParaRPr lang="en-US" dirty="0"/>
          </a:p>
        </p:txBody>
      </p:sp>
      <p:sp>
        <p:nvSpPr>
          <p:cNvPr id="48" name="Text Placeholder 3">
            <a:extLst>
              <a:ext uri="{FF2B5EF4-FFF2-40B4-BE49-F238E27FC236}">
                <a16:creationId xmlns:a16="http://schemas.microsoft.com/office/drawing/2014/main" id="{3FCE2756-C547-349B-5516-C6D2EAB60387}"/>
              </a:ext>
            </a:extLst>
          </p:cNvPr>
          <p:cNvSpPr txBox="1">
            <a:spLocks/>
          </p:cNvSpPr>
          <p:nvPr/>
        </p:nvSpPr>
        <p:spPr>
          <a:xfrm>
            <a:off x="8268254" y="3930187"/>
            <a:ext cx="3674362" cy="299064"/>
          </a:xfrm>
          <a:prstGeom prst="rect">
            <a:avLst/>
          </a:prstGeom>
        </p:spPr>
        <p:txBody>
          <a:bodyPr vert="horz" lIns="0" tIns="0" rIns="0" bIns="0" rtlCol="0">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400" b="1" dirty="0"/>
              <a:t>6. Global </a:t>
            </a:r>
            <a:r>
              <a:rPr lang="fr-FR" sz="1400" b="1" dirty="0" err="1"/>
              <a:t>Presence</a:t>
            </a:r>
            <a:endParaRPr lang="en-US" sz="1600" dirty="0"/>
          </a:p>
        </p:txBody>
      </p:sp>
      <p:sp>
        <p:nvSpPr>
          <p:cNvPr id="49" name="Content Placeholder 4">
            <a:extLst>
              <a:ext uri="{FF2B5EF4-FFF2-40B4-BE49-F238E27FC236}">
                <a16:creationId xmlns:a16="http://schemas.microsoft.com/office/drawing/2014/main" id="{1DBADBE3-164E-E843-34C8-38749A0D16A8}"/>
              </a:ext>
            </a:extLst>
          </p:cNvPr>
          <p:cNvSpPr txBox="1">
            <a:spLocks/>
          </p:cNvSpPr>
          <p:nvPr/>
        </p:nvSpPr>
        <p:spPr>
          <a:xfrm>
            <a:off x="8268255" y="4274505"/>
            <a:ext cx="3674362" cy="1607869"/>
          </a:xfrm>
          <a:prstGeom prst="rect">
            <a:avLst/>
          </a:prstGeom>
        </p:spPr>
        <p:txBody>
          <a:bodyPr vert="horz" lIns="0" tIns="0" rIns="0" bIns="0" rtlCol="0">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defRPr/>
            </a:pPr>
            <a:r>
              <a:rPr lang="fr-FR" dirty="0" err="1"/>
              <a:t>Beneteau</a:t>
            </a:r>
            <a:r>
              <a:rPr lang="fr-FR" dirty="0"/>
              <a:t> has a </a:t>
            </a:r>
            <a:r>
              <a:rPr lang="fr-FR" dirty="0" err="1"/>
              <a:t>strong</a:t>
            </a:r>
            <a:r>
              <a:rPr lang="fr-FR" dirty="0"/>
              <a:t> global </a:t>
            </a:r>
            <a:r>
              <a:rPr lang="fr-FR" dirty="0" err="1"/>
              <a:t>presence</a:t>
            </a:r>
            <a:r>
              <a:rPr lang="fr-FR" dirty="0"/>
              <a:t>, </a:t>
            </a:r>
            <a:r>
              <a:rPr lang="fr-FR" dirty="0" err="1"/>
              <a:t>making</a:t>
            </a:r>
            <a:r>
              <a:rPr lang="fr-FR" dirty="0"/>
              <a:t> </a:t>
            </a:r>
            <a:r>
              <a:rPr lang="fr-FR" dirty="0" err="1"/>
              <a:t>their</a:t>
            </a:r>
            <a:r>
              <a:rPr lang="fr-FR" dirty="0"/>
              <a:t> </a:t>
            </a:r>
            <a:r>
              <a:rPr lang="fr-FR" dirty="0" err="1"/>
              <a:t>products</a:t>
            </a:r>
            <a:r>
              <a:rPr lang="fr-FR" dirty="0"/>
              <a:t> accessible </a:t>
            </a:r>
            <a:r>
              <a:rPr lang="fr-FR" dirty="0" err="1"/>
              <a:t>worldwide</a:t>
            </a:r>
            <a:r>
              <a:rPr lang="fr-FR" dirty="0"/>
              <a:t> and </a:t>
            </a:r>
            <a:r>
              <a:rPr lang="fr-FR" dirty="0" err="1"/>
              <a:t>adapting</a:t>
            </a:r>
            <a:r>
              <a:rPr lang="fr-FR" dirty="0"/>
              <a:t> to </a:t>
            </a:r>
            <a:r>
              <a:rPr lang="fr-FR" dirty="0" err="1"/>
              <a:t>various</a:t>
            </a:r>
            <a:r>
              <a:rPr lang="fr-FR" dirty="0"/>
              <a:t> market </a:t>
            </a:r>
            <a:r>
              <a:rPr lang="fr-FR" dirty="0" err="1"/>
              <a:t>needs</a:t>
            </a:r>
            <a:r>
              <a:rPr lang="fr-FR" dirty="0"/>
              <a:t>. </a:t>
            </a:r>
            <a:r>
              <a:rPr lang="fr-FR" dirty="0" err="1"/>
              <a:t>customers</a:t>
            </a:r>
            <a:r>
              <a:rPr lang="fr-FR" dirty="0"/>
              <a:t> to </a:t>
            </a:r>
            <a:r>
              <a:rPr lang="fr-FR" dirty="0" err="1"/>
              <a:t>tailor</a:t>
            </a:r>
            <a:r>
              <a:rPr lang="fr-FR" dirty="0"/>
              <a:t> </a:t>
            </a:r>
            <a:r>
              <a:rPr lang="fr-FR" dirty="0" err="1"/>
              <a:t>their</a:t>
            </a:r>
            <a:r>
              <a:rPr lang="fr-FR" dirty="0"/>
              <a:t> </a:t>
            </a:r>
            <a:r>
              <a:rPr lang="fr-FR" dirty="0" err="1"/>
              <a:t>boats</a:t>
            </a:r>
            <a:r>
              <a:rPr lang="fr-FR" dirty="0"/>
              <a:t> to </a:t>
            </a:r>
            <a:r>
              <a:rPr lang="fr-FR" dirty="0" err="1"/>
              <a:t>their</a:t>
            </a:r>
            <a:r>
              <a:rPr lang="fr-FR" dirty="0"/>
              <a:t> </a:t>
            </a:r>
            <a:r>
              <a:rPr lang="fr-FR" dirty="0" err="1"/>
              <a:t>specific</a:t>
            </a:r>
            <a:r>
              <a:rPr lang="fr-FR" dirty="0"/>
              <a:t> </a:t>
            </a:r>
            <a:r>
              <a:rPr lang="fr-FR" dirty="0" err="1"/>
              <a:t>needs</a:t>
            </a:r>
            <a:r>
              <a:rPr lang="fr-FR" dirty="0"/>
              <a:t> and </a:t>
            </a:r>
            <a:r>
              <a:rPr lang="fr-FR" dirty="0" err="1"/>
              <a:t>preferences</a:t>
            </a:r>
            <a:r>
              <a:rPr lang="fr-FR" dirty="0"/>
              <a:t>.</a:t>
            </a:r>
            <a:endParaRPr lang="en-US" dirty="0"/>
          </a:p>
        </p:txBody>
      </p:sp>
    </p:spTree>
    <p:extLst>
      <p:ext uri="{BB962C8B-B14F-4D97-AF65-F5344CB8AC3E}">
        <p14:creationId xmlns:p14="http://schemas.microsoft.com/office/powerpoint/2010/main" val="1156511052"/>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353658"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Capabilities</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a:defRPr/>
            </a:pPr>
            <a:r>
              <a:rPr lang="en-GB" b="1" dirty="0"/>
              <a:t>Global Manufacturing Network: </a:t>
            </a:r>
            <a:r>
              <a:rPr lang="en-GB" dirty="0"/>
              <a:t>We operate 22 production sites, including 15 in France and 7 internationally (Italy, Poland, Portugal, USA). This extensive network allows us to maintain control over production and ensure timely delivery.</a:t>
            </a:r>
          </a:p>
          <a:p>
            <a:pPr>
              <a:defRPr/>
            </a:pPr>
            <a:r>
              <a:rPr lang="en-GB" b="1" dirty="0"/>
              <a:t>Efficient Production Processes: </a:t>
            </a:r>
            <a:r>
              <a:rPr lang="en-GB" dirty="0"/>
              <a:t>We continuously improve our manufacturing processes to enhance efficiency and reduce lead times. Our "Let's Go Beyond!" 2020-2025 plan focuses on strengthening industrial efficiency.</a:t>
            </a:r>
          </a:p>
          <a:p>
            <a:pPr>
              <a:defRPr/>
            </a:pPr>
            <a:r>
              <a:rPr lang="en-GB" b="1" dirty="0"/>
              <a:t>Quality Control: </a:t>
            </a:r>
            <a:r>
              <a:rPr lang="en-GB" dirty="0"/>
              <a:t>We implement rigorous quality control measures throughout the production process to ensure each boat meets our high standards before delivery.</a:t>
            </a:r>
          </a:p>
          <a:p>
            <a:pPr>
              <a:defRPr/>
            </a:pPr>
            <a:r>
              <a:rPr lang="en-GB" b="1" dirty="0"/>
              <a:t>Supply Chain Management: </a:t>
            </a:r>
            <a:r>
              <a:rPr lang="en-GB" dirty="0"/>
              <a:t>We work closely with our suppliers to maintain a robust supply chain, minimizing disruptions and ensuring we have the necessary materials and components for production.</a:t>
            </a:r>
          </a:p>
          <a:p>
            <a:pPr>
              <a:defRPr/>
            </a:pPr>
            <a:r>
              <a:rPr lang="en-GB" b="1" dirty="0"/>
              <a:t>Dealer Network: </a:t>
            </a:r>
            <a:r>
              <a:rPr lang="en-GB" dirty="0"/>
              <a:t>We have an extensive global network of dealers who help facilitate the final delivery to customers and provide local support.</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a:t>How do </a:t>
            </a:r>
            <a:r>
              <a:rPr lang="fr-FR" dirty="0" err="1"/>
              <a:t>you</a:t>
            </a:r>
            <a:r>
              <a:rPr lang="fr-FR" dirty="0"/>
              <a:t> </a:t>
            </a:r>
            <a:r>
              <a:rPr lang="fr-FR" dirty="0" err="1"/>
              <a:t>ensure</a:t>
            </a:r>
            <a:r>
              <a:rPr lang="fr-FR" dirty="0"/>
              <a:t> the </a:t>
            </a:r>
            <a:r>
              <a:rPr lang="fr-FR" dirty="0" err="1"/>
              <a:t>delivery</a:t>
            </a:r>
            <a:r>
              <a:rPr lang="fr-FR" dirty="0"/>
              <a:t> of </a:t>
            </a:r>
            <a:r>
              <a:rPr lang="fr-FR" dirty="0" err="1"/>
              <a:t>your</a:t>
            </a:r>
            <a:r>
              <a:rPr lang="fr-FR" dirty="0"/>
              <a:t> </a:t>
            </a:r>
            <a:r>
              <a:rPr lang="fr-FR" dirty="0" err="1"/>
              <a:t>offering</a:t>
            </a:r>
            <a:r>
              <a:rPr lang="fr-FR" dirty="0"/>
              <a:t>?</a:t>
            </a:r>
            <a:endParaRPr dirty="0"/>
          </a:p>
        </p:txBody>
      </p:sp>
    </p:spTree>
    <p:extLst>
      <p:ext uri="{BB962C8B-B14F-4D97-AF65-F5344CB8AC3E}">
        <p14:creationId xmlns:p14="http://schemas.microsoft.com/office/powerpoint/2010/main" val="275767280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422452"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Market</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7816157" cy="4576799"/>
          </a:xfrm>
        </p:spPr>
        <p:txBody>
          <a:bodyPr vert="horz" lIns="0" tIns="0" rIns="0" bIns="0" rtlCol="0" anchor="t">
            <a:noAutofit/>
          </a:bodyPr>
          <a:lstStyle/>
          <a:p>
            <a:pPr algn="just">
              <a:defRPr/>
            </a:pPr>
            <a:r>
              <a:rPr lang="en-GB" b="1" dirty="0"/>
              <a:t>Market Recovery and Volatility:</a:t>
            </a:r>
          </a:p>
          <a:p>
            <a:pPr lvl="1" algn="just">
              <a:defRPr/>
            </a:pPr>
            <a:r>
              <a:rPr lang="en-GB" dirty="0"/>
              <a:t>The recreational boating market has been experiencing a recovery following the COVID-19 pandemic, but with some volatility.</a:t>
            </a:r>
          </a:p>
          <a:p>
            <a:pPr lvl="1" algn="just">
              <a:defRPr/>
            </a:pPr>
            <a:r>
              <a:rPr lang="en-GB" dirty="0"/>
              <a:t>Our recent financial results show a decrease in performance in the first half of 2024 compared to 2023, indicating ongoing market challenges.</a:t>
            </a:r>
          </a:p>
          <a:p>
            <a:pPr algn="just">
              <a:defRPr/>
            </a:pPr>
            <a:r>
              <a:rPr lang="en-GB" b="1" dirty="0"/>
              <a:t>Shift in Consumer Preferences:</a:t>
            </a:r>
          </a:p>
          <a:p>
            <a:pPr lvl="1" algn="just">
              <a:defRPr/>
            </a:pPr>
            <a:r>
              <a:rPr lang="en-GB" dirty="0"/>
              <a:t>There's an increasing demand for simpler, more comfortable boats, especially among new boaters who entered the market during the pandemic.</a:t>
            </a:r>
          </a:p>
          <a:p>
            <a:pPr lvl="1" algn="just">
              <a:defRPr/>
            </a:pPr>
            <a:r>
              <a:rPr lang="en-GB" dirty="0"/>
              <a:t>We're seeing growing interest in sustainable and eco-friendly boating options.</a:t>
            </a:r>
          </a:p>
          <a:p>
            <a:pPr algn="just">
              <a:defRPr/>
            </a:pPr>
            <a:r>
              <a:rPr lang="en-GB" b="1" dirty="0"/>
              <a:t>Sustainability Focus:</a:t>
            </a:r>
          </a:p>
          <a:p>
            <a:pPr lvl="1" algn="just">
              <a:defRPr/>
            </a:pPr>
            <a:r>
              <a:rPr lang="en-GB" dirty="0"/>
              <a:t>Environmental concerns are driving demand for more sustainable boating solutions, including electric and hybrid propulsion systems.</a:t>
            </a:r>
          </a:p>
          <a:p>
            <a:pPr lvl="1" algn="just">
              <a:defRPr/>
            </a:pPr>
            <a:r>
              <a:rPr lang="en-GB" dirty="0"/>
              <a:t>Regulatory pressures are increasing for cleaner, more efficient boats.</a:t>
            </a:r>
          </a:p>
          <a:p>
            <a:pPr algn="just">
              <a:defRPr/>
            </a:pPr>
            <a:r>
              <a:rPr lang="en-GB" b="1" dirty="0"/>
              <a:t>Digitalization and Connectivity:</a:t>
            </a:r>
          </a:p>
          <a:p>
            <a:pPr lvl="1" algn="just">
              <a:defRPr/>
            </a:pPr>
            <a:r>
              <a:rPr lang="en-GB" dirty="0"/>
              <a:t>There's a growing expectation for smart, connected boats with integrated digital technologies.</a:t>
            </a:r>
          </a:p>
          <a:p>
            <a:pPr lvl="1" algn="just">
              <a:defRPr/>
            </a:pPr>
            <a:r>
              <a:rPr lang="en-GB" dirty="0"/>
              <a:t>Digital services and remote monitoring capabilities are becoming increasingly important.</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the </a:t>
            </a:r>
            <a:r>
              <a:rPr lang="fr-FR" dirty="0" err="1"/>
              <a:t>current</a:t>
            </a:r>
            <a:r>
              <a:rPr lang="fr-FR" dirty="0"/>
              <a:t> </a:t>
            </a:r>
            <a:r>
              <a:rPr lang="fr-FR" dirty="0" err="1"/>
              <a:t>dynamics</a:t>
            </a:r>
            <a:r>
              <a:rPr lang="fr-FR" dirty="0"/>
              <a:t> of </a:t>
            </a:r>
            <a:r>
              <a:rPr lang="fr-FR" dirty="0" err="1"/>
              <a:t>your</a:t>
            </a:r>
            <a:r>
              <a:rPr lang="fr-FR" dirty="0"/>
              <a:t> market? </a:t>
            </a:r>
            <a:endParaRPr dirty="0"/>
          </a:p>
        </p:txBody>
      </p:sp>
      <p:sp>
        <p:nvSpPr>
          <p:cNvPr id="3" name="Title 1">
            <a:extLst>
              <a:ext uri="{FF2B5EF4-FFF2-40B4-BE49-F238E27FC236}">
                <a16:creationId xmlns:a16="http://schemas.microsoft.com/office/drawing/2014/main" id="{7518B50E-7DEB-A021-015B-815FEF1CC510}"/>
              </a:ext>
            </a:extLst>
          </p:cNvPr>
          <p:cNvSpPr txBox="1">
            <a:spLocks/>
          </p:cNvSpPr>
          <p:nvPr/>
        </p:nvSpPr>
        <p:spPr>
          <a:xfrm>
            <a:off x="8878481" y="1526008"/>
            <a:ext cx="2849971" cy="681297"/>
          </a:xfrm>
          <a:prstGeom prst="rect">
            <a:avLst/>
          </a:prstGeom>
        </p:spPr>
        <p:txBody>
          <a:bodyPr vert="horz" lIns="0" tIns="0" rIns="0" bIns="0" rtlCol="0" anchor="t">
            <a:noAutofit/>
          </a:bodyPr>
          <a:lstStyle>
            <a:defPPr>
              <a:defRPr lang="en-US"/>
            </a:defPPr>
            <a:lvl1pPr indent="0">
              <a:lnSpc>
                <a:spcPct val="105000"/>
              </a:lnSpc>
              <a:spcBef>
                <a:spcPts val="0"/>
              </a:spcBef>
              <a:spcAft>
                <a:spcPts val="600"/>
              </a:spcAft>
              <a:buFont typeface="Arial" panose="020B0604020202020204" pitchFamily="34" charset="0"/>
              <a:buNone/>
              <a:defRPr>
                <a:solidFill>
                  <a:schemeClr val="tx2"/>
                </a:solidFill>
              </a:defRPr>
            </a:lvl1pPr>
            <a:lvl2pPr marL="176213" indent="0">
              <a:lnSpc>
                <a:spcPct val="105000"/>
              </a:lnSpc>
              <a:spcBef>
                <a:spcPts val="0"/>
              </a:spcBef>
              <a:spcAft>
                <a:spcPts val="600"/>
              </a:spcAft>
              <a:buSzPct val="85000"/>
              <a:buFont typeface="Arial" panose="020B0604020202020204" pitchFamily="34" charset="0"/>
              <a:buNone/>
              <a:defRPr sz="2000">
                <a:solidFill>
                  <a:schemeClr val="tx2"/>
                </a:solidFill>
              </a:defRPr>
            </a:lvl2pPr>
            <a:lvl3pPr marL="357188" indent="0">
              <a:lnSpc>
                <a:spcPct val="105000"/>
              </a:lnSpc>
              <a:spcBef>
                <a:spcPts val="0"/>
              </a:spcBef>
              <a:spcAft>
                <a:spcPts val="600"/>
              </a:spcAft>
              <a:buSzPct val="70000"/>
              <a:buFont typeface="Arial" panose="020B0604020202020204" pitchFamily="34" charset="0"/>
              <a:buNone/>
              <a:defRPr sz="2000">
                <a:solidFill>
                  <a:schemeClr val="tx2"/>
                </a:solidFill>
              </a:defRPr>
            </a:lvl3pPr>
            <a:lvl4pPr marL="534988" indent="0">
              <a:lnSpc>
                <a:spcPct val="105000"/>
              </a:lnSpc>
              <a:spcBef>
                <a:spcPts val="0"/>
              </a:spcBef>
              <a:spcAft>
                <a:spcPts val="600"/>
              </a:spcAft>
              <a:buSzPct val="70000"/>
              <a:buFont typeface="Arial" panose="020B0604020202020204" pitchFamily="34" charset="0"/>
              <a:buNone/>
              <a:defRPr sz="2000">
                <a:solidFill>
                  <a:schemeClr val="tx2"/>
                </a:solidFill>
              </a:defRPr>
            </a:lvl4pPr>
            <a:lvl5pPr marL="715963" indent="0">
              <a:lnSpc>
                <a:spcPct val="105000"/>
              </a:lnSpc>
              <a:spcBef>
                <a:spcPts val="0"/>
              </a:spcBef>
              <a:spcAft>
                <a:spcPts val="600"/>
              </a:spcAft>
              <a:buSzPct val="70000"/>
              <a:buFont typeface="Arial" panose="020B0604020202020204" pitchFamily="34" charset="0"/>
              <a:buNone/>
              <a:defRPr sz="2000">
                <a:solidFill>
                  <a:schemeClr val="tx2"/>
                </a:solidFill>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Global Recreational Boat Market Size</a:t>
            </a:r>
          </a:p>
        </p:txBody>
      </p:sp>
      <p:sp>
        <p:nvSpPr>
          <p:cNvPr id="4" name="Text Placeholder 5">
            <a:extLst>
              <a:ext uri="{FF2B5EF4-FFF2-40B4-BE49-F238E27FC236}">
                <a16:creationId xmlns:a16="http://schemas.microsoft.com/office/drawing/2014/main" id="{1F47FD9F-7F18-3476-387B-722AB211C4F8}"/>
              </a:ext>
            </a:extLst>
          </p:cNvPr>
          <p:cNvSpPr txBox="1">
            <a:spLocks/>
          </p:cNvSpPr>
          <p:nvPr/>
        </p:nvSpPr>
        <p:spPr>
          <a:xfrm>
            <a:off x="8854102" y="2283234"/>
            <a:ext cx="2543241" cy="3325205"/>
          </a:xfrm>
          <a:prstGeom prst="rect">
            <a:avLst/>
          </a:prstGeom>
        </p:spPr>
        <p:txBody>
          <a:bodyPr vert="horz" lIns="0" tIns="0" rIns="0" bIns="0" rtlCol="0" anchor="t">
            <a:noAutofit/>
          </a:bodyPr>
          <a:lstStyle>
            <a:lvl1pPr marL="180975" indent="-180975" algn="just">
              <a:lnSpc>
                <a:spcPct val="105000"/>
              </a:lnSpc>
              <a:spcBef>
                <a:spcPts val="0"/>
              </a:spcBef>
              <a:spcAft>
                <a:spcPts val="600"/>
              </a:spcAft>
              <a:buFont typeface="Arial" panose="020B0604020202020204" pitchFamily="34" charset="0"/>
              <a:buChar char="•"/>
              <a:defRPr sz="1400" b="1"/>
            </a:lvl1pPr>
            <a:lvl2pPr marL="357188" lvl="1" indent="-180975" algn="just">
              <a:lnSpc>
                <a:spcPct val="105000"/>
              </a:lnSpc>
              <a:spcBef>
                <a:spcPts val="0"/>
              </a:spcBef>
              <a:spcAft>
                <a:spcPts val="600"/>
              </a:spcAft>
              <a:buSzPct val="85000"/>
              <a:buFont typeface="Arial" panose="020B0604020202020204" pitchFamily="34" charset="0"/>
              <a:buChar char="•"/>
              <a:defRPr sz="1400"/>
            </a:lvl2pPr>
            <a:lvl3pPr marL="538163" indent="-180975">
              <a:lnSpc>
                <a:spcPct val="105000"/>
              </a:lnSpc>
              <a:spcBef>
                <a:spcPts val="0"/>
              </a:spcBef>
              <a:spcAft>
                <a:spcPts val="600"/>
              </a:spcAft>
              <a:buSzPct val="70000"/>
              <a:buFont typeface="Arial" panose="020B0604020202020204" pitchFamily="34" charset="0"/>
              <a:buChar char="•"/>
              <a:defRPr sz="1400"/>
            </a:lvl3pPr>
            <a:lvl4pPr marL="715963" indent="-180975">
              <a:lnSpc>
                <a:spcPct val="105000"/>
              </a:lnSpc>
              <a:spcBef>
                <a:spcPts val="0"/>
              </a:spcBef>
              <a:spcAft>
                <a:spcPts val="600"/>
              </a:spcAft>
              <a:buSzPct val="70000"/>
              <a:buFont typeface="Arial" panose="020B0604020202020204" pitchFamily="34" charset="0"/>
              <a:buChar char="•"/>
              <a:defRPr sz="1400"/>
            </a:lvl4pPr>
            <a:lvl5pPr marL="896938" indent="-180975">
              <a:lnSpc>
                <a:spcPct val="105000"/>
              </a:lnSpc>
              <a:spcBef>
                <a:spcPts val="0"/>
              </a:spcBef>
              <a:spcAft>
                <a:spcPts val="600"/>
              </a:spcAft>
              <a:buSzPct val="70000"/>
              <a:buFont typeface="Arial" panose="020B0604020202020204" pitchFamily="34" charset="0"/>
              <a:buChar char="•"/>
              <a:defRPr sz="1400"/>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Market size in 2024 at USD 37.73 billion </a:t>
            </a:r>
          </a:p>
          <a:p>
            <a:r>
              <a:rPr lang="en-GB" dirty="0"/>
              <a:t>Market size 2033 at USD 37.73 billion </a:t>
            </a:r>
          </a:p>
          <a:p>
            <a:r>
              <a:rPr lang="en-GB" dirty="0"/>
              <a:t>+5.46% CAGR (2024-2033)</a:t>
            </a:r>
          </a:p>
          <a:p>
            <a:pPr marL="0" indent="0">
              <a:buNone/>
            </a:pPr>
            <a:endParaRPr lang="en-GB" dirty="0"/>
          </a:p>
        </p:txBody>
      </p:sp>
    </p:spTree>
    <p:extLst>
      <p:ext uri="{BB962C8B-B14F-4D97-AF65-F5344CB8AC3E}">
        <p14:creationId xmlns:p14="http://schemas.microsoft.com/office/powerpoint/2010/main" val="281251290"/>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EFB4E8-B41E-CFD1-CCDE-747E5A51758F}"/>
              </a:ext>
            </a:extLst>
          </p:cNvPr>
          <p:cNvSpPr>
            <a:spLocks noGrp="1"/>
          </p:cNvSpPr>
          <p:nvPr>
            <p:ph type="title"/>
          </p:nvPr>
        </p:nvSpPr>
        <p:spPr>
          <a:xfrm>
            <a:off x="306000" y="306000"/>
            <a:ext cx="11294298" cy="360000"/>
          </a:xfrm>
        </p:spPr>
        <p:txBody>
          <a:bodyPr/>
          <a:lstStyle/>
          <a:p>
            <a:r>
              <a:rPr lang="en-US" dirty="0"/>
              <a:t>Our analysis of your business</a:t>
            </a:r>
            <a:endParaRPr lang="en-GB" dirty="0">
              <a:solidFill>
                <a:srgbClr val="000000"/>
              </a:solidFill>
              <a:cs typeface="Arial"/>
            </a:endParaRPr>
          </a:p>
        </p:txBody>
      </p:sp>
      <p:sp>
        <p:nvSpPr>
          <p:cNvPr id="4" name="Text Placeholder 3">
            <a:extLst>
              <a:ext uri="{FF2B5EF4-FFF2-40B4-BE49-F238E27FC236}">
                <a16:creationId xmlns:a16="http://schemas.microsoft.com/office/drawing/2014/main" id="{69A704E3-A1C8-8154-4E88-9743C855E64D}"/>
              </a:ext>
            </a:extLst>
          </p:cNvPr>
          <p:cNvSpPr>
            <a:spLocks noGrp="1"/>
          </p:cNvSpPr>
          <p:nvPr>
            <p:ph type="body" sz="quarter" idx="13"/>
          </p:nvPr>
        </p:nvSpPr>
        <p:spPr>
          <a:xfrm>
            <a:off x="306000" y="673200"/>
            <a:ext cx="10251164" cy="360000"/>
          </a:xfrm>
        </p:spPr>
        <p:txBody>
          <a:bodyPr/>
          <a:lstStyle/>
          <a:p>
            <a:r>
              <a:rPr lang="en-US" dirty="0">
                <a:cs typeface="Arial"/>
              </a:rPr>
              <a:t>Market</a:t>
            </a:r>
          </a:p>
        </p:txBody>
      </p:sp>
      <p:sp>
        <p:nvSpPr>
          <p:cNvPr id="15" name="Text Placeholder 6">
            <a:extLst>
              <a:ext uri="{FF2B5EF4-FFF2-40B4-BE49-F238E27FC236}">
                <a16:creationId xmlns:a16="http://schemas.microsoft.com/office/drawing/2014/main" id="{5CB4EDE3-4654-56E9-80E2-71FC26175AEC}"/>
              </a:ext>
            </a:extLst>
          </p:cNvPr>
          <p:cNvSpPr txBox="1">
            <a:spLocks/>
          </p:cNvSpPr>
          <p:nvPr/>
        </p:nvSpPr>
        <p:spPr>
          <a:xfrm>
            <a:off x="305999" y="1260000"/>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the Strengths, Weaknesses, Opportunites and Threats of </a:t>
            </a:r>
            <a:r>
              <a:rPr lang="fr-FR" dirty="0" err="1"/>
              <a:t>your</a:t>
            </a:r>
            <a:r>
              <a:rPr lang="fr-FR" dirty="0"/>
              <a:t> market?</a:t>
            </a:r>
          </a:p>
        </p:txBody>
      </p:sp>
      <p:sp>
        <p:nvSpPr>
          <p:cNvPr id="12" name="Rectangle 11">
            <a:extLst>
              <a:ext uri="{FF2B5EF4-FFF2-40B4-BE49-F238E27FC236}">
                <a16:creationId xmlns:a16="http://schemas.microsoft.com/office/drawing/2014/main" id="{E74559BC-E5BD-71D4-DE90-35BB8679853A}"/>
              </a:ext>
            </a:extLst>
          </p:cNvPr>
          <p:cNvSpPr/>
          <p:nvPr/>
        </p:nvSpPr>
        <p:spPr>
          <a:xfrm>
            <a:off x="5954398" y="3868708"/>
            <a:ext cx="1958835" cy="344884"/>
          </a:xfrm>
          <a:prstGeom prst="rect">
            <a:avLst/>
          </a:prstGeom>
          <a:solidFill>
            <a:srgbClr val="171C8F"/>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dirty="0"/>
              <a:t>Threats</a:t>
            </a:r>
            <a:endParaRPr lang="en-US" dirty="0"/>
          </a:p>
        </p:txBody>
      </p:sp>
      <p:sp>
        <p:nvSpPr>
          <p:cNvPr id="21" name="Rectangle 20">
            <a:extLst>
              <a:ext uri="{FF2B5EF4-FFF2-40B4-BE49-F238E27FC236}">
                <a16:creationId xmlns:a16="http://schemas.microsoft.com/office/drawing/2014/main" id="{08E83026-70A8-9B22-B901-72B2A55D3C4F}"/>
              </a:ext>
            </a:extLst>
          </p:cNvPr>
          <p:cNvSpPr/>
          <p:nvPr/>
        </p:nvSpPr>
        <p:spPr>
          <a:xfrm>
            <a:off x="5954399" y="2001024"/>
            <a:ext cx="1958835" cy="344884"/>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dirty="0"/>
              <a:t>Weaknesses</a:t>
            </a:r>
            <a:endParaRPr lang="en-US" dirty="0"/>
          </a:p>
        </p:txBody>
      </p:sp>
      <p:sp>
        <p:nvSpPr>
          <p:cNvPr id="17" name="Rectangle 16">
            <a:extLst>
              <a:ext uri="{FF2B5EF4-FFF2-40B4-BE49-F238E27FC236}">
                <a16:creationId xmlns:a16="http://schemas.microsoft.com/office/drawing/2014/main" id="{0E26F8C2-A9EC-82BF-46CA-6D784BD9263A}"/>
              </a:ext>
            </a:extLst>
          </p:cNvPr>
          <p:cNvSpPr/>
          <p:nvPr/>
        </p:nvSpPr>
        <p:spPr>
          <a:xfrm>
            <a:off x="305997" y="2001024"/>
            <a:ext cx="1958835" cy="3448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dirty="0"/>
              <a:t>Strengths</a:t>
            </a:r>
            <a:endParaRPr lang="en-US" dirty="0"/>
          </a:p>
        </p:txBody>
      </p:sp>
      <p:sp>
        <p:nvSpPr>
          <p:cNvPr id="23" name="Rectangle 22">
            <a:extLst>
              <a:ext uri="{FF2B5EF4-FFF2-40B4-BE49-F238E27FC236}">
                <a16:creationId xmlns:a16="http://schemas.microsoft.com/office/drawing/2014/main" id="{2EED62E4-93FC-D10E-F010-D4B8AC5A20AE}"/>
              </a:ext>
            </a:extLst>
          </p:cNvPr>
          <p:cNvSpPr/>
          <p:nvPr/>
        </p:nvSpPr>
        <p:spPr>
          <a:xfrm>
            <a:off x="303498" y="3868708"/>
            <a:ext cx="1958835" cy="344884"/>
          </a:xfrm>
          <a:prstGeom prst="rect">
            <a:avLst/>
          </a:prstGeom>
          <a:solidFill>
            <a:schemeClr val="accent4"/>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fr-FR" dirty="0"/>
              <a:t>Opportunites</a:t>
            </a:r>
            <a:endParaRPr lang="en-US" dirty="0"/>
          </a:p>
        </p:txBody>
      </p:sp>
      <p:sp>
        <p:nvSpPr>
          <p:cNvPr id="3" name="Content Placeholder 7">
            <a:extLst>
              <a:ext uri="{FF2B5EF4-FFF2-40B4-BE49-F238E27FC236}">
                <a16:creationId xmlns:a16="http://schemas.microsoft.com/office/drawing/2014/main" id="{0C9AAC13-8B7F-5B64-9BD1-FAB174996A19}"/>
              </a:ext>
            </a:extLst>
          </p:cNvPr>
          <p:cNvSpPr>
            <a:spLocks noGrp="1"/>
          </p:cNvSpPr>
          <p:nvPr>
            <p:ph sz="quarter" idx="15"/>
          </p:nvPr>
        </p:nvSpPr>
        <p:spPr>
          <a:xfrm>
            <a:off x="303498" y="2379110"/>
            <a:ext cx="5648400" cy="1489599"/>
          </a:xfrm>
        </p:spPr>
        <p:txBody>
          <a:bodyPr vert="horz" lIns="0" tIns="0" rIns="0" bIns="0" rtlCol="0" anchor="t">
            <a:noAutofit/>
          </a:bodyPr>
          <a:lstStyle/>
          <a:p>
            <a:r>
              <a:rPr lang="en-GB" sz="1400" b="0" i="0" kern="1200" dirty="0">
                <a:solidFill>
                  <a:schemeClr val="tx1"/>
                </a:solidFill>
                <a:effectLst/>
                <a:latin typeface="+mn-lt"/>
                <a:ea typeface="+mn-ea"/>
                <a:cs typeface="+mn-cs"/>
              </a:rPr>
              <a:t>Growing global interest in outdoor and water-based leisure activities</a:t>
            </a:r>
          </a:p>
          <a:p>
            <a:pPr marL="171450" indent="-171450">
              <a:buFont typeface="Arial" panose="020B0604020202020204" pitchFamily="34" charset="0"/>
              <a:buChar char="•"/>
            </a:pPr>
            <a:r>
              <a:rPr lang="en-GB" sz="1400" b="0" i="0" kern="1200" dirty="0">
                <a:solidFill>
                  <a:schemeClr val="tx1"/>
                </a:solidFill>
                <a:effectLst/>
                <a:latin typeface="+mn-lt"/>
                <a:ea typeface="+mn-ea"/>
                <a:cs typeface="+mn-cs"/>
              </a:rPr>
              <a:t>High-value product with loyal customer base</a:t>
            </a:r>
          </a:p>
          <a:p>
            <a:pPr marL="171450" indent="-171450">
              <a:buFont typeface="Arial" panose="020B0604020202020204" pitchFamily="34" charset="0"/>
              <a:buChar char="•"/>
            </a:pPr>
            <a:r>
              <a:rPr lang="en-GB" sz="1400" b="0" i="0" kern="1200" dirty="0">
                <a:solidFill>
                  <a:schemeClr val="tx1"/>
                </a:solidFill>
                <a:effectLst/>
                <a:latin typeface="+mn-lt"/>
                <a:ea typeface="+mn-ea"/>
                <a:cs typeface="+mn-cs"/>
              </a:rPr>
              <a:t>Technological advancements improving boat efficiency and user experience</a:t>
            </a:r>
          </a:p>
          <a:p>
            <a:pPr marL="171450" indent="-171450">
              <a:buFont typeface="Arial" panose="020B0604020202020204" pitchFamily="34" charset="0"/>
              <a:buChar char="•"/>
            </a:pPr>
            <a:r>
              <a:rPr lang="en-GB" sz="1400" b="0" i="0" kern="1200" dirty="0">
                <a:solidFill>
                  <a:schemeClr val="tx1"/>
                </a:solidFill>
                <a:effectLst/>
                <a:latin typeface="+mn-lt"/>
                <a:ea typeface="+mn-ea"/>
                <a:cs typeface="+mn-cs"/>
              </a:rPr>
              <a:t>Strong brand recognition for established manufacturers</a:t>
            </a:r>
            <a:endParaRPr lang="en-FR" sz="1400" dirty="0"/>
          </a:p>
        </p:txBody>
      </p:sp>
      <p:sp>
        <p:nvSpPr>
          <p:cNvPr id="5" name="Content Placeholder 7">
            <a:extLst>
              <a:ext uri="{FF2B5EF4-FFF2-40B4-BE49-F238E27FC236}">
                <a16:creationId xmlns:a16="http://schemas.microsoft.com/office/drawing/2014/main" id="{FF0CC2A5-D81B-B70F-AD92-B2C28DE994C2}"/>
              </a:ext>
            </a:extLst>
          </p:cNvPr>
          <p:cNvSpPr txBox="1">
            <a:spLocks/>
          </p:cNvSpPr>
          <p:nvPr/>
        </p:nvSpPr>
        <p:spPr>
          <a:xfrm>
            <a:off x="5951898" y="2379111"/>
            <a:ext cx="5648400" cy="1489598"/>
          </a:xfrm>
          <a:prstGeom prst="rect">
            <a:avLst/>
          </a:prstGeom>
        </p:spPr>
        <p:txBody>
          <a:bodyPr vert="horz" lIns="0" tIns="0" rIns="0" bIns="0" rtlCol="0" anchor="t">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High sensitivity to economic fluctuations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Seasonal demand in many markets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High initial and ongoing costs for consumers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Environmental concerns about traditional boat manufacturing and usage</a:t>
            </a:r>
            <a:endParaRPr lang="en-FR" sz="1400" dirty="0"/>
          </a:p>
        </p:txBody>
      </p:sp>
      <p:sp>
        <p:nvSpPr>
          <p:cNvPr id="6" name="Content Placeholder 7">
            <a:extLst>
              <a:ext uri="{FF2B5EF4-FFF2-40B4-BE49-F238E27FC236}">
                <a16:creationId xmlns:a16="http://schemas.microsoft.com/office/drawing/2014/main" id="{3D562A37-9C60-D7F2-A10F-E5F22584F838}"/>
              </a:ext>
            </a:extLst>
          </p:cNvPr>
          <p:cNvSpPr txBox="1">
            <a:spLocks/>
          </p:cNvSpPr>
          <p:nvPr/>
        </p:nvSpPr>
        <p:spPr>
          <a:xfrm>
            <a:off x="303498" y="4251452"/>
            <a:ext cx="5648400" cy="1757462"/>
          </a:xfrm>
          <a:prstGeom prst="rect">
            <a:avLst/>
          </a:prstGeom>
        </p:spPr>
        <p:txBody>
          <a:bodyPr vert="horz" lIns="0" tIns="0" rIns="0" bIns="0" rtlCol="0" anchor="t">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Increasing demand for sustainable and eco-friendly boating solutions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Emerging markets in developing countries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Growth in boat sharing and rental services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Integration of smart technologies and connectivity in boats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Rising interest in experiential luxury and adventure tourism</a:t>
            </a:r>
            <a:endParaRPr lang="en-FR" sz="1400" dirty="0"/>
          </a:p>
        </p:txBody>
      </p:sp>
      <p:sp>
        <p:nvSpPr>
          <p:cNvPr id="7" name="Content Placeholder 7">
            <a:extLst>
              <a:ext uri="{FF2B5EF4-FFF2-40B4-BE49-F238E27FC236}">
                <a16:creationId xmlns:a16="http://schemas.microsoft.com/office/drawing/2014/main" id="{04D9B7DF-74EB-E2BE-F8C7-C4928FD9FC9D}"/>
              </a:ext>
            </a:extLst>
          </p:cNvPr>
          <p:cNvSpPr txBox="1">
            <a:spLocks/>
          </p:cNvSpPr>
          <p:nvPr/>
        </p:nvSpPr>
        <p:spPr>
          <a:xfrm>
            <a:off x="5951898" y="4256654"/>
            <a:ext cx="5648400" cy="1489599"/>
          </a:xfrm>
          <a:prstGeom prst="rect">
            <a:avLst/>
          </a:prstGeom>
        </p:spPr>
        <p:txBody>
          <a:bodyPr vert="horz" lIns="0" tIns="0" rIns="0" bIns="0" rtlCol="0" anchor="t">
            <a:noAutofit/>
          </a:bodyPr>
          <a:lstStyle>
            <a:lvl1pPr marL="180975" indent="-180975" algn="l" defTabSz="914400" rtl="0" eaLnBrk="1" latinLnBrk="0" hangingPunct="1">
              <a:lnSpc>
                <a:spcPct val="105000"/>
              </a:lnSpc>
              <a:spcBef>
                <a:spcPts val="0"/>
              </a:spcBef>
              <a:spcAft>
                <a:spcPts val="600"/>
              </a:spcAft>
              <a:buFont typeface="Arial" panose="020B0604020202020204" pitchFamily="34" charset="0"/>
              <a:buChar char="•"/>
              <a:defRPr sz="1400" kern="1200">
                <a:solidFill>
                  <a:schemeClr val="tx1"/>
                </a:solidFill>
                <a:latin typeface="+mn-lt"/>
                <a:ea typeface="+mn-ea"/>
                <a:cs typeface="+mn-cs"/>
              </a:defRPr>
            </a:lvl1pPr>
            <a:lvl2pPr marL="357188" indent="-180975" algn="l" defTabSz="914400" rtl="0" eaLnBrk="1" latinLnBrk="0" hangingPunct="1">
              <a:lnSpc>
                <a:spcPct val="105000"/>
              </a:lnSpc>
              <a:spcBef>
                <a:spcPts val="0"/>
              </a:spcBef>
              <a:spcAft>
                <a:spcPts val="600"/>
              </a:spcAft>
              <a:buSzPct val="85000"/>
              <a:buFont typeface="Arial" panose="020B0604020202020204" pitchFamily="34" charset="0"/>
              <a:buChar char="•"/>
              <a:defRPr sz="1400" kern="1200">
                <a:solidFill>
                  <a:schemeClr val="tx1"/>
                </a:solidFill>
                <a:latin typeface="+mn-lt"/>
                <a:ea typeface="+mn-ea"/>
                <a:cs typeface="+mn-cs"/>
              </a:defRPr>
            </a:lvl2pPr>
            <a:lvl3pPr marL="5381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3pPr>
            <a:lvl4pPr marL="715963"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4pPr>
            <a:lvl5pPr marL="896938" indent="-180975" algn="l" defTabSz="914400" rtl="0" eaLnBrk="1" latinLnBrk="0" hangingPunct="1">
              <a:lnSpc>
                <a:spcPct val="105000"/>
              </a:lnSpc>
              <a:spcBef>
                <a:spcPts val="0"/>
              </a:spcBef>
              <a:spcAft>
                <a:spcPts val="600"/>
              </a:spcAft>
              <a:buSzPct val="70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Economic uncertainties and potential recessions impacting discretionary spending</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Stricter environmental regulations increasing compliance costs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Climate change affecting boating conditions and seasons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Competition from alternative leisure activities</a:t>
            </a:r>
          </a:p>
          <a:p>
            <a:pPr marL="285750" indent="-285750">
              <a:buFont typeface="Arial" panose="020B0604020202020204" pitchFamily="34" charset="0"/>
              <a:buChar char="•"/>
            </a:pPr>
            <a:r>
              <a:rPr lang="en-GB" sz="1400" b="0" i="0" kern="1200" dirty="0">
                <a:solidFill>
                  <a:schemeClr val="tx1"/>
                </a:solidFill>
                <a:effectLst/>
                <a:latin typeface="+mn-lt"/>
                <a:ea typeface="+mn-ea"/>
                <a:cs typeface="+mn-cs"/>
              </a:rPr>
              <a:t>Supply chain disruptions and raw material cost fluctuations</a:t>
            </a:r>
            <a:endParaRPr lang="en-FR" sz="1400" dirty="0"/>
          </a:p>
        </p:txBody>
      </p:sp>
    </p:spTree>
    <p:extLst>
      <p:ext uri="{BB962C8B-B14F-4D97-AF65-F5344CB8AC3E}">
        <p14:creationId xmlns:p14="http://schemas.microsoft.com/office/powerpoint/2010/main" val="793920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E78E9-00CC-424A-5912-AA6B9E3CAC4A}"/>
              </a:ext>
            </a:extLst>
          </p:cNvPr>
          <p:cNvSpPr>
            <a:spLocks noGrp="1"/>
          </p:cNvSpPr>
          <p:nvPr>
            <p:ph type="title"/>
          </p:nvPr>
        </p:nvSpPr>
        <p:spPr>
          <a:xfrm>
            <a:off x="305999" y="306000"/>
            <a:ext cx="11581199" cy="360000"/>
          </a:xfrm>
        </p:spPr>
        <p:txBody>
          <a:bodyPr/>
          <a:lstStyle/>
          <a:p>
            <a:r>
              <a:rPr lang="en-US" dirty="0"/>
              <a:t>Our analysis of your business</a:t>
            </a:r>
          </a:p>
        </p:txBody>
      </p:sp>
      <p:sp>
        <p:nvSpPr>
          <p:cNvPr id="3" name="Text Placeholder 2">
            <a:extLst>
              <a:ext uri="{FF2B5EF4-FFF2-40B4-BE49-F238E27FC236}">
                <a16:creationId xmlns:a16="http://schemas.microsoft.com/office/drawing/2014/main" id="{4E6C9230-CB98-DC9A-A420-6B46BFC874B6}"/>
              </a:ext>
            </a:extLst>
          </p:cNvPr>
          <p:cNvSpPr>
            <a:spLocks noGrp="1"/>
          </p:cNvSpPr>
          <p:nvPr>
            <p:ph type="body" sz="quarter" idx="13"/>
          </p:nvPr>
        </p:nvSpPr>
        <p:spPr/>
        <p:txBody>
          <a:bodyPr/>
          <a:lstStyle/>
          <a:p>
            <a:r>
              <a:rPr lang="en-US" dirty="0">
                <a:cs typeface="Arial"/>
              </a:rPr>
              <a:t>Positioning</a:t>
            </a:r>
          </a:p>
        </p:txBody>
      </p:sp>
      <p:sp>
        <p:nvSpPr>
          <p:cNvPr id="4" name="Text Placeholder 3">
            <a:extLst>
              <a:ext uri="{FF2B5EF4-FFF2-40B4-BE49-F238E27FC236}">
                <a16:creationId xmlns:a16="http://schemas.microsoft.com/office/drawing/2014/main" id="{7D7E64DF-358D-AFCD-392E-2814F4DB4D2E}"/>
              </a:ext>
            </a:extLst>
          </p:cNvPr>
          <p:cNvSpPr>
            <a:spLocks noGrp="1"/>
          </p:cNvSpPr>
          <p:nvPr>
            <p:ph type="body" sz="quarter" idx="14"/>
          </p:nvPr>
        </p:nvSpPr>
        <p:spPr/>
        <p:txBody>
          <a:bodyPr vert="horz" lIns="0" tIns="0" rIns="0" bIns="0" rtlCol="0" anchor="t">
            <a:noAutofit/>
          </a:bodyPr>
          <a:lstStyle/>
          <a:p>
            <a:pPr algn="ctr">
              <a:defRPr/>
            </a:pPr>
            <a:r>
              <a:rPr lang="fr-FR" sz="1600" b="1" dirty="0"/>
              <a:t>Brunswick Corporation</a:t>
            </a:r>
          </a:p>
        </p:txBody>
      </p:sp>
      <p:sp>
        <p:nvSpPr>
          <p:cNvPr id="5" name="Content Placeholder 4">
            <a:extLst>
              <a:ext uri="{FF2B5EF4-FFF2-40B4-BE49-F238E27FC236}">
                <a16:creationId xmlns:a16="http://schemas.microsoft.com/office/drawing/2014/main" id="{8286A9E9-3BF0-6235-DF78-5DB7BFBD90FC}"/>
              </a:ext>
            </a:extLst>
          </p:cNvPr>
          <p:cNvSpPr>
            <a:spLocks noGrp="1"/>
          </p:cNvSpPr>
          <p:nvPr>
            <p:ph sz="quarter" idx="15"/>
          </p:nvPr>
        </p:nvSpPr>
        <p:spPr/>
        <p:txBody>
          <a:bodyPr vert="horz" lIns="0" tIns="0" rIns="0" bIns="0" rtlCol="0" anchor="t">
            <a:noAutofit/>
          </a:bodyPr>
          <a:lstStyle/>
          <a:p>
            <a:pPr algn="l">
              <a:buFont typeface="Arial" panose="020B0604020202020204" pitchFamily="34" charset="0"/>
              <a:buChar char="•"/>
            </a:pPr>
            <a:r>
              <a:rPr lang="en-GB" sz="1400" dirty="0"/>
              <a:t>While Brunswick is a leader in marine engines and parts, we focus more on complete boat manufacturing across a wider range of vessel types.</a:t>
            </a:r>
          </a:p>
          <a:p>
            <a:pPr algn="l">
              <a:buFont typeface="Arial" panose="020B0604020202020204" pitchFamily="34" charset="0"/>
              <a:buChar char="•"/>
            </a:pPr>
            <a:r>
              <a:rPr lang="en-GB" sz="1400" dirty="0"/>
              <a:t>We have a stronger presence in sailboats, where Brunswick is not a major player.</a:t>
            </a:r>
          </a:p>
          <a:p>
            <a:pPr algn="l">
              <a:buFont typeface="Arial" panose="020B0604020202020204" pitchFamily="34" charset="0"/>
              <a:buChar char="•"/>
            </a:pPr>
            <a:r>
              <a:rPr lang="en-GB" sz="1400" dirty="0"/>
              <a:t>Our sustainability initiatives, like the </a:t>
            </a:r>
            <a:r>
              <a:rPr lang="en-GB" sz="1400" dirty="0" err="1"/>
              <a:t>Elium</a:t>
            </a:r>
            <a:r>
              <a:rPr lang="en-GB" sz="1400" dirty="0"/>
              <a:t>® resin and electric propulsion, are more boat-focused compared to Brunswick's engine-centric approach.</a:t>
            </a:r>
          </a:p>
        </p:txBody>
      </p:sp>
      <p:sp>
        <p:nvSpPr>
          <p:cNvPr id="6" name="Text Placeholder 5">
            <a:extLst>
              <a:ext uri="{FF2B5EF4-FFF2-40B4-BE49-F238E27FC236}">
                <a16:creationId xmlns:a16="http://schemas.microsoft.com/office/drawing/2014/main" id="{E1D41FD9-95F8-3442-F6DB-13B29FDBC030}"/>
              </a:ext>
            </a:extLst>
          </p:cNvPr>
          <p:cNvSpPr>
            <a:spLocks noGrp="1"/>
          </p:cNvSpPr>
          <p:nvPr>
            <p:ph type="body" sz="quarter" idx="16"/>
          </p:nvPr>
        </p:nvSpPr>
        <p:spPr/>
        <p:txBody>
          <a:bodyPr vert="horz" lIns="0" tIns="0" rIns="0" bIns="0" rtlCol="0" anchor="t">
            <a:noAutofit/>
          </a:bodyPr>
          <a:lstStyle/>
          <a:p>
            <a:pPr algn="ctr">
              <a:defRPr/>
            </a:pPr>
            <a:r>
              <a:rPr lang="fr-FR" sz="1600" b="1" dirty="0"/>
              <a:t>Ferretti Group</a:t>
            </a:r>
          </a:p>
        </p:txBody>
      </p:sp>
      <p:sp>
        <p:nvSpPr>
          <p:cNvPr id="7" name="Content Placeholder 6">
            <a:extLst>
              <a:ext uri="{FF2B5EF4-FFF2-40B4-BE49-F238E27FC236}">
                <a16:creationId xmlns:a16="http://schemas.microsoft.com/office/drawing/2014/main" id="{BB5CAF5B-CCC3-3370-90FE-9B8B00E660E2}"/>
              </a:ext>
            </a:extLst>
          </p:cNvPr>
          <p:cNvSpPr>
            <a:spLocks noGrp="1"/>
          </p:cNvSpPr>
          <p:nvPr>
            <p:ph sz="quarter" idx="17"/>
          </p:nvPr>
        </p:nvSpPr>
        <p:spPr/>
        <p:txBody>
          <a:bodyPr vert="horz" lIns="0" tIns="0" rIns="0" bIns="0" rtlCol="0" anchor="t">
            <a:noAutofit/>
          </a:bodyPr>
          <a:lstStyle/>
          <a:p>
            <a:pPr algn="l">
              <a:buFont typeface="Arial" panose="020B0604020202020204" pitchFamily="34" charset="0"/>
              <a:buChar char="•"/>
            </a:pPr>
            <a:r>
              <a:rPr lang="en-GB" dirty="0"/>
              <a:t>We offer a broader range of products across different price points, while Ferretti focuses primarily on the luxury yacht segment.</a:t>
            </a:r>
          </a:p>
          <a:p>
            <a:pPr algn="l">
              <a:buFont typeface="Arial" panose="020B0604020202020204" pitchFamily="34" charset="0"/>
              <a:buChar char="•"/>
            </a:pPr>
            <a:r>
              <a:rPr lang="en-GB" dirty="0"/>
              <a:t>Our multi-brand strategy allows us to reach a wider customer base compared to Ferretti's more focused luxury positioning.</a:t>
            </a:r>
          </a:p>
          <a:p>
            <a:pPr algn="l">
              <a:buFont typeface="Arial" panose="020B0604020202020204" pitchFamily="34" charset="0"/>
              <a:buChar char="•"/>
            </a:pPr>
            <a:r>
              <a:rPr lang="en-GB" dirty="0"/>
              <a:t>We have a stronger presence in sailboats, which Ferretti doesn't offer.</a:t>
            </a:r>
          </a:p>
        </p:txBody>
      </p:sp>
      <p:sp>
        <p:nvSpPr>
          <p:cNvPr id="11" name="Text Placeholder 10">
            <a:extLst>
              <a:ext uri="{FF2B5EF4-FFF2-40B4-BE49-F238E27FC236}">
                <a16:creationId xmlns:a16="http://schemas.microsoft.com/office/drawing/2014/main" id="{4EE85364-43D7-4914-7A76-C39EE63D3A2E}"/>
              </a:ext>
            </a:extLst>
          </p:cNvPr>
          <p:cNvSpPr>
            <a:spLocks noGrp="1"/>
          </p:cNvSpPr>
          <p:nvPr>
            <p:ph type="body" sz="quarter" idx="21"/>
          </p:nvPr>
        </p:nvSpPr>
        <p:spPr/>
        <p:txBody>
          <a:bodyPr vert="horz" lIns="0" tIns="0" rIns="0" bIns="0" rtlCol="0" anchor="t">
            <a:noAutofit/>
          </a:bodyPr>
          <a:lstStyle/>
          <a:p>
            <a:pPr algn="ctr">
              <a:defRPr/>
            </a:pPr>
            <a:r>
              <a:rPr lang="fr-FR" sz="1600" b="1" dirty="0"/>
              <a:t>Bavaria Yachts</a:t>
            </a:r>
          </a:p>
        </p:txBody>
      </p:sp>
      <p:sp>
        <p:nvSpPr>
          <p:cNvPr id="12" name="Content Placeholder 11">
            <a:extLst>
              <a:ext uri="{FF2B5EF4-FFF2-40B4-BE49-F238E27FC236}">
                <a16:creationId xmlns:a16="http://schemas.microsoft.com/office/drawing/2014/main" id="{DD98B031-D7C6-7A54-2061-CA99E268620A}"/>
              </a:ext>
            </a:extLst>
          </p:cNvPr>
          <p:cNvSpPr>
            <a:spLocks noGrp="1"/>
          </p:cNvSpPr>
          <p:nvPr>
            <p:ph sz="quarter" idx="22"/>
          </p:nvPr>
        </p:nvSpPr>
        <p:spPr/>
        <p:txBody>
          <a:bodyPr vert="horz" lIns="0" tIns="0" rIns="0" bIns="0" rtlCol="0" anchor="t">
            <a:noAutofit/>
          </a:bodyPr>
          <a:lstStyle/>
          <a:p>
            <a:r>
              <a:rPr lang="en-GB" dirty="0"/>
              <a:t>While both companies offer sailboats and motorboats, we have a more extensive range of brands and models.</a:t>
            </a:r>
          </a:p>
          <a:p>
            <a:r>
              <a:rPr lang="en-GB" dirty="0"/>
              <a:t>Our global manufacturing footprint is larger, giving us more flexibility in production and market reach.</a:t>
            </a:r>
          </a:p>
          <a:p>
            <a:r>
              <a:rPr lang="en-GB" dirty="0"/>
              <a:t>We position ourselves more strongly in innovation and sustainability compared to Bavaria's focus on value and efficiency.</a:t>
            </a:r>
          </a:p>
        </p:txBody>
      </p:sp>
      <p:sp>
        <p:nvSpPr>
          <p:cNvPr id="17" name="Text Placeholder 6">
            <a:extLst>
              <a:ext uri="{FF2B5EF4-FFF2-40B4-BE49-F238E27FC236}">
                <a16:creationId xmlns:a16="http://schemas.microsoft.com/office/drawing/2014/main" id="{6805D4FC-C0BB-23C6-329F-1D613546D132}"/>
              </a:ext>
            </a:extLst>
          </p:cNvPr>
          <p:cNvSpPr txBox="1">
            <a:spLocks/>
          </p:cNvSpPr>
          <p:nvPr/>
        </p:nvSpPr>
        <p:spPr>
          <a:xfrm>
            <a:off x="305999" y="1260000"/>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a:t>How do </a:t>
            </a:r>
            <a:r>
              <a:rPr lang="fr-FR" dirty="0" err="1"/>
              <a:t>you</a:t>
            </a:r>
            <a:r>
              <a:rPr lang="fr-FR" dirty="0"/>
              <a:t> position </a:t>
            </a:r>
            <a:r>
              <a:rPr lang="fr-FR" dirty="0" err="1"/>
              <a:t>yourself</a:t>
            </a:r>
            <a:r>
              <a:rPr lang="fr-FR" dirty="0"/>
              <a:t> vs </a:t>
            </a:r>
            <a:r>
              <a:rPr lang="fr-FR" dirty="0" err="1"/>
              <a:t>your</a:t>
            </a:r>
            <a:r>
              <a:rPr lang="fr-FR" dirty="0"/>
              <a:t> </a:t>
            </a:r>
            <a:r>
              <a:rPr lang="fr-FR" dirty="0" err="1"/>
              <a:t>competitors</a:t>
            </a:r>
            <a:r>
              <a:rPr lang="fr-FR" dirty="0"/>
              <a:t>?</a:t>
            </a:r>
          </a:p>
        </p:txBody>
      </p:sp>
      <p:sp>
        <p:nvSpPr>
          <p:cNvPr id="22" name="Oval 21">
            <a:extLst>
              <a:ext uri="{FF2B5EF4-FFF2-40B4-BE49-F238E27FC236}">
                <a16:creationId xmlns:a16="http://schemas.microsoft.com/office/drawing/2014/main" id="{6F7D13F1-CE51-E8DE-E937-1A16FF4616A3}"/>
              </a:ext>
            </a:extLst>
          </p:cNvPr>
          <p:cNvSpPr/>
          <p:nvPr/>
        </p:nvSpPr>
        <p:spPr>
          <a:xfrm>
            <a:off x="1546927" y="1918114"/>
            <a:ext cx="1186543" cy="10885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#1</a:t>
            </a:r>
          </a:p>
        </p:txBody>
      </p:sp>
      <p:sp>
        <p:nvSpPr>
          <p:cNvPr id="23" name="Oval 22">
            <a:extLst>
              <a:ext uri="{FF2B5EF4-FFF2-40B4-BE49-F238E27FC236}">
                <a16:creationId xmlns:a16="http://schemas.microsoft.com/office/drawing/2014/main" id="{B6E881C6-3A15-D6CA-B110-8EECA466ACCB}"/>
              </a:ext>
            </a:extLst>
          </p:cNvPr>
          <p:cNvSpPr/>
          <p:nvPr/>
        </p:nvSpPr>
        <p:spPr>
          <a:xfrm>
            <a:off x="5502728" y="1918114"/>
            <a:ext cx="1186543" cy="10885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#2</a:t>
            </a:r>
          </a:p>
        </p:txBody>
      </p:sp>
      <p:sp>
        <p:nvSpPr>
          <p:cNvPr id="24" name="Oval 23">
            <a:extLst>
              <a:ext uri="{FF2B5EF4-FFF2-40B4-BE49-F238E27FC236}">
                <a16:creationId xmlns:a16="http://schemas.microsoft.com/office/drawing/2014/main" id="{F55FC294-1CCC-2142-44DF-9DBF0C697341}"/>
              </a:ext>
            </a:extLst>
          </p:cNvPr>
          <p:cNvSpPr/>
          <p:nvPr/>
        </p:nvSpPr>
        <p:spPr>
          <a:xfrm>
            <a:off x="9458529" y="1900799"/>
            <a:ext cx="1186543" cy="1088572"/>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#3</a:t>
            </a:r>
          </a:p>
        </p:txBody>
      </p:sp>
    </p:spTree>
    <p:extLst>
      <p:ext uri="{BB962C8B-B14F-4D97-AF65-F5344CB8AC3E}">
        <p14:creationId xmlns:p14="http://schemas.microsoft.com/office/powerpoint/2010/main" val="4135320952"/>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353658"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Positioning</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marL="342900" indent="-342900">
              <a:buFont typeface="+mj-lt"/>
              <a:buAutoNum type="arabicPeriod"/>
              <a:defRPr/>
            </a:pPr>
            <a:r>
              <a:rPr lang="en-GB" b="1" dirty="0"/>
              <a:t>Comprehensive Range: </a:t>
            </a:r>
            <a:r>
              <a:rPr lang="en-GB" dirty="0"/>
              <a:t>Our ability to offer everything from small sailboats to luxury motor yachts under one group is unique.</a:t>
            </a:r>
          </a:p>
          <a:p>
            <a:pPr marL="342900" indent="-342900">
              <a:buFont typeface="+mj-lt"/>
              <a:buAutoNum type="arabicPeriod"/>
              <a:defRPr/>
            </a:pPr>
            <a:r>
              <a:rPr lang="en-GB" b="1" dirty="0"/>
              <a:t>Global Manufacturing: </a:t>
            </a:r>
            <a:r>
              <a:rPr lang="en-GB" dirty="0"/>
              <a:t>Our 22 production sites across multiple countries give us a manufacturing advantage over most competitors.</a:t>
            </a:r>
          </a:p>
          <a:p>
            <a:pPr marL="342900" indent="-342900">
              <a:buFont typeface="+mj-lt"/>
              <a:buAutoNum type="arabicPeriod"/>
              <a:defRPr/>
            </a:pPr>
            <a:r>
              <a:rPr lang="en-GB" b="1" dirty="0"/>
              <a:t>Sustainability Leadership: </a:t>
            </a:r>
            <a:r>
              <a:rPr lang="en-GB" dirty="0"/>
              <a:t>Our commitment to sustainability, including goals for alternative propulsion and CO2 reduction, positions us at the forefront of eco-friendly boating.</a:t>
            </a:r>
          </a:p>
          <a:p>
            <a:pPr marL="342900" indent="-342900">
              <a:buFont typeface="+mj-lt"/>
              <a:buAutoNum type="arabicPeriod"/>
              <a:defRPr/>
            </a:pPr>
            <a:r>
              <a:rPr lang="en-GB" b="1" dirty="0"/>
              <a:t>Innovation Focus: </a:t>
            </a:r>
            <a:r>
              <a:rPr lang="en-GB" dirty="0"/>
              <a:t>Our investments in new technologies and materials (like </a:t>
            </a:r>
            <a:r>
              <a:rPr lang="en-GB" dirty="0" err="1"/>
              <a:t>Elium</a:t>
            </a:r>
            <a:r>
              <a:rPr lang="en-GB" dirty="0"/>
              <a:t>® resin) demonstrate a stronger commitment to innovation across our entire range.</a:t>
            </a:r>
          </a:p>
          <a:p>
            <a:pPr marL="342900" indent="-342900">
              <a:buFont typeface="+mj-lt"/>
              <a:buAutoNum type="arabicPeriod"/>
              <a:defRPr/>
            </a:pPr>
            <a:r>
              <a:rPr lang="en-GB" b="1" dirty="0"/>
              <a:t>Market Adaptability: </a:t>
            </a:r>
            <a:r>
              <a:rPr lang="en-GB" dirty="0"/>
              <a:t>Our diverse portfolio allows us to quickly adapt to market changes, a flexibility not all competitors share.</a:t>
            </a:r>
          </a:p>
          <a:p>
            <a:pPr marL="342900" indent="-342900">
              <a:buFont typeface="+mj-lt"/>
              <a:buAutoNum type="arabicPeriod"/>
              <a:defRPr/>
            </a:pPr>
            <a:r>
              <a:rPr lang="en-GB" b="1" dirty="0"/>
              <a:t>Heritage and Expertise: </a:t>
            </a:r>
            <a:r>
              <a:rPr lang="en-GB" dirty="0"/>
              <a:t>With over 130 years of history, we leverage our heritage and expertise, especially in sailboats, as a key differentiator.</a:t>
            </a:r>
          </a:p>
          <a:p>
            <a:pPr marL="342900" indent="-342900">
              <a:buFont typeface="+mj-lt"/>
              <a:buAutoNum type="arabicPeriod"/>
              <a:defRPr/>
            </a:pPr>
            <a:r>
              <a:rPr lang="en-GB" b="1" dirty="0"/>
              <a:t>Financial Strength: </a:t>
            </a:r>
            <a:r>
              <a:rPr lang="en-GB" dirty="0"/>
              <a:t>As a publicly-traded company with strong performance, we offer stability that some smaller competitors can't match.</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a:t>
            </a:r>
            <a:r>
              <a:rPr lang="fr-FR" dirty="0" err="1"/>
              <a:t>your</a:t>
            </a:r>
            <a:r>
              <a:rPr lang="fr-FR" dirty="0"/>
              <a:t> key </a:t>
            </a:r>
            <a:r>
              <a:rPr lang="fr-FR" dirty="0" err="1"/>
              <a:t>differentiators</a:t>
            </a:r>
            <a:r>
              <a:rPr lang="fr-FR" dirty="0"/>
              <a:t> vs </a:t>
            </a:r>
            <a:r>
              <a:rPr lang="fr-FR" dirty="0" err="1"/>
              <a:t>your</a:t>
            </a:r>
            <a:r>
              <a:rPr lang="fr-FR" dirty="0"/>
              <a:t> </a:t>
            </a:r>
            <a:r>
              <a:rPr lang="fr-FR" dirty="0" err="1"/>
              <a:t>competitors</a:t>
            </a:r>
            <a:r>
              <a:rPr lang="fr-FR" dirty="0"/>
              <a:t>?</a:t>
            </a:r>
            <a:endParaRPr dirty="0"/>
          </a:p>
        </p:txBody>
      </p:sp>
    </p:spTree>
    <p:extLst>
      <p:ext uri="{BB962C8B-B14F-4D97-AF65-F5344CB8AC3E}">
        <p14:creationId xmlns:p14="http://schemas.microsoft.com/office/powerpoint/2010/main" val="859106168"/>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40C48-67BA-4EC1-5D81-692105118045}"/>
              </a:ext>
            </a:extLst>
          </p:cNvPr>
          <p:cNvSpPr>
            <a:spLocks noGrp="1"/>
          </p:cNvSpPr>
          <p:nvPr>
            <p:ph type="title"/>
          </p:nvPr>
        </p:nvSpPr>
        <p:spPr>
          <a:xfrm>
            <a:off x="306000" y="306000"/>
            <a:ext cx="11353658" cy="360000"/>
          </a:xfrm>
        </p:spPr>
        <p:txBody>
          <a:bodyPr/>
          <a:lstStyle/>
          <a:p>
            <a:r>
              <a:rPr lang="en-US" dirty="0"/>
              <a:t>Our analysis of your business</a:t>
            </a:r>
          </a:p>
        </p:txBody>
      </p:sp>
      <p:sp>
        <p:nvSpPr>
          <p:cNvPr id="6" name="Text Placeholder 5">
            <a:extLst>
              <a:ext uri="{FF2B5EF4-FFF2-40B4-BE49-F238E27FC236}">
                <a16:creationId xmlns:a16="http://schemas.microsoft.com/office/drawing/2014/main" id="{9F2C3F85-38B2-9157-B857-9A02EBC3E3E9}"/>
              </a:ext>
            </a:extLst>
          </p:cNvPr>
          <p:cNvSpPr>
            <a:spLocks noGrp="1"/>
          </p:cNvSpPr>
          <p:nvPr>
            <p:ph type="body" sz="quarter" idx="13"/>
          </p:nvPr>
        </p:nvSpPr>
        <p:spPr>
          <a:xfrm>
            <a:off x="306000" y="667909"/>
            <a:ext cx="8029650" cy="391749"/>
          </a:xfrm>
        </p:spPr>
        <p:txBody>
          <a:bodyPr/>
          <a:lstStyle/>
          <a:p>
            <a:r>
              <a:rPr lang="en-US" dirty="0">
                <a:cs typeface="Arial"/>
              </a:rPr>
              <a:t>Positioning</a:t>
            </a:r>
          </a:p>
        </p:txBody>
      </p:sp>
      <p:sp>
        <p:nvSpPr>
          <p:cNvPr id="8" name="Content Placeholder 7">
            <a:extLst>
              <a:ext uri="{FF2B5EF4-FFF2-40B4-BE49-F238E27FC236}">
                <a16:creationId xmlns:a16="http://schemas.microsoft.com/office/drawing/2014/main" id="{A1258CA8-3930-8909-785F-305E1E8A18E6}"/>
              </a:ext>
            </a:extLst>
          </p:cNvPr>
          <p:cNvSpPr>
            <a:spLocks noGrp="1"/>
          </p:cNvSpPr>
          <p:nvPr>
            <p:ph sz="quarter" idx="15"/>
          </p:nvPr>
        </p:nvSpPr>
        <p:spPr>
          <a:xfrm>
            <a:off x="300709" y="1713165"/>
            <a:ext cx="11358949" cy="4292743"/>
          </a:xfrm>
        </p:spPr>
        <p:txBody>
          <a:bodyPr vert="horz" lIns="0" tIns="0" rIns="0" bIns="0" rtlCol="0" anchor="t">
            <a:noAutofit/>
          </a:bodyPr>
          <a:lstStyle/>
          <a:p>
            <a:pPr algn="l">
              <a:buFont typeface="+mj-lt"/>
              <a:buAutoNum type="arabicPeriod"/>
            </a:pPr>
            <a:r>
              <a:rPr lang="en-GB" b="1" dirty="0"/>
              <a:t>Fully Autonomous Boating: </a:t>
            </a:r>
          </a:p>
          <a:p>
            <a:pPr lvl="1"/>
            <a:r>
              <a:rPr lang="en-GB" dirty="0"/>
              <a:t>Some competitors are investing heavily in fully autonomous boating technologies, which we haven't publicly announced as a major focus. </a:t>
            </a:r>
          </a:p>
          <a:p>
            <a:pPr lvl="1"/>
            <a:r>
              <a:rPr lang="en-GB" dirty="0"/>
              <a:t>Example: Volvo Penta has been working on advanced autonomous docking systems.</a:t>
            </a:r>
          </a:p>
          <a:p>
            <a:pPr algn="l">
              <a:buFont typeface="+mj-lt"/>
              <a:buAutoNum type="arabicPeriod"/>
            </a:pPr>
            <a:r>
              <a:rPr lang="en-GB" b="1" dirty="0"/>
              <a:t>Extensive Shared Ownership Models:</a:t>
            </a:r>
          </a:p>
          <a:p>
            <a:pPr lvl="1"/>
            <a:r>
              <a:rPr lang="en-GB" dirty="0"/>
              <a:t>While we're exploring new business models, some competitors have more developed boat-sharing and subscription services.</a:t>
            </a:r>
          </a:p>
          <a:p>
            <a:pPr lvl="1"/>
            <a:r>
              <a:rPr lang="en-GB" dirty="0"/>
              <a:t>Example: Brunswick Corporation's Freedom Boat Club offers an extensive boat-sharing program.</a:t>
            </a:r>
          </a:p>
          <a:p>
            <a:pPr algn="l">
              <a:buFont typeface="+mj-lt"/>
              <a:buAutoNum type="arabicPeriod"/>
            </a:pPr>
            <a:r>
              <a:rPr lang="en-GB" b="1" dirty="0"/>
              <a:t>Advanced AI Integration:</a:t>
            </a:r>
          </a:p>
          <a:p>
            <a:pPr lvl="1"/>
            <a:r>
              <a:rPr lang="en-GB" dirty="0"/>
              <a:t>Some competitors are integrating more advanced AI systems for navigation, predictive maintenance, and onboard assistance.</a:t>
            </a:r>
          </a:p>
          <a:p>
            <a:pPr lvl="1"/>
            <a:r>
              <a:rPr lang="en-GB" dirty="0"/>
              <a:t>Example: </a:t>
            </a:r>
            <a:r>
              <a:rPr lang="en-GB" dirty="0" err="1"/>
              <a:t>Raymarine</a:t>
            </a:r>
            <a:r>
              <a:rPr lang="en-GB" dirty="0"/>
              <a:t> (a FLIR Systems brand) has developed AI-assisted navigation systems.</a:t>
            </a:r>
          </a:p>
          <a:p>
            <a:pPr algn="l">
              <a:buFont typeface="+mj-lt"/>
              <a:buAutoNum type="arabicPeriod"/>
            </a:pPr>
            <a:r>
              <a:rPr lang="en-GB" b="1" dirty="0"/>
              <a:t>Vertical Integration in Electric Propulsion:</a:t>
            </a:r>
          </a:p>
          <a:p>
            <a:pPr lvl="1"/>
            <a:r>
              <a:rPr lang="en-GB" dirty="0"/>
              <a:t>While we're developing electric and hybrid options, some competitors are more vertically integrated in electric propulsion technology. </a:t>
            </a:r>
          </a:p>
          <a:p>
            <a:pPr lvl="1"/>
            <a:r>
              <a:rPr lang="en-GB" dirty="0"/>
              <a:t>Example: </a:t>
            </a:r>
            <a:r>
              <a:rPr lang="en-GB" dirty="0" err="1"/>
              <a:t>Torqeedo</a:t>
            </a:r>
            <a:r>
              <a:rPr lang="en-GB" dirty="0"/>
              <a:t> (part of DEUTZ Group) specializes in electric boat motors and has a more comprehensive electric-only lineup.</a:t>
            </a:r>
          </a:p>
          <a:p>
            <a:pPr algn="l">
              <a:buFont typeface="+mj-lt"/>
              <a:buAutoNum type="arabicPeriod"/>
            </a:pPr>
            <a:r>
              <a:rPr lang="en-GB" b="1" dirty="0"/>
              <a:t>Extensive Use of Augmented Reality:</a:t>
            </a:r>
          </a:p>
          <a:p>
            <a:pPr lvl="1"/>
            <a:r>
              <a:rPr lang="en-GB" dirty="0"/>
              <a:t>Some competitors are using AR more extensively in boat design, customer experience, and maintenance. </a:t>
            </a:r>
          </a:p>
          <a:p>
            <a:pPr lvl="1"/>
            <a:r>
              <a:rPr lang="en-GB" dirty="0"/>
              <a:t>Example: Sea Ray (Brunswick Corporation) has experimented with AR for boat showcasing and customization.</a:t>
            </a:r>
          </a:p>
        </p:txBody>
      </p:sp>
      <p:sp>
        <p:nvSpPr>
          <p:cNvPr id="10" name="Text Placeholder 6">
            <a:extLst>
              <a:ext uri="{FF2B5EF4-FFF2-40B4-BE49-F238E27FC236}">
                <a16:creationId xmlns:a16="http://schemas.microsoft.com/office/drawing/2014/main" id="{C546175D-D0EC-68E8-43E7-911391E50270}"/>
              </a:ext>
            </a:extLst>
          </p:cNvPr>
          <p:cNvSpPr txBox="1">
            <a:spLocks/>
          </p:cNvSpPr>
          <p:nvPr/>
        </p:nvSpPr>
        <p:spPr>
          <a:xfrm>
            <a:off x="311291" y="1191208"/>
            <a:ext cx="11581200" cy="334800"/>
          </a:xfrm>
          <a:prstGeom prst="rect">
            <a:avLst/>
          </a:prstGeom>
        </p:spPr>
        <p:txBody>
          <a:bodyPr vert="horz" lIns="0" tIns="0" rIns="0" bIns="0" rtlCol="0" anchor="t">
            <a:noAutofit/>
          </a:bodyPr>
          <a:lstStyle>
            <a:lvl1pPr marL="0" indent="0" algn="l" defTabSz="914400" rtl="0" eaLnBrk="1" latinLnBrk="0" hangingPunct="1">
              <a:lnSpc>
                <a:spcPct val="105000"/>
              </a:lnSpc>
              <a:spcBef>
                <a:spcPts val="0"/>
              </a:spcBef>
              <a:spcAft>
                <a:spcPts val="600"/>
              </a:spcAft>
              <a:buFont typeface="Arial" panose="020B0604020202020204" pitchFamily="34" charset="0"/>
              <a:buNone/>
              <a:defRPr sz="1800" kern="1200">
                <a:solidFill>
                  <a:schemeClr val="tx2"/>
                </a:solidFill>
                <a:latin typeface="+mn-lt"/>
                <a:ea typeface="+mn-ea"/>
                <a:cs typeface="+mn-cs"/>
              </a:defRPr>
            </a:lvl1pPr>
            <a:lvl2pPr marL="176213" indent="0" algn="l" defTabSz="914400" rtl="0" eaLnBrk="1" latinLnBrk="0" hangingPunct="1">
              <a:lnSpc>
                <a:spcPct val="105000"/>
              </a:lnSpc>
              <a:spcBef>
                <a:spcPts val="0"/>
              </a:spcBef>
              <a:spcAft>
                <a:spcPts val="600"/>
              </a:spcAft>
              <a:buSzPct val="85000"/>
              <a:buFont typeface="Arial" panose="020B0604020202020204" pitchFamily="34" charset="0"/>
              <a:buNone/>
              <a:defRPr sz="2000" kern="1200">
                <a:solidFill>
                  <a:schemeClr val="tx2"/>
                </a:solidFill>
                <a:latin typeface="+mn-lt"/>
                <a:ea typeface="+mn-ea"/>
                <a:cs typeface="+mn-cs"/>
              </a:defRPr>
            </a:lvl2pPr>
            <a:lvl3pPr marL="3571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3pPr>
            <a:lvl4pPr marL="534988"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4pPr>
            <a:lvl5pPr marL="715963" indent="0" algn="l" defTabSz="914400" rtl="0" eaLnBrk="1" latinLnBrk="0" hangingPunct="1">
              <a:lnSpc>
                <a:spcPct val="105000"/>
              </a:lnSpc>
              <a:spcBef>
                <a:spcPts val="0"/>
              </a:spcBef>
              <a:spcAft>
                <a:spcPts val="600"/>
              </a:spcAft>
              <a:buSzPct val="70000"/>
              <a:buFont typeface="Arial" panose="020B0604020202020204" pitchFamily="34" charset="0"/>
              <a:buNone/>
              <a:defRPr sz="20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fr-FR" dirty="0" err="1"/>
              <a:t>What</a:t>
            </a:r>
            <a:r>
              <a:rPr lang="fr-FR" dirty="0"/>
              <a:t> are </a:t>
            </a:r>
            <a:r>
              <a:rPr lang="fr-FR" dirty="0" err="1"/>
              <a:t>your</a:t>
            </a:r>
            <a:r>
              <a:rPr lang="fr-FR" dirty="0"/>
              <a:t> </a:t>
            </a:r>
            <a:r>
              <a:rPr lang="fr-FR" dirty="0" err="1"/>
              <a:t>competitors</a:t>
            </a:r>
            <a:r>
              <a:rPr lang="fr-FR" dirty="0"/>
              <a:t> </a:t>
            </a:r>
            <a:r>
              <a:rPr lang="fr-FR" dirty="0" err="1"/>
              <a:t>doing</a:t>
            </a:r>
            <a:r>
              <a:rPr lang="fr-FR" dirty="0"/>
              <a:t> </a:t>
            </a:r>
            <a:r>
              <a:rPr lang="fr-FR" dirty="0" err="1"/>
              <a:t>that</a:t>
            </a:r>
            <a:r>
              <a:rPr lang="fr-FR" dirty="0"/>
              <a:t> </a:t>
            </a:r>
            <a:r>
              <a:rPr lang="fr-FR" dirty="0" err="1"/>
              <a:t>you</a:t>
            </a:r>
            <a:r>
              <a:rPr lang="fr-FR" dirty="0"/>
              <a:t> are not?</a:t>
            </a:r>
            <a:endParaRPr dirty="0"/>
          </a:p>
        </p:txBody>
      </p:sp>
    </p:spTree>
    <p:extLst>
      <p:ext uri="{BB962C8B-B14F-4D97-AF65-F5344CB8AC3E}">
        <p14:creationId xmlns:p14="http://schemas.microsoft.com/office/powerpoint/2010/main" val="3108905738"/>
      </p:ext>
    </p:extLst>
  </p:cSld>
  <p:clrMapOvr>
    <a:masterClrMapping/>
  </p:clrMapOvr>
  <p:transition>
    <p:fade/>
  </p:transition>
</p:sld>
</file>

<file path=ppt/theme/theme1.xml><?xml version="1.0" encoding="utf-8"?>
<a:theme xmlns:a="http://schemas.openxmlformats.org/drawingml/2006/main" name="Office Theme">
  <a:themeElements>
    <a:clrScheme name="Forvis_Mazars">
      <a:dk1>
        <a:srgbClr val="464B4B"/>
      </a:dk1>
      <a:lt1>
        <a:srgbClr val="FFFFFF"/>
      </a:lt1>
      <a:dk2>
        <a:srgbClr val="0072CE"/>
      </a:dk2>
      <a:lt2>
        <a:srgbClr val="F4F4F4"/>
      </a:lt2>
      <a:accent1>
        <a:srgbClr val="0072CE"/>
      </a:accent1>
      <a:accent2>
        <a:srgbClr val="4AA7B7"/>
      </a:accent2>
      <a:accent3>
        <a:srgbClr val="171C8F"/>
      </a:accent3>
      <a:accent4>
        <a:srgbClr val="27B093"/>
      </a:accent4>
      <a:accent5>
        <a:srgbClr val="B1B3B3"/>
      </a:accent5>
      <a:accent6>
        <a:srgbClr val="5D93CD"/>
      </a:accent6>
      <a:hlink>
        <a:srgbClr val="5D93CD"/>
      </a:hlink>
      <a:folHlink>
        <a:srgbClr val="84ADD8"/>
      </a:folHlink>
    </a:clrScheme>
    <a:fontScheme name="Arial">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4" id="{DA244606-28F8-41DE-8871-7B3BE42CCAEE}" vid="{91F7C969-1147-4725-8C5B-65ADA037C5E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747AA23D7FFD7419F7CD23536114599" ma:contentTypeVersion="14" ma:contentTypeDescription="Create a new document." ma:contentTypeScope="" ma:versionID="6ccd3fef44c80dee6dc72f36f87908fc">
  <xsd:schema xmlns:xsd="http://www.w3.org/2001/XMLSchema" xmlns:xs="http://www.w3.org/2001/XMLSchema" xmlns:p="http://schemas.microsoft.com/office/2006/metadata/properties" xmlns:ns2="c430a472-f72d-4dae-80d1-1ff415479c86" xmlns:ns3="9195d2cc-e29b-47d4-97a1-b3580f8ba856" targetNamespace="http://schemas.microsoft.com/office/2006/metadata/properties" ma:root="true" ma:fieldsID="623989df7f7f6d91266b061fa85310d9" ns2:_="" ns3:_="">
    <xsd:import namespace="c430a472-f72d-4dae-80d1-1ff415479c86"/>
    <xsd:import namespace="9195d2cc-e29b-47d4-97a1-b3580f8ba856"/>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430a472-f72d-4dae-80d1-1ff415479c8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4ae0aa21-f092-4d7c-8480-48d435008a8c"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9195d2cc-e29b-47d4-97a1-b3580f8ba856"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01944c74-4588-40ad-81dd-a0f5b7301d80}" ma:internalName="TaxCatchAll" ma:showField="CatchAllData" ma:web="9195d2cc-e29b-47d4-97a1-b3580f8ba856">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c430a472-f72d-4dae-80d1-1ff415479c86">
      <Terms xmlns="http://schemas.microsoft.com/office/infopath/2007/PartnerControls"/>
    </lcf76f155ced4ddcb4097134ff3c332f>
    <TaxCatchAll xmlns="9195d2cc-e29b-47d4-97a1-b3580f8ba85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9F1DFB0-38E3-4CFF-A36D-3D8BFBCD5F8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430a472-f72d-4dae-80d1-1ff415479c86"/>
    <ds:schemaRef ds:uri="9195d2cc-e29b-47d4-97a1-b3580f8ba85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069420E-1F5C-4BCF-9B56-25498CED95E2}">
  <ds:schemaRefs>
    <ds:schemaRef ds:uri="http://schemas.microsoft.com/office/2006/documentManagement/types"/>
    <ds:schemaRef ds:uri="7704eb4b-7b49-41f0-8d03-7eb2706c8b88"/>
    <ds:schemaRef ds:uri="http://schemas.openxmlformats.org/package/2006/metadata/core-properties"/>
    <ds:schemaRef ds:uri="http://www.w3.org/XML/1998/namespace"/>
    <ds:schemaRef ds:uri="http://schemas.microsoft.com/office/2006/metadata/properties"/>
    <ds:schemaRef ds:uri="http://purl.org/dc/elements/1.1/"/>
    <ds:schemaRef ds:uri="http://schemas.microsoft.com/office/infopath/2007/PartnerControls"/>
    <ds:schemaRef ds:uri="6d13eecd-2e28-48af-b09a-eabd145800b6"/>
    <ds:schemaRef ds:uri="http://purl.org/dc/dcmitype/"/>
    <ds:schemaRef ds:uri="http://purl.org/dc/terms/"/>
    <ds:schemaRef ds:uri="c430a472-f72d-4dae-80d1-1ff415479c86"/>
    <ds:schemaRef ds:uri="9195d2cc-e29b-47d4-97a1-b3580f8ba856"/>
  </ds:schemaRefs>
</ds:datastoreItem>
</file>

<file path=customXml/itemProps3.xml><?xml version="1.0" encoding="utf-8"?>
<ds:datastoreItem xmlns:ds="http://schemas.openxmlformats.org/officeDocument/2006/customXml" ds:itemID="{227F4365-9647-4C6B-ACE1-DDB3C72F687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6003</TotalTime>
  <Words>3896</Words>
  <Application>Microsoft Macintosh PowerPoint</Application>
  <PresentationFormat>Widescreen</PresentationFormat>
  <Paragraphs>383</Paragraphs>
  <Slides>16</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Arial</vt:lpstr>
      <vt:lpstr>Calibri</vt:lpstr>
      <vt:lpstr>Menlo</vt:lpstr>
      <vt:lpstr>Office Theme</vt:lpstr>
      <vt:lpstr>Forvis Mazars Data &amp; AI Services  Presentation to Groupe Beneteau</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Our analysis of your business</vt:lpstr>
      <vt:lpstr>How we can help</vt:lpstr>
      <vt:lpstr>How we can help</vt:lpstr>
      <vt:lpstr>Our Team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at Forvis Mazars</dc:title>
  <dc:creator>Viot Renaud</dc:creator>
  <cp:lastModifiedBy>Jeremy Ravenel</cp:lastModifiedBy>
  <cp:revision>1063</cp:revision>
  <dcterms:created xsi:type="dcterms:W3CDTF">2024-06-10T06:04:43Z</dcterms:created>
  <dcterms:modified xsi:type="dcterms:W3CDTF">2025-02-10T12:41:40Z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0x01010070D6FC144151734F9C09BAEAD681CF33</vt:lpwstr>
  </property>
  <property fmtid="{D5CDD505-2E9C-101B-9397-08002B2CF9AE}" pid="3" name="MediaServiceImageTags">
    <vt:lpwstr/>
  </property>
</Properties>
</file>