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D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216AA9-A989-6CDD-3326-A1390BCAC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F73B-34CF-8CC1-2669-7D8CB37C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1C81-E5CB-40F5-BCA3-9CC79025C36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9DDFD-72A3-DC7F-8616-01CC44F3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7C054-DB4C-B274-A460-6F808C1D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62A4-566C-46B8-8312-0B8787B6C4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83E94DC8-91C1-8D04-2837-DB47A7B3A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15" y="6035806"/>
            <a:ext cx="516194" cy="5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60B2-2956-F404-4176-A04731A1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451C7-37CC-A689-2281-4B3904AF1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FD25E-1D3E-206E-ED1D-2118518C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1C81-E5CB-40F5-BCA3-9CC79025C36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9A45C-EBB3-8CCB-2864-F7FE8D88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E333-746B-A5A9-6B0B-B377583C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62A4-566C-46B8-8312-0B8787B6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1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C37C2-E089-BCE5-2CF4-ED73AA445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76D49-E958-3FE7-50F4-183F529CE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2CAE3-E799-3376-AC97-551CCC0B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1C81-E5CB-40F5-BCA3-9CC79025C36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CFC0E-42D2-1619-DAF5-BA988FE0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48B6-9F37-F23D-CD1D-692D873F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62A4-566C-46B8-8312-0B8787B6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8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0B25-1DE3-7FDD-30B1-0E7CE343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E107D-FF1A-F63B-5CDE-C2925E69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33F13-E63C-3AC2-81F5-2D1FF690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1C81-E5CB-40F5-BCA3-9CC79025C36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6EFC8-44A3-FC96-E14C-B7D71A5F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EE52-2873-1189-9F9A-D0DACBB4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62A4-566C-46B8-8312-0B8787B6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4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D589-49D1-4A07-C2BF-BED0CCFB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F148A-180E-B6A8-2387-7792C698F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D27A2-E8A9-BB5D-9766-535B062B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1C81-E5CB-40F5-BCA3-9CC79025C36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222F2-0F2D-EEA1-E1EF-1E403105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A5F08-FC3B-D7EB-3C6A-34C23E77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62A4-566C-46B8-8312-0B8787B6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4526-8AEE-B1EF-8214-CF973E6F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D495-0A9C-56F9-C1D9-2CDF0B387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0AD9A-0829-25F4-1ED6-7D9C89B3C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8AC01-E9E9-BA1E-C5C5-DC21616C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1C81-E5CB-40F5-BCA3-9CC79025C36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A453D-AB42-89AD-D9AC-845E074F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43D4D-4CC5-BE9F-8751-604842E4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62A4-566C-46B8-8312-0B8787B6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7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BF7E-AD8A-6EAD-F637-E07DD0AC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9984D-8610-D69D-BA30-E8C0A8EB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F9839-5668-37E5-2594-86AF5218C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80806-1A3A-2C89-9F70-46F9F9235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864DE-FE1B-247B-60D0-1DC86EFF0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74A78-24CB-B748-D31F-3FB0425B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1C81-E5CB-40F5-BCA3-9CC79025C36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2F091-6CBE-0C23-46BE-AC70284C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51F0B-D387-7D91-C71C-2C0DEE76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62A4-566C-46B8-8312-0B8787B6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47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A6A5-5370-966B-FF61-D06103C6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0FACD-5BC9-3DAA-D517-B3B3DDA5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1C81-E5CB-40F5-BCA3-9CC79025C36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8F2B1-CEBA-07CF-289F-C70F9291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32B01-DFE4-10EA-FE62-63E5CDE6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62A4-566C-46B8-8312-0B8787B6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5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EB22E-1F47-C210-6DEC-A7950239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1C81-E5CB-40F5-BCA3-9CC79025C36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4C6CC1-D30C-FC95-0EC3-819B740C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86708-6165-6D67-7CA3-FF89ABC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62A4-566C-46B8-8312-0B8787B6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5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046E-6854-CE19-4B86-59166D64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FAC4F-6161-312B-B710-0BBED22B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38176-60DA-F081-3D68-98004C3F9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887A7-2E40-E149-5795-2E9E3461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1C81-E5CB-40F5-BCA3-9CC79025C36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C32F1-7DE8-A705-5496-EA0A3876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93F2C-B8C8-8848-0189-7A26648E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62A4-566C-46B8-8312-0B8787B6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0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737B-12BE-F3D9-246E-35C5D930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EB4F7-C109-675A-F3CC-2498ADFF9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0B2D9-4CDF-2411-ECFD-5D4EB203C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8D5B0-AFFB-32D0-FCA8-B368F229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A1C81-E5CB-40F5-BCA3-9CC79025C36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2C5DE-3F4E-4853-D30B-BF602B28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EF680-EB22-3D44-D0D7-9042F581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562A4-566C-46B8-8312-0B8787B6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B0C1F-2007-97D9-29F2-F0B5D971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57F66-B1AC-23E1-3665-CE7C5B94D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942A-2FD1-586F-6583-81A1099BB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4A1C81-E5CB-40F5-BCA3-9CC79025C36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45728-8913-711F-1E3A-86BB80880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29DB8-8237-D881-C221-BFF4AEB60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0562A4-566C-46B8-8312-0B8787B6C4B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38FE4D37-3453-122D-C12D-E6A32B59A2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15" y="6035806"/>
            <a:ext cx="516194" cy="5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0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6" descr="Subtitle of the presentation">
            <a:extLst>
              <a:ext uri="{FF2B5EF4-FFF2-40B4-BE49-F238E27FC236}">
                <a16:creationId xmlns:a16="http://schemas.microsoft.com/office/drawing/2014/main" id="{17F2A78D-99F2-930B-556D-02879F7DA26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06168"/>
          </a:xfrm>
        </p:spPr>
        <p:txBody>
          <a:bodyPr vert="horz" lIns="0" tIns="0" rIns="0" bIns="0" rtlCol="0" anchor="ctr">
            <a:noAutofit/>
          </a:bodyPr>
          <a:lstStyle/>
          <a:p>
            <a:pPr>
              <a:defRPr/>
            </a:pPr>
            <a:r>
              <a:rPr lang="en-US" sz="30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TITLE</a:t>
            </a:r>
            <a:endParaRPr lang="en-US" sz="3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6" descr="Subtitle of the presentation">
            <a:extLst>
              <a:ext uri="{FF2B5EF4-FFF2-40B4-BE49-F238E27FC236}">
                <a16:creationId xmlns:a16="http://schemas.microsoft.com/office/drawing/2014/main" id="{97F0C536-CC48-1155-52E4-D12D532DA3E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524000" y="4286866"/>
            <a:ext cx="9144000" cy="121279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Subtitle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ubtitle 6" descr="Subtitle of the presentation">
            <a:extLst>
              <a:ext uri="{FF2B5EF4-FFF2-40B4-BE49-F238E27FC236}">
                <a16:creationId xmlns:a16="http://schemas.microsoft.com/office/drawing/2014/main" id="{14A8A20C-CF90-12C9-345B-53CA4634C3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524000" y="5499664"/>
            <a:ext cx="9144000" cy="60616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YYYY-MM-DD</a:t>
            </a:r>
          </a:p>
        </p:txBody>
      </p:sp>
    </p:spTree>
    <p:extLst>
      <p:ext uri="{BB962C8B-B14F-4D97-AF65-F5344CB8AC3E}">
        <p14:creationId xmlns:p14="http://schemas.microsoft.com/office/powerpoint/2010/main" val="178899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00D73C-F3AA-2A38-EF83-18956593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09" y="306000"/>
            <a:ext cx="11353657" cy="360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Title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76F93BE-351D-CFE8-6D41-7C6939619AE8}"/>
              </a:ext>
            </a:extLst>
          </p:cNvPr>
          <p:cNvSpPr txBox="1">
            <a:spLocks/>
          </p:cNvSpPr>
          <p:nvPr/>
        </p:nvSpPr>
        <p:spPr>
          <a:xfrm>
            <a:off x="300709" y="667909"/>
            <a:ext cx="11353658" cy="3917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Subtitle</a:t>
            </a:r>
          </a:p>
        </p:txBody>
      </p:sp>
      <p:sp>
        <p:nvSpPr>
          <p:cNvPr id="6" name="Content Placeholder 7" descr="&lt;description&gt;&#10;Produce a bullet-point list that answers the question: {{ question }}.&#10;&lt;/description&gt;&#10;&#10;&lt;constraints&gt;&#10;• Output 4–6 bullet points.&#10;• Each bullet starts with a **short title**, followed by a colon and the explanation.&#10;• Separate bullets with a single `\n` (line break).&#10;• Total output length must be 1 600–2 000 characters (including bullets and line breaks).&#10;• Example:&#10;-Digital Helpers: xxxxx&#10;-Everyday Use:   xxxx&#10;&lt;/constraints&gt;">
            <a:extLst>
              <a:ext uri="{FF2B5EF4-FFF2-40B4-BE49-F238E27FC236}">
                <a16:creationId xmlns:a16="http://schemas.microsoft.com/office/drawing/2014/main" id="{491755D5-38A3-CB35-1B99-2EA918C76A63}"/>
              </a:ext>
            </a:extLst>
          </p:cNvPr>
          <p:cNvSpPr txBox="1">
            <a:spLocks/>
          </p:cNvSpPr>
          <p:nvPr/>
        </p:nvSpPr>
        <p:spPr>
          <a:xfrm>
            <a:off x="300709" y="1713165"/>
            <a:ext cx="11358949" cy="429274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>
                <a:latin typeface="Arial"/>
              </a:rPr>
              <a:t>Digital Helpers:  AI agents are computer programs that can understand, reason, and act to help you with tasks.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Arial"/>
              </a:rPr>
              <a:t>Everyday Use:  They power chatbots, virtual assistants, and smart recommendations you see online.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Arial"/>
              </a:rPr>
              <a:t>Learning and Adapting:  These agents can learn from data and improve over time, making them smarter.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Arial"/>
              </a:rPr>
              <a:t>Automating Tasks:  AI agents can handle repetitive or complex jobs, saving you time and effort.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latin typeface="Arial"/>
              </a:rPr>
              <a:t>Accessible Technology:  With the right tools, anyone can benefit from AI agents—not just tech experts.</a:t>
            </a:r>
          </a:p>
        </p:txBody>
      </p:sp>
      <p:sp>
        <p:nvSpPr>
          <p:cNvPr id="7" name="Text Placeholder 6" descr="question">
            <a:extLst>
              <a:ext uri="{FF2B5EF4-FFF2-40B4-BE49-F238E27FC236}">
                <a16:creationId xmlns:a16="http://schemas.microsoft.com/office/drawing/2014/main" id="{282E3FB3-23B6-0E6D-3926-084A0CE55603}"/>
              </a:ext>
            </a:extLst>
          </p:cNvPr>
          <p:cNvSpPr txBox="1">
            <a:spLocks/>
          </p:cNvSpPr>
          <p:nvPr/>
        </p:nvSpPr>
        <p:spPr>
          <a:xfrm>
            <a:off x="300709" y="1191208"/>
            <a:ext cx="11581200" cy="334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76213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57188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34988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5963" indent="0" algn="l" defTabSz="914400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dirty="0">
                <a:solidFill>
                  <a:srgbClr val="48DB8C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Question</a:t>
            </a:r>
            <a:endParaRPr lang="en-US" dirty="0">
              <a:solidFill>
                <a:srgbClr val="48DB8C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571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Florent RAVENEL</dc:creator>
  <cp:lastModifiedBy>Florent RAVENEL</cp:lastModifiedBy>
  <cp:revision>8</cp:revision>
  <dcterms:created xsi:type="dcterms:W3CDTF">2025-10-27T10:14:44Z</dcterms:created>
  <dcterms:modified xsi:type="dcterms:W3CDTF">2025-10-27T10:41:34Z</dcterms:modified>
</cp:coreProperties>
</file>