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handoutMasterIdLst>
    <p:handoutMasterId r:id="rId23"/>
  </p:handoutMasterIdLst>
  <p:sldIdLst>
    <p:sldId id="2147482915" r:id="rId5"/>
    <p:sldId id="261" r:id="rId6"/>
    <p:sldId id="2147482956" r:id="rId7"/>
    <p:sldId id="2147482944" r:id="rId8"/>
    <p:sldId id="2147482946" r:id="rId9"/>
    <p:sldId id="2147482960" r:id="rId10"/>
    <p:sldId id="2147482921" r:id="rId11"/>
    <p:sldId id="2147482945" r:id="rId12"/>
    <p:sldId id="2147482951" r:id="rId13"/>
    <p:sldId id="2147482961" r:id="rId14"/>
    <p:sldId id="2147482947" r:id="rId15"/>
    <p:sldId id="2147482959" r:id="rId16"/>
    <p:sldId id="2147482950" r:id="rId17"/>
    <p:sldId id="2147482962" r:id="rId18"/>
    <p:sldId id="2147482793" r:id="rId19"/>
    <p:sldId id="2147482996" r:id="rId20"/>
    <p:sldId id="21474829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3A949B5-A1B0-F9F4-31CC-2AFB704169BF}" name="TERRAGNO Eve" initials="TE" userId="S::eve.terragno@mazars.fr::e6b6645f-6894-4602-ac3c-8aa843cdb9b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C8F"/>
    <a:srgbClr val="2471CE"/>
    <a:srgbClr val="E7F1FA"/>
    <a:srgbClr val="FFFFFF"/>
    <a:srgbClr val="25282A"/>
    <a:srgbClr val="B1B3B3"/>
    <a:srgbClr val="E1E7E9"/>
    <a:srgbClr val="F4F4F4"/>
    <a:srgbClr val="994878"/>
    <a:srgbClr val="E66C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3" autoAdjust="0"/>
    <p:restoredTop sz="92809" autoAdjust="0"/>
  </p:normalViewPr>
  <p:slideViewPr>
    <p:cSldViewPr snapToGrid="0" showGuides="1">
      <p:cViewPr varScale="1">
        <p:scale>
          <a:sx n="145" d="100"/>
          <a:sy n="145" d="100"/>
        </p:scale>
        <p:origin x="1040" y="184"/>
      </p:cViewPr>
      <p:guideLst>
        <p:guide pos="3840"/>
        <p:guide orient="horz" pos="2160"/>
      </p:guideLst>
    </p:cSldViewPr>
  </p:slideViewPr>
  <p:outlineViewPr>
    <p:cViewPr>
      <p:scale>
        <a:sx n="33" d="100"/>
        <a:sy n="33" d="100"/>
      </p:scale>
      <p:origin x="0" y="-132500"/>
    </p:cViewPr>
  </p:outlineViewPr>
  <p:notesTextViewPr>
    <p:cViewPr>
      <p:scale>
        <a:sx n="1" d="1"/>
        <a:sy n="1" d="1"/>
      </p:scale>
      <p:origin x="0" y="0"/>
    </p:cViewPr>
  </p:notesTextViewPr>
  <p:sorterViewPr>
    <p:cViewPr varScale="1">
      <p:scale>
        <a:sx n="1" d="1"/>
        <a:sy n="1" d="1"/>
      </p:scale>
      <p:origin x="0" y="-19376"/>
    </p:cViewPr>
  </p:sorterViewPr>
  <p:notesViewPr>
    <p:cSldViewPr snapToGrid="0" showGuides="1">
      <p:cViewPr varScale="1">
        <p:scale>
          <a:sx n="117" d="100"/>
          <a:sy n="117" d="100"/>
        </p:scale>
        <p:origin x="4184"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9AAD27-AF1E-3276-F64C-E24DD3C9D6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C106297-72C7-0612-7611-0739473673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71FD7E-7453-412A-9D9A-67248BEACEC8}" type="datetimeFigureOut">
              <a:rPr lang="en-GB" smtClean="0"/>
              <a:t>10/02/2025</a:t>
            </a:fld>
            <a:endParaRPr lang="en-GB"/>
          </a:p>
        </p:txBody>
      </p:sp>
      <p:sp>
        <p:nvSpPr>
          <p:cNvPr id="4" name="Footer Placeholder 3">
            <a:extLst>
              <a:ext uri="{FF2B5EF4-FFF2-40B4-BE49-F238E27FC236}">
                <a16:creationId xmlns:a16="http://schemas.microsoft.com/office/drawing/2014/main" id="{657DE446-DCD2-634E-6E7D-2B6CC9FA70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6E7209B-478D-FE16-8BB2-A67423D4E2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D9B360-C774-49CA-835F-5A4EA981ED5F}" type="slidenum">
              <a:rPr lang="en-GB" smtClean="0"/>
              <a:t>‹#›</a:t>
            </a:fld>
            <a:endParaRPr lang="en-GB"/>
          </a:p>
        </p:txBody>
      </p:sp>
    </p:spTree>
    <p:extLst>
      <p:ext uri="{BB962C8B-B14F-4D97-AF65-F5344CB8AC3E}">
        <p14:creationId xmlns:p14="http://schemas.microsoft.com/office/powerpoint/2010/main" val="370500622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735BF1-9CEA-4069-8947-4F338367F244}" type="datetimeFigureOut">
              <a:rPr lang="en-GB" smtClean="0"/>
              <a:t>10/02/2025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652C4-8DDB-4486-9682-2F893AB472AD}" type="slidenum">
              <a:rPr lang="en-GB" smtClean="0"/>
              <a:t>‹#›</a:t>
            </a:fld>
            <a:endParaRPr lang="en-GB"/>
          </a:p>
        </p:txBody>
      </p:sp>
    </p:spTree>
    <p:extLst>
      <p:ext uri="{BB962C8B-B14F-4D97-AF65-F5344CB8AC3E}">
        <p14:creationId xmlns:p14="http://schemas.microsoft.com/office/powerpoint/2010/main" val="159252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err="1">
                <a:solidFill>
                  <a:srgbClr val="D6D6DD"/>
                </a:solidFill>
                <a:effectLst/>
                <a:highlight>
                  <a:srgbClr val="181818"/>
                </a:highlight>
                <a:latin typeface="Menlo" panose="020B0609030804020204" pitchFamily="49" charset="0"/>
              </a:rPr>
              <a:t>CoverPage</a:t>
            </a:r>
            <a:endParaRPr lang="en-GB" b="0" dirty="0">
              <a:solidFill>
                <a:srgbClr val="D6D6DD"/>
              </a:solidFill>
              <a:effectLst/>
              <a:highlight>
                <a:srgbClr val="181818"/>
              </a:highlight>
              <a:latin typeface="Menlo" panose="020B0609030804020204" pitchFamily="49" charset="0"/>
            </a:endParaRPr>
          </a:p>
          <a:p>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1</a:t>
            </a:fld>
            <a:endParaRPr lang="en-GB"/>
          </a:p>
        </p:txBody>
      </p:sp>
    </p:spTree>
    <p:extLst>
      <p:ext uri="{BB962C8B-B14F-4D97-AF65-F5344CB8AC3E}">
        <p14:creationId xmlns:p14="http://schemas.microsoft.com/office/powerpoint/2010/main" val="2269628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cs typeface="Arial"/>
              </a:rPr>
              <a:t>FourColumns</a:t>
            </a:r>
            <a:endParaRPr lang="en-GB" b="0" dirty="0">
              <a:solidFill>
                <a:srgbClr val="000000"/>
              </a:solidFill>
              <a:cs typeface="Arial"/>
            </a:endParaRPr>
          </a:p>
          <a:p>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10</a:t>
            </a:fld>
            <a:endParaRPr lang="en-GB"/>
          </a:p>
        </p:txBody>
      </p:sp>
    </p:spTree>
    <p:extLst>
      <p:ext uri="{BB962C8B-B14F-4D97-AF65-F5344CB8AC3E}">
        <p14:creationId xmlns:p14="http://schemas.microsoft.com/office/powerpoint/2010/main" val="450336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ea typeface="+mn-lt"/>
                <a:cs typeface="+mn-lt"/>
              </a:rPr>
              <a:t>SimpleTextwithBulletList</a:t>
            </a:r>
            <a:endParaRPr lang="en-US" dirty="0">
              <a:cs typeface="Arial"/>
            </a:endParaRPr>
          </a:p>
          <a:p>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11</a:t>
            </a:fld>
            <a:endParaRPr lang="en-GB"/>
          </a:p>
        </p:txBody>
      </p:sp>
    </p:spTree>
    <p:extLst>
      <p:ext uri="{BB962C8B-B14F-4D97-AF65-F5344CB8AC3E}">
        <p14:creationId xmlns:p14="http://schemas.microsoft.com/office/powerpoint/2010/main" val="2562020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5652C4-8DDB-4486-9682-2F893AB472AD}" type="slidenum">
              <a:rPr lang="en-GB" smtClean="0"/>
              <a:t>12</a:t>
            </a:fld>
            <a:endParaRPr lang="en-GB"/>
          </a:p>
        </p:txBody>
      </p:sp>
    </p:spTree>
    <p:extLst>
      <p:ext uri="{BB962C8B-B14F-4D97-AF65-F5344CB8AC3E}">
        <p14:creationId xmlns:p14="http://schemas.microsoft.com/office/powerpoint/2010/main" val="1316864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ea typeface="+mn-lt"/>
                <a:cs typeface="+mn-lt"/>
              </a:rPr>
              <a:t>SimpleTextwithBulletList</a:t>
            </a:r>
            <a:endParaRPr lang="en-US" dirty="0">
              <a:cs typeface="Arial"/>
            </a:endParaRPr>
          </a:p>
          <a:p>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13</a:t>
            </a:fld>
            <a:endParaRPr lang="en-GB"/>
          </a:p>
        </p:txBody>
      </p:sp>
    </p:spTree>
    <p:extLst>
      <p:ext uri="{BB962C8B-B14F-4D97-AF65-F5344CB8AC3E}">
        <p14:creationId xmlns:p14="http://schemas.microsoft.com/office/powerpoint/2010/main" val="1428531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E4212-DB0F-E8E6-D93F-8F8B85414D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B7C42A-92FB-B8B8-A6AD-9840FC5BB4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E7A7E7-1D94-0BC4-BEB9-6617C722FCEE}"/>
              </a:ext>
            </a:extLst>
          </p:cNvPr>
          <p:cNvSpPr>
            <a:spLocks noGrp="1"/>
          </p:cNvSpPr>
          <p:nvPr>
            <p:ph type="body" idx="1"/>
          </p:nvPr>
        </p:nvSpPr>
        <p:spPr/>
        <p:txBody>
          <a:bodyPr/>
          <a:lstStyle/>
          <a:p>
            <a:r>
              <a:rPr lang="en-FR" dirty="0"/>
              <a:t>SectionTitle</a:t>
            </a:r>
          </a:p>
        </p:txBody>
      </p:sp>
      <p:sp>
        <p:nvSpPr>
          <p:cNvPr id="4" name="Slide Number Placeholder 3">
            <a:extLst>
              <a:ext uri="{FF2B5EF4-FFF2-40B4-BE49-F238E27FC236}">
                <a16:creationId xmlns:a16="http://schemas.microsoft.com/office/drawing/2014/main" id="{F31531BC-E9EA-348D-80FD-3FB9EC50226D}"/>
              </a:ext>
            </a:extLst>
          </p:cNvPr>
          <p:cNvSpPr>
            <a:spLocks noGrp="1"/>
          </p:cNvSpPr>
          <p:nvPr>
            <p:ph type="sldNum" sz="quarter" idx="5"/>
          </p:nvPr>
        </p:nvSpPr>
        <p:spPr/>
        <p:txBody>
          <a:bodyPr/>
          <a:lstStyle/>
          <a:p>
            <a:fld id="{395652C4-8DDB-4486-9682-2F893AB472AD}" type="slidenum">
              <a:rPr lang="en-GB" smtClean="0"/>
              <a:t>14</a:t>
            </a:fld>
            <a:endParaRPr lang="en-GB"/>
          </a:p>
        </p:txBody>
      </p:sp>
    </p:spTree>
    <p:extLst>
      <p:ext uri="{BB962C8B-B14F-4D97-AF65-F5344CB8AC3E}">
        <p14:creationId xmlns:p14="http://schemas.microsoft.com/office/powerpoint/2010/main" val="1517735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SectionTitle</a:t>
            </a:r>
          </a:p>
        </p:txBody>
      </p:sp>
      <p:sp>
        <p:nvSpPr>
          <p:cNvPr id="4" name="Slide Number Placeholder 3"/>
          <p:cNvSpPr>
            <a:spLocks noGrp="1"/>
          </p:cNvSpPr>
          <p:nvPr>
            <p:ph type="sldNum" sz="quarter" idx="5"/>
          </p:nvPr>
        </p:nvSpPr>
        <p:spPr/>
        <p:txBody>
          <a:bodyPr/>
          <a:lstStyle/>
          <a:p>
            <a:fld id="{395652C4-8DDB-4486-9682-2F893AB472AD}" type="slidenum">
              <a:rPr lang="en-GB" smtClean="0"/>
              <a:t>2</a:t>
            </a:fld>
            <a:endParaRPr lang="en-GB"/>
          </a:p>
        </p:txBody>
      </p:sp>
    </p:spTree>
    <p:extLst>
      <p:ext uri="{BB962C8B-B14F-4D97-AF65-F5344CB8AC3E}">
        <p14:creationId xmlns:p14="http://schemas.microsoft.com/office/powerpoint/2010/main" val="3823906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5652C4-8DDB-4486-9682-2F893AB472AD}" type="slidenum">
              <a:rPr lang="en-GB" smtClean="0"/>
              <a:t>3</a:t>
            </a:fld>
            <a:endParaRPr lang="en-GB"/>
          </a:p>
        </p:txBody>
      </p:sp>
    </p:spTree>
    <p:extLst>
      <p:ext uri="{BB962C8B-B14F-4D97-AF65-F5344CB8AC3E}">
        <p14:creationId xmlns:p14="http://schemas.microsoft.com/office/powerpoint/2010/main" val="2726062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 AI Assistant for Groupe </a:t>
            </a:r>
            <a:r>
              <a:rPr lang="en-GB" dirty="0" err="1"/>
              <a:t>Beneteau</a:t>
            </a:r>
            <a:r>
              <a:rPr lang="en-GB" dirty="0"/>
              <a:t>, I can explain how we position ourselves against our competitors:</a:t>
            </a:r>
          </a:p>
          <a:p>
            <a:endParaRPr lang="en-GB" dirty="0"/>
          </a:p>
          <a:p>
            <a:r>
              <a:rPr lang="en-GB" dirty="0"/>
              <a:t>1. Market Leadership: We position ourselves as the global leader in recreational boating. We've been the world leader in sailboat construction since 1982, with a 20% market share in sailboat exports.</a:t>
            </a:r>
          </a:p>
          <a:p>
            <a:endParaRPr lang="en-GB" dirty="0"/>
          </a:p>
          <a:p>
            <a:r>
              <a:rPr lang="en-GB" dirty="0"/>
              <a:t>2. Diverse Product Range: Unlike some competitors who focus on specific segments, we offer a comprehensive range of products across multiple brands. This includes sailboats, motorboats, and luxury yachts, catering to various market segments and preferences.</a:t>
            </a:r>
          </a:p>
          <a:p>
            <a:endParaRPr lang="en-GB" dirty="0"/>
          </a:p>
          <a:p>
            <a:r>
              <a:rPr lang="en-GB" dirty="0"/>
              <a:t>3. Multi-Brand Strategy: We leverage a portfolio of 9 boat brands (</a:t>
            </a:r>
            <a:r>
              <a:rPr lang="en-GB" dirty="0" err="1"/>
              <a:t>Beneteau</a:t>
            </a:r>
            <a:r>
              <a:rPr lang="en-GB" dirty="0"/>
              <a:t>, </a:t>
            </a:r>
            <a:r>
              <a:rPr lang="en-GB" dirty="0" err="1"/>
              <a:t>Jeanneau</a:t>
            </a:r>
            <a:r>
              <a:rPr lang="en-GB" dirty="0"/>
              <a:t>, Lagoon, Prestige, Four </a:t>
            </a:r>
            <a:r>
              <a:rPr lang="en-GB" dirty="0" err="1"/>
              <a:t>Winns</a:t>
            </a:r>
            <a:r>
              <a:rPr lang="en-GB" dirty="0"/>
              <a:t>, </a:t>
            </a:r>
            <a:r>
              <a:rPr lang="en-GB" dirty="0" err="1"/>
              <a:t>Wellcraft</a:t>
            </a:r>
            <a:r>
              <a:rPr lang="en-GB" dirty="0"/>
              <a:t>, Scarab, </a:t>
            </a:r>
            <a:r>
              <a:rPr lang="en-GB" dirty="0" err="1"/>
              <a:t>Glastron</a:t>
            </a:r>
            <a:r>
              <a:rPr lang="en-GB" dirty="0"/>
              <a:t>, and Delphia), allowing us to target different market segments more effectively than single-brand competitors.</a:t>
            </a:r>
          </a:p>
          <a:p>
            <a:endParaRPr lang="en-GB" dirty="0"/>
          </a:p>
          <a:p>
            <a:r>
              <a:rPr lang="en-GB" dirty="0"/>
              <a:t>4. Innovation Leadership: We position ourselves at the forefront of innovation in the boating industry. For example, we're pioneering sustainable boating technologies like the use of </a:t>
            </a:r>
            <a:r>
              <a:rPr lang="en-GB" dirty="0" err="1"/>
              <a:t>Elium</a:t>
            </a:r>
            <a:r>
              <a:rPr lang="en-GB" dirty="0"/>
              <a:t>® resin and developing electric and hybrid propulsion systems.</a:t>
            </a:r>
          </a:p>
          <a:p>
            <a:endParaRPr lang="en-GB" dirty="0"/>
          </a:p>
          <a:p>
            <a:r>
              <a:rPr lang="en-GB" dirty="0"/>
              <a:t>5. Sustainability Focus: We're positioning ourselves as a leader in sustainable boating practices. Our commitment to reducing CO2 emissions by 30% by 2030 and offering 100% of our boats with alternative propulsion sets us apart from many competitors.</a:t>
            </a:r>
          </a:p>
          <a:p>
            <a:endParaRPr lang="en-GB" dirty="0"/>
          </a:p>
          <a:p>
            <a:r>
              <a:rPr lang="en-GB" dirty="0"/>
              <a:t>6. Global Manufacturing Presence: With 22 production sites across multiple countries, we have a more extensive global manufacturing footprint than many of our competitors, allowing for greater production flexibility and market responsiveness.</a:t>
            </a:r>
          </a:p>
          <a:p>
            <a:endParaRPr lang="en-GB" dirty="0"/>
          </a:p>
          <a:p>
            <a:r>
              <a:rPr lang="en-GB" dirty="0"/>
              <a:t>7. Heritage and Expertise: We leverage our long history (since 1884) and deep expertise in boat building as a key differentiator, especially against newer market entrants.</a:t>
            </a:r>
          </a:p>
          <a:p>
            <a:endParaRPr lang="en-GB" dirty="0"/>
          </a:p>
          <a:p>
            <a:r>
              <a:rPr lang="en-GB" dirty="0"/>
              <a:t>8. Price-to-Value Ratio: While we offer premium products, we strive to provide excellent value across our range, positioning ourselves as offering high quality at competitive prices compared to some ultra-luxury competitors.</a:t>
            </a:r>
          </a:p>
          <a:p>
            <a:endParaRPr lang="en-GB" dirty="0"/>
          </a:p>
          <a:p>
            <a:r>
              <a:rPr lang="en-GB" dirty="0"/>
              <a:t>9. Customer-Centric Approach: We focus on evolving customer needs, such as the demand for simpler, more comfortable boats, positioning ourselves as a customer-focused innovator.</a:t>
            </a:r>
          </a:p>
          <a:p>
            <a:endParaRPr lang="en-GB" dirty="0"/>
          </a:p>
          <a:p>
            <a:r>
              <a:rPr lang="en-GB" dirty="0"/>
              <a:t>10. Digital Transformation: We're investing heavily in digitalization and connectivity, aiming to have all our boats connected and offering adapted services, positioning us at the forefront of the digital boating experience.</a:t>
            </a:r>
          </a:p>
          <a:p>
            <a:endParaRPr lang="en-GB" dirty="0"/>
          </a:p>
          <a:p>
            <a:r>
              <a:rPr lang="en-GB" dirty="0"/>
              <a:t>11. Financial Stability: As a publicly-traded company with strong financial performance, we position ourselves as a stable and reliable choice compared to smaller or privately-held competitors.</a:t>
            </a:r>
          </a:p>
          <a:p>
            <a:endParaRPr lang="en-GB" dirty="0"/>
          </a:p>
          <a:p>
            <a:r>
              <a:rPr lang="en-GB" dirty="0"/>
              <a:t>12. After-Sales Service: We emphasize our global dealer network and comprehensive after-sales support as a key differentiator, especially important for international customers.</a:t>
            </a:r>
          </a:p>
          <a:p>
            <a:endParaRPr lang="en-GB" dirty="0"/>
          </a:p>
          <a:p>
            <a:r>
              <a:rPr lang="en-GB" dirty="0"/>
              <a:t>By leveraging these factors, we aim to maintain our position as a market leader while differentiating ourselves from competitors through innovation, sustainability, diverse offerings, and global presence.</a:t>
            </a:r>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4</a:t>
            </a:fld>
            <a:endParaRPr lang="en-GB"/>
          </a:p>
        </p:txBody>
      </p:sp>
    </p:spTree>
    <p:extLst>
      <p:ext uri="{BB962C8B-B14F-4D97-AF65-F5344CB8AC3E}">
        <p14:creationId xmlns:p14="http://schemas.microsoft.com/office/powerpoint/2010/main" val="573473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a typeface="+mn-lt"/>
                <a:cs typeface="+mn-lt"/>
              </a:rPr>
              <a:t>class: </a:t>
            </a:r>
            <a:r>
              <a:rPr lang="en-GB" dirty="0" err="1">
                <a:ea typeface="+mn-lt"/>
                <a:cs typeface="+mn-lt"/>
              </a:rPr>
              <a:t>SimpleTextwithBulletList</a:t>
            </a:r>
            <a:endParaRPr lang="en-US" dirty="0">
              <a:cs typeface="Arial"/>
            </a:endParaRPr>
          </a:p>
          <a:p>
            <a:endParaRPr lang="en-FR" dirty="0"/>
          </a:p>
          <a:p>
            <a:r>
              <a:rPr lang="en-GB" dirty="0"/>
              <a:t>As the AI Assistant for Groupe </a:t>
            </a:r>
            <a:r>
              <a:rPr lang="en-GB" dirty="0" err="1"/>
              <a:t>Beneteau</a:t>
            </a:r>
            <a:r>
              <a:rPr lang="en-GB" dirty="0"/>
              <a:t>, I can provide insights into the current dynamics of our markets:</a:t>
            </a:r>
          </a:p>
          <a:p>
            <a:endParaRPr lang="en-GB" dirty="0"/>
          </a:p>
          <a:p>
            <a:r>
              <a:rPr lang="en-GB" dirty="0"/>
              <a:t>1. Market Recovery and Volatility:</a:t>
            </a:r>
          </a:p>
          <a:p>
            <a:r>
              <a:rPr lang="en-GB" dirty="0"/>
              <a:t>   - The recreational boating market has been experiencing a recovery following the COVID-19 pandemic, but with some volatility.</a:t>
            </a:r>
          </a:p>
          <a:p>
            <a:r>
              <a:rPr lang="en-GB" dirty="0"/>
              <a:t>   - Our recent financial results show a decrease in performance in the first half of 2024 compared to 2023, indicating ongoing market challenges.</a:t>
            </a:r>
          </a:p>
          <a:p>
            <a:endParaRPr lang="en-GB" dirty="0"/>
          </a:p>
          <a:p>
            <a:r>
              <a:rPr lang="en-GB" dirty="0"/>
              <a:t>2. Shift in Consumer Preferences:</a:t>
            </a:r>
          </a:p>
          <a:p>
            <a:r>
              <a:rPr lang="en-GB" dirty="0"/>
              <a:t>   - There's an increasing demand for simpler, more comfortable boats, especially among new boaters who entered the market during the pandemic.</a:t>
            </a:r>
          </a:p>
          <a:p>
            <a:r>
              <a:rPr lang="en-GB" dirty="0"/>
              <a:t>   - We're seeing growing interest in sustainable and eco-friendly boating options.</a:t>
            </a:r>
          </a:p>
          <a:p>
            <a:endParaRPr lang="en-GB" dirty="0"/>
          </a:p>
          <a:p>
            <a:r>
              <a:rPr lang="en-GB" dirty="0"/>
              <a:t>3. Sustainability Focus:</a:t>
            </a:r>
          </a:p>
          <a:p>
            <a:r>
              <a:rPr lang="en-GB" dirty="0"/>
              <a:t>   - Environmental concerns are driving demand for more sustainable boating solutions, including electric and hybrid propulsion systems.</a:t>
            </a:r>
          </a:p>
          <a:p>
            <a:r>
              <a:rPr lang="en-GB" dirty="0"/>
              <a:t>   - Regulatory pressures are increasing for cleaner, more efficient boats.</a:t>
            </a:r>
          </a:p>
          <a:p>
            <a:endParaRPr lang="en-GB" dirty="0"/>
          </a:p>
          <a:p>
            <a:r>
              <a:rPr lang="en-GB" dirty="0"/>
              <a:t>4. Digitalization and Connectivity:</a:t>
            </a:r>
          </a:p>
          <a:p>
            <a:r>
              <a:rPr lang="en-GB" dirty="0"/>
              <a:t>   - There's a growing expectation for smart, connected boats with integrated digital technologies.</a:t>
            </a:r>
          </a:p>
          <a:p>
            <a:r>
              <a:rPr lang="en-GB" dirty="0"/>
              <a:t>   - Digital services and remote monitoring capabilities are becoming increasingly important.</a:t>
            </a:r>
          </a:p>
          <a:p>
            <a:endParaRPr lang="en-GB" dirty="0"/>
          </a:p>
          <a:p>
            <a:r>
              <a:rPr lang="en-GB" dirty="0"/>
              <a:t>5. Economic Factors:</a:t>
            </a:r>
          </a:p>
          <a:p>
            <a:r>
              <a:rPr lang="en-GB" dirty="0"/>
              <a:t>   - Global economic uncertainties, including inflation and interest rate fluctuations, are impacting consumer spending in the boating sector.</a:t>
            </a:r>
          </a:p>
          <a:p>
            <a:r>
              <a:rPr lang="en-GB" dirty="0"/>
              <a:t>   - Exchange rate fluctuations affect our international sales and manufacturing costs.</a:t>
            </a:r>
          </a:p>
          <a:p>
            <a:endParaRPr lang="en-GB" dirty="0"/>
          </a:p>
          <a:p>
            <a:r>
              <a:rPr lang="en-GB" dirty="0"/>
              <a:t>6. Supply Chain Challenges:</a:t>
            </a:r>
          </a:p>
          <a:p>
            <a:r>
              <a:rPr lang="en-GB" dirty="0"/>
              <a:t>   - The industry is still grappling with supply chain disruptions, affecting production timelines and costs.</a:t>
            </a:r>
          </a:p>
          <a:p>
            <a:r>
              <a:rPr lang="en-GB" dirty="0"/>
              <a:t>   - There's an increased focus on supply chain resilience and localization of key components.</a:t>
            </a:r>
          </a:p>
          <a:p>
            <a:endParaRPr lang="en-GB" dirty="0"/>
          </a:p>
          <a:p>
            <a:r>
              <a:rPr lang="en-GB" dirty="0"/>
              <a:t>7. Market Segmentation:</a:t>
            </a:r>
          </a:p>
          <a:p>
            <a:r>
              <a:rPr lang="en-GB" dirty="0"/>
              <a:t>   - We're observing different dynamics across various market segments, with luxury and high-end markets showing more resilience compared to entry-level segments.</a:t>
            </a:r>
          </a:p>
          <a:p>
            <a:endParaRPr lang="en-GB" dirty="0"/>
          </a:p>
          <a:p>
            <a:r>
              <a:rPr lang="en-GB" dirty="0"/>
              <a:t>8. Geographical Variations:</a:t>
            </a:r>
          </a:p>
          <a:p>
            <a:r>
              <a:rPr lang="en-GB" dirty="0"/>
              <a:t>   - Market conditions vary significantly across different regions, with North America, Europe, and Asia-Pacific showing distinct trends and recovery rates.</a:t>
            </a:r>
          </a:p>
          <a:p>
            <a:endParaRPr lang="en-GB" dirty="0"/>
          </a:p>
          <a:p>
            <a:r>
              <a:rPr lang="en-GB" dirty="0"/>
              <a:t>9. Competitive Landscape:</a:t>
            </a:r>
          </a:p>
          <a:p>
            <a:r>
              <a:rPr lang="en-GB" dirty="0"/>
              <a:t>   - The market is seeing increased competition, particularly in the sustainable and tech-integrated boat segments.</a:t>
            </a:r>
          </a:p>
          <a:p>
            <a:r>
              <a:rPr lang="en-GB" dirty="0"/>
              <a:t>   - Consolidation in the industry is ongoing, with mergers and acquisitions reshaping the competitive landscape.</a:t>
            </a:r>
          </a:p>
          <a:p>
            <a:endParaRPr lang="en-GB" dirty="0"/>
          </a:p>
          <a:p>
            <a:r>
              <a:rPr lang="en-GB" dirty="0"/>
              <a:t>10. Regulatory Environment:</a:t>
            </a:r>
          </a:p>
          <a:p>
            <a:r>
              <a:rPr lang="en-GB" dirty="0"/>
              <a:t>    - Evolving regulations, particularly around emissions and safety standards, are influencing product development and market strategies.</a:t>
            </a:r>
          </a:p>
          <a:p>
            <a:endParaRPr lang="en-GB" dirty="0"/>
          </a:p>
          <a:p>
            <a:r>
              <a:rPr lang="en-GB" dirty="0"/>
              <a:t>11. Innovation and R&amp;D:</a:t>
            </a:r>
          </a:p>
          <a:p>
            <a:r>
              <a:rPr lang="en-GB" dirty="0"/>
              <a:t>    - There's an accelerated pace of innovation in the industry, with a focus on new materials, propulsion technologies, and design concepts.</a:t>
            </a:r>
          </a:p>
          <a:p>
            <a:endParaRPr lang="en-GB" dirty="0"/>
          </a:p>
          <a:p>
            <a:r>
              <a:rPr lang="en-GB" dirty="0"/>
              <a:t>12. Pre-owned Boat Market:</a:t>
            </a:r>
          </a:p>
          <a:p>
            <a:r>
              <a:rPr lang="en-GB" dirty="0"/>
              <a:t>    - The pre-owned boat market remains strong, influencing new boat sales and pricing strategies.</a:t>
            </a:r>
          </a:p>
          <a:p>
            <a:endParaRPr lang="en-GB" dirty="0"/>
          </a:p>
          <a:p>
            <a:r>
              <a:rPr lang="en-GB" dirty="0"/>
              <a:t>13. Boat Sharing and Rental Services:</a:t>
            </a:r>
          </a:p>
          <a:p>
            <a:r>
              <a:rPr lang="en-GB" dirty="0"/>
              <a:t>    - Growing interest in boat sharing and rental services is affecting ownership patterns and creating new market opportunities.</a:t>
            </a:r>
          </a:p>
          <a:p>
            <a:endParaRPr lang="en-GB" dirty="0"/>
          </a:p>
          <a:p>
            <a:r>
              <a:rPr lang="en-GB" dirty="0"/>
              <a:t>14. Production Adaptation:</a:t>
            </a:r>
          </a:p>
          <a:p>
            <a:r>
              <a:rPr lang="en-GB" dirty="0"/>
              <a:t>    - We're adapting our production strategies to align with changing market demands, as evidenced by our revised objectives for 2024.</a:t>
            </a:r>
          </a:p>
          <a:p>
            <a:endParaRPr lang="en-GB" dirty="0"/>
          </a:p>
          <a:p>
            <a:r>
              <a:rPr lang="en-GB" dirty="0"/>
              <a:t>These dynamics present both challenges and opportunities for Groupe </a:t>
            </a:r>
            <a:r>
              <a:rPr lang="en-GB" dirty="0" err="1"/>
              <a:t>Beneteau</a:t>
            </a:r>
            <a:r>
              <a:rPr lang="en-GB" dirty="0"/>
              <a:t>. We're continuously adapting our strategies to navigate these market conditions, focusing on innovation, sustainability, and meeting evolving customer needs while maintaining our market leadership position.</a:t>
            </a:r>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5</a:t>
            </a:fld>
            <a:endParaRPr lang="en-GB"/>
          </a:p>
        </p:txBody>
      </p:sp>
    </p:spTree>
    <p:extLst>
      <p:ext uri="{BB962C8B-B14F-4D97-AF65-F5344CB8AC3E}">
        <p14:creationId xmlns:p14="http://schemas.microsoft.com/office/powerpoint/2010/main" val="1041667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FourBoxesGrid</a:t>
            </a:r>
            <a:endParaRPr lang="en-US" dirty="0"/>
          </a:p>
          <a:p>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6</a:t>
            </a:fld>
            <a:endParaRPr lang="en-GB"/>
          </a:p>
        </p:txBody>
      </p:sp>
    </p:spTree>
    <p:extLst>
      <p:ext uri="{BB962C8B-B14F-4D97-AF65-F5344CB8AC3E}">
        <p14:creationId xmlns:p14="http://schemas.microsoft.com/office/powerpoint/2010/main" val="1491894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cs typeface="Arial"/>
              </a:rPr>
              <a:t>ThreeColumns</a:t>
            </a:r>
            <a:endParaRPr lang="en-US" dirty="0"/>
          </a:p>
          <a:p>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7</a:t>
            </a:fld>
            <a:endParaRPr lang="en-GB"/>
          </a:p>
        </p:txBody>
      </p:sp>
    </p:spTree>
    <p:extLst>
      <p:ext uri="{BB962C8B-B14F-4D97-AF65-F5344CB8AC3E}">
        <p14:creationId xmlns:p14="http://schemas.microsoft.com/office/powerpoint/2010/main" val="1445932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ea typeface="+mn-lt"/>
                <a:cs typeface="+mn-lt"/>
              </a:rPr>
              <a:t>SimpleTextwithBulletList</a:t>
            </a:r>
            <a:endParaRPr lang="en-US" dirty="0">
              <a:cs typeface="Arial"/>
            </a:endParaRPr>
          </a:p>
          <a:p>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8</a:t>
            </a:fld>
            <a:endParaRPr lang="en-GB"/>
          </a:p>
        </p:txBody>
      </p:sp>
    </p:spTree>
    <p:extLst>
      <p:ext uri="{BB962C8B-B14F-4D97-AF65-F5344CB8AC3E}">
        <p14:creationId xmlns:p14="http://schemas.microsoft.com/office/powerpoint/2010/main" val="315487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ea typeface="+mn-lt"/>
                <a:cs typeface="+mn-lt"/>
              </a:rPr>
              <a:t>SimpleTextwithBulletList</a:t>
            </a:r>
            <a:endParaRPr lang="en-US" dirty="0">
              <a:cs typeface="Arial"/>
            </a:endParaRPr>
          </a:p>
          <a:p>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9</a:t>
            </a:fld>
            <a:endParaRPr lang="en-GB"/>
          </a:p>
        </p:txBody>
      </p:sp>
    </p:spTree>
    <p:extLst>
      <p:ext uri="{BB962C8B-B14F-4D97-AF65-F5344CB8AC3E}">
        <p14:creationId xmlns:p14="http://schemas.microsoft.com/office/powerpoint/2010/main" val="37490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 large frame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7878-4CC5-2F38-EC5C-CE288DFC692B}"/>
              </a:ext>
            </a:extLst>
          </p:cNvPr>
          <p:cNvSpPr>
            <a:spLocks noGrp="1"/>
          </p:cNvSpPr>
          <p:nvPr>
            <p:ph type="ctrTitle" hasCustomPrompt="1"/>
          </p:nvPr>
        </p:nvSpPr>
        <p:spPr>
          <a:xfrm>
            <a:off x="306000" y="4550400"/>
            <a:ext cx="11581200" cy="360000"/>
          </a:xfrm>
        </p:spPr>
        <p:txBody>
          <a:bodyPr anchor="ctr"/>
          <a:lstStyle>
            <a:lvl1pPr algn="l">
              <a:defRPr sz="2400"/>
            </a:lvl1pPr>
          </a:lstStyle>
          <a:p>
            <a:r>
              <a:rPr lang="en-US" dirty="0"/>
              <a:t>Title</a:t>
            </a:r>
            <a:endParaRPr lang="en-GB" dirty="0"/>
          </a:p>
        </p:txBody>
      </p:sp>
      <p:sp>
        <p:nvSpPr>
          <p:cNvPr id="3" name="Subtitle 2">
            <a:extLst>
              <a:ext uri="{FF2B5EF4-FFF2-40B4-BE49-F238E27FC236}">
                <a16:creationId xmlns:a16="http://schemas.microsoft.com/office/drawing/2014/main" id="{FC404444-F2E0-6C9C-4C6D-05AB61391266}"/>
              </a:ext>
            </a:extLst>
          </p:cNvPr>
          <p:cNvSpPr>
            <a:spLocks noGrp="1"/>
          </p:cNvSpPr>
          <p:nvPr>
            <p:ph type="subTitle" idx="1" hasCustomPrompt="1"/>
          </p:nvPr>
        </p:nvSpPr>
        <p:spPr>
          <a:xfrm>
            <a:off x="306000" y="4910400"/>
            <a:ext cx="11581200" cy="360000"/>
          </a:xfrm>
        </p:spPr>
        <p:txBody>
          <a:bodyPr/>
          <a:lstStyle>
            <a:lvl1pPr marL="0" indent="0" algn="l">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9" name="Picture Placeholder 8">
            <a:extLst>
              <a:ext uri="{FF2B5EF4-FFF2-40B4-BE49-F238E27FC236}">
                <a16:creationId xmlns:a16="http://schemas.microsoft.com/office/drawing/2014/main" id="{5842C18B-1D7A-8DC7-E58C-751F7B000828}"/>
              </a:ext>
            </a:extLst>
          </p:cNvPr>
          <p:cNvSpPr>
            <a:spLocks noGrp="1"/>
          </p:cNvSpPr>
          <p:nvPr>
            <p:ph type="pic" sz="quarter" idx="10"/>
          </p:nvPr>
        </p:nvSpPr>
        <p:spPr>
          <a:xfrm>
            <a:off x="305400" y="304800"/>
            <a:ext cx="11581200" cy="38808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1" name="Text Placeholder 10">
            <a:extLst>
              <a:ext uri="{FF2B5EF4-FFF2-40B4-BE49-F238E27FC236}">
                <a16:creationId xmlns:a16="http://schemas.microsoft.com/office/drawing/2014/main" id="{A4795539-9F7B-3A76-36CE-3A8633FDF0EB}"/>
              </a:ext>
            </a:extLst>
          </p:cNvPr>
          <p:cNvSpPr>
            <a:spLocks noGrp="1"/>
          </p:cNvSpPr>
          <p:nvPr>
            <p:ph type="body" sz="quarter" idx="11" hasCustomPrompt="1"/>
          </p:nvPr>
        </p:nvSpPr>
        <p:spPr>
          <a:xfrm>
            <a:off x="306000" y="6249600"/>
            <a:ext cx="9000000" cy="360000"/>
          </a:xfrm>
        </p:spPr>
        <p:txBody>
          <a:bodyPr/>
          <a:lstStyle>
            <a:lvl1pPr marL="0" indent="0">
              <a:buNone/>
              <a:defRPr sz="2000">
                <a:solidFill>
                  <a:schemeClr val="tx1"/>
                </a:solidFill>
              </a:defRPr>
            </a:lvl1pPr>
          </a:lstStyle>
          <a:p>
            <a:pPr lvl="0"/>
            <a:r>
              <a:rPr lang="en-US" dirty="0"/>
              <a:t>Name, Date, Year</a:t>
            </a:r>
            <a:endParaRPr lang="en-GB" dirty="0"/>
          </a:p>
        </p:txBody>
      </p:sp>
      <p:pic>
        <p:nvPicPr>
          <p:cNvPr id="7" name="Grafik 11">
            <a:extLst>
              <a:ext uri="{FF2B5EF4-FFF2-40B4-BE49-F238E27FC236}">
                <a16:creationId xmlns:a16="http://schemas.microsoft.com/office/drawing/2014/main" id="{3C98E22A-D87D-099F-23AC-69F84E194C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265792447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C3C2-FA7F-3AF9-8770-2A0C452FB735}"/>
              </a:ext>
            </a:extLst>
          </p:cNvPr>
          <p:cNvSpPr>
            <a:spLocks noGrp="1"/>
          </p:cNvSpPr>
          <p:nvPr>
            <p:ph type="title" hasCustomPrompt="1"/>
          </p:nvPr>
        </p:nvSpPr>
        <p:spPr/>
        <p:txBody>
          <a:bodyPr/>
          <a:lstStyle>
            <a:lvl1pPr>
              <a:defRPr/>
            </a:lvl1pPr>
          </a:lstStyle>
          <a:p>
            <a:r>
              <a:rPr lang="en-US" dirty="0"/>
              <a:t>Agenda</a:t>
            </a:r>
            <a:endParaRPr lang="en-GB" dirty="0"/>
          </a:p>
        </p:txBody>
      </p:sp>
      <p:sp>
        <p:nvSpPr>
          <p:cNvPr id="3" name="Date Placeholder 2">
            <a:extLst>
              <a:ext uri="{FF2B5EF4-FFF2-40B4-BE49-F238E27FC236}">
                <a16:creationId xmlns:a16="http://schemas.microsoft.com/office/drawing/2014/main" id="{F430BCF2-B02B-ED34-3CE1-385F370CDD98}"/>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EF124C7-A8E1-C2C4-9251-1FAD4FC4E71C}"/>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ACC2D7ED-E3D6-D344-4CBF-39C6CFF13EA1}"/>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74361FFC-8E96-EE12-9B5A-F30BC84A0A47}"/>
              </a:ext>
            </a:extLst>
          </p:cNvPr>
          <p:cNvSpPr>
            <a:spLocks noGrp="1"/>
          </p:cNvSpPr>
          <p:nvPr>
            <p:ph type="body" sz="quarter" idx="14"/>
          </p:nvPr>
        </p:nvSpPr>
        <p:spPr>
          <a:xfrm>
            <a:off x="305998" y="1268413"/>
            <a:ext cx="11581199" cy="4681537"/>
          </a:xfrm>
        </p:spPr>
        <p:txBody>
          <a:bodyPr/>
          <a:lstStyle>
            <a:lvl1pPr marL="271463" indent="-271463">
              <a:spcBef>
                <a:spcPts val="600"/>
              </a:spcBef>
              <a:spcAft>
                <a:spcPts val="600"/>
              </a:spcAft>
              <a:buClr>
                <a:schemeClr val="tx2"/>
              </a:buClr>
              <a:buFont typeface="+mj-lt"/>
              <a:buAutoNum type="arabicPeriod"/>
              <a:defRPr sz="1800"/>
            </a:lvl1pPr>
            <a:lvl2pPr marL="625475" indent="-269875">
              <a:buClr>
                <a:schemeClr val="tx2"/>
              </a:buClr>
              <a:buFont typeface="+mj-lt"/>
              <a:buAutoNum type="arabicPeriod"/>
              <a:defRPr sz="1400"/>
            </a:lvl2pPr>
            <a:lvl3pPr marL="808038" indent="-188913">
              <a:buClr>
                <a:schemeClr val="tx2"/>
              </a:buClr>
              <a:buFont typeface="+mj-lt"/>
              <a:buAutoNum type="arabicPeriod"/>
              <a:defRPr sz="1400"/>
            </a:lvl3pPr>
            <a:lvl4pPr marL="1165225" indent="-276225">
              <a:buClr>
                <a:schemeClr val="tx2"/>
              </a:buClr>
              <a:buFont typeface="+mj-lt"/>
              <a:buAutoNum type="arabicPeriod"/>
              <a:defRPr sz="1400"/>
            </a:lvl4pPr>
            <a:lvl5pPr marL="717550" indent="-361950">
              <a:buClr>
                <a:schemeClr val="tx2"/>
              </a:buClr>
              <a:buFont typeface="+mj-lt"/>
              <a:buAutoNum type="arabicPeriod"/>
              <a:defRPr sz="24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p:txBody>
      </p:sp>
    </p:spTree>
    <p:extLst>
      <p:ext uri="{BB962C8B-B14F-4D97-AF65-F5344CB8AC3E}">
        <p14:creationId xmlns:p14="http://schemas.microsoft.com/office/powerpoint/2010/main" val="41926403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C3C2-FA7F-3AF9-8770-2A0C452FB735}"/>
              </a:ext>
            </a:extLst>
          </p:cNvPr>
          <p:cNvSpPr>
            <a:spLocks noGrp="1"/>
          </p:cNvSpPr>
          <p:nvPr>
            <p:ph type="title" hasCustomPrompt="1"/>
          </p:nvPr>
        </p:nvSpPr>
        <p:spPr>
          <a:xfrm>
            <a:off x="306000" y="306000"/>
            <a:ext cx="5648400" cy="360000"/>
          </a:xfrm>
        </p:spPr>
        <p:txBody>
          <a:bodyPr/>
          <a:lstStyle>
            <a:lvl1pPr>
              <a:defRPr/>
            </a:lvl1pPr>
          </a:lstStyle>
          <a:p>
            <a:r>
              <a:rPr lang="en-US" dirty="0"/>
              <a:t>Agenda</a:t>
            </a:r>
            <a:endParaRPr lang="en-GB" dirty="0"/>
          </a:p>
        </p:txBody>
      </p:sp>
      <p:sp>
        <p:nvSpPr>
          <p:cNvPr id="3" name="Date Placeholder 2">
            <a:extLst>
              <a:ext uri="{FF2B5EF4-FFF2-40B4-BE49-F238E27FC236}">
                <a16:creationId xmlns:a16="http://schemas.microsoft.com/office/drawing/2014/main" id="{F430BCF2-B02B-ED34-3CE1-385F370CDD98}"/>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EF124C7-A8E1-C2C4-9251-1FAD4FC4E71C}"/>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ACC2D7ED-E3D6-D344-4CBF-39C6CFF13EA1}"/>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8" name="Picture Placeholder 7">
            <a:extLst>
              <a:ext uri="{FF2B5EF4-FFF2-40B4-BE49-F238E27FC236}">
                <a16:creationId xmlns:a16="http://schemas.microsoft.com/office/drawing/2014/main" id="{75339831-9579-422A-5FD3-167E83B82B34}"/>
              </a:ext>
            </a:extLst>
          </p:cNvPr>
          <p:cNvSpPr>
            <a:spLocks noGrp="1"/>
          </p:cNvSpPr>
          <p:nvPr>
            <p:ph type="pic" sz="quarter" idx="14"/>
          </p:nvPr>
        </p:nvSpPr>
        <p:spPr>
          <a:xfrm>
            <a:off x="6237601" y="305999"/>
            <a:ext cx="5648400" cy="5643951"/>
          </a:xfrm>
          <a:solidFill>
            <a:schemeClr val="bg1">
              <a:lumMod val="95000"/>
            </a:schemeClr>
          </a:solidFill>
        </p:spPr>
        <p:txBody>
          <a:bodyPr anchor="ctr"/>
          <a:lstStyle>
            <a:lvl1pPr marL="0" indent="0" algn="ctr">
              <a:buNone/>
              <a:defRPr/>
            </a:lvl1pPr>
          </a:lstStyle>
          <a:p>
            <a:r>
              <a:rPr lang="en-GB" dirty="0"/>
              <a:t>Click icon to add picture</a:t>
            </a:r>
          </a:p>
        </p:txBody>
      </p:sp>
      <p:sp>
        <p:nvSpPr>
          <p:cNvPr id="6" name="Text Placeholder 6">
            <a:extLst>
              <a:ext uri="{FF2B5EF4-FFF2-40B4-BE49-F238E27FC236}">
                <a16:creationId xmlns:a16="http://schemas.microsoft.com/office/drawing/2014/main" id="{2C271A1C-536E-3E60-3582-8E73B02B9B84}"/>
              </a:ext>
            </a:extLst>
          </p:cNvPr>
          <p:cNvSpPr>
            <a:spLocks noGrp="1"/>
          </p:cNvSpPr>
          <p:nvPr>
            <p:ph type="body" sz="quarter" idx="13"/>
          </p:nvPr>
        </p:nvSpPr>
        <p:spPr>
          <a:xfrm>
            <a:off x="305999" y="1268413"/>
            <a:ext cx="5648400" cy="4681537"/>
          </a:xfrm>
        </p:spPr>
        <p:txBody>
          <a:bodyPr/>
          <a:lstStyle>
            <a:lvl1pPr marL="271463" indent="-271463">
              <a:spcBef>
                <a:spcPts val="600"/>
              </a:spcBef>
              <a:spcAft>
                <a:spcPts val="600"/>
              </a:spcAft>
              <a:buClr>
                <a:schemeClr val="tx2"/>
              </a:buClr>
              <a:buFont typeface="+mj-lt"/>
              <a:buAutoNum type="arabicPeriod"/>
              <a:defRPr sz="1800"/>
            </a:lvl1pPr>
            <a:lvl2pPr marL="625475" indent="-269875">
              <a:buClr>
                <a:schemeClr val="tx2"/>
              </a:buClr>
              <a:buFont typeface="+mj-lt"/>
              <a:buAutoNum type="arabicPeriod"/>
              <a:defRPr sz="1400"/>
            </a:lvl2pPr>
            <a:lvl3pPr marL="808038" indent="-188913">
              <a:buClr>
                <a:schemeClr val="tx2"/>
              </a:buClr>
              <a:buFont typeface="+mj-lt"/>
              <a:buAutoNum type="arabicPeriod"/>
              <a:defRPr sz="1400"/>
            </a:lvl3pPr>
            <a:lvl4pPr marL="1165225" indent="-276225">
              <a:buClr>
                <a:schemeClr val="tx2"/>
              </a:buClr>
              <a:buFont typeface="+mj-lt"/>
              <a:buAutoNum type="arabicPeriod"/>
              <a:defRPr sz="1400"/>
            </a:lvl4pPr>
            <a:lvl5pPr marL="717550" indent="-361950">
              <a:buClr>
                <a:schemeClr val="tx2"/>
              </a:buClr>
              <a:buFont typeface="+mj-lt"/>
              <a:buAutoNum type="arabicPeriod"/>
              <a:defRPr sz="24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p:txBody>
      </p:sp>
    </p:spTree>
    <p:extLst>
      <p:ext uri="{BB962C8B-B14F-4D97-AF65-F5344CB8AC3E}">
        <p14:creationId xmlns:p14="http://schemas.microsoft.com/office/powerpoint/2010/main" val="7057330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layou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C3C2-FA7F-3AF9-8770-2A0C452FB735}"/>
              </a:ext>
            </a:extLst>
          </p:cNvPr>
          <p:cNvSpPr>
            <a:spLocks noGrp="1"/>
          </p:cNvSpPr>
          <p:nvPr>
            <p:ph type="title" hasCustomPrompt="1"/>
          </p:nvPr>
        </p:nvSpPr>
        <p:spPr>
          <a:xfrm>
            <a:off x="305999" y="306000"/>
            <a:ext cx="11581200" cy="360000"/>
          </a:xfrm>
        </p:spPr>
        <p:txBody>
          <a:bodyPr/>
          <a:lstStyle>
            <a:lvl1pPr>
              <a:defRPr/>
            </a:lvl1pPr>
          </a:lstStyle>
          <a:p>
            <a:r>
              <a:rPr lang="en-US" dirty="0"/>
              <a:t>Agenda</a:t>
            </a:r>
            <a:endParaRPr lang="en-GB" dirty="0"/>
          </a:p>
        </p:txBody>
      </p:sp>
      <p:sp>
        <p:nvSpPr>
          <p:cNvPr id="3" name="Date Placeholder 2">
            <a:extLst>
              <a:ext uri="{FF2B5EF4-FFF2-40B4-BE49-F238E27FC236}">
                <a16:creationId xmlns:a16="http://schemas.microsoft.com/office/drawing/2014/main" id="{F430BCF2-B02B-ED34-3CE1-385F370CDD98}"/>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EF124C7-A8E1-C2C4-9251-1FAD4FC4E71C}"/>
              </a:ext>
            </a:extLst>
          </p:cNvPr>
          <p:cNvSpPr>
            <a:spLocks noGrp="1"/>
          </p:cNvSpPr>
          <p:nvPr>
            <p:ph type="ftr" sz="quarter" idx="11"/>
          </p:nvPr>
        </p:nvSpPr>
        <p:spPr/>
        <p:txBody>
          <a:bodyPr/>
          <a:lstStyle/>
          <a:p>
            <a:r>
              <a:rPr lang="en-GB" dirty="0"/>
              <a:t>Title</a:t>
            </a:r>
          </a:p>
        </p:txBody>
      </p:sp>
      <p:sp>
        <p:nvSpPr>
          <p:cNvPr id="5" name="Slide Number Placeholder 4">
            <a:extLst>
              <a:ext uri="{FF2B5EF4-FFF2-40B4-BE49-F238E27FC236}">
                <a16:creationId xmlns:a16="http://schemas.microsoft.com/office/drawing/2014/main" id="{ACC2D7ED-E3D6-D344-4CBF-39C6CFF13EA1}"/>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D6E4DFDC-8584-AECD-0F9B-87A8C0C63B40}"/>
              </a:ext>
            </a:extLst>
          </p:cNvPr>
          <p:cNvSpPr>
            <a:spLocks noGrp="1"/>
          </p:cNvSpPr>
          <p:nvPr>
            <p:ph type="body" sz="quarter" idx="13"/>
          </p:nvPr>
        </p:nvSpPr>
        <p:spPr>
          <a:xfrm>
            <a:off x="305999" y="3688080"/>
            <a:ext cx="11581200" cy="2261870"/>
          </a:xfrm>
        </p:spPr>
        <p:txBody>
          <a:bodyPr numCol="2" spcCol="288000"/>
          <a:lstStyle>
            <a:lvl1pPr marL="271463" indent="-271463">
              <a:spcAft>
                <a:spcPts val="1200"/>
              </a:spcAft>
              <a:buClr>
                <a:schemeClr val="tx2"/>
              </a:buClr>
              <a:buFont typeface="+mj-lt"/>
              <a:buAutoNum type="arabicPeriod"/>
              <a:defRPr sz="1800"/>
            </a:lvl1pPr>
            <a:lvl2pPr marL="717550" indent="-361950">
              <a:buClr>
                <a:schemeClr val="tx2"/>
              </a:buClr>
              <a:buFont typeface="+mj-lt"/>
              <a:buAutoNum type="arabicPeriod"/>
              <a:defRPr sz="2400"/>
            </a:lvl2pPr>
            <a:lvl3pPr marL="717550" indent="-361950">
              <a:buClr>
                <a:schemeClr val="tx2"/>
              </a:buClr>
              <a:buFont typeface="+mj-lt"/>
              <a:buAutoNum type="arabicPeriod"/>
              <a:defRPr sz="2400"/>
            </a:lvl3pPr>
            <a:lvl4pPr marL="717550" indent="-361950">
              <a:buClr>
                <a:schemeClr val="tx2"/>
              </a:buClr>
              <a:buFont typeface="+mj-lt"/>
              <a:buAutoNum type="arabicPeriod"/>
              <a:defRPr sz="2400"/>
            </a:lvl4pPr>
            <a:lvl5pPr marL="717550" indent="-361950">
              <a:buClr>
                <a:schemeClr val="tx2"/>
              </a:buClr>
              <a:buFont typeface="+mj-lt"/>
              <a:buAutoNum type="arabicPeriod"/>
              <a:defRPr sz="2400"/>
            </a:lvl5pPr>
          </a:lstStyle>
          <a:p>
            <a:pPr lvl="0"/>
            <a:r>
              <a:rPr lang="en-GB"/>
              <a:t>Click to edit Master text styles</a:t>
            </a:r>
          </a:p>
        </p:txBody>
      </p:sp>
      <p:sp>
        <p:nvSpPr>
          <p:cNvPr id="8" name="Picture Placeholder 7">
            <a:extLst>
              <a:ext uri="{FF2B5EF4-FFF2-40B4-BE49-F238E27FC236}">
                <a16:creationId xmlns:a16="http://schemas.microsoft.com/office/drawing/2014/main" id="{75339831-9579-422A-5FD3-167E83B82B34}"/>
              </a:ext>
            </a:extLst>
          </p:cNvPr>
          <p:cNvSpPr>
            <a:spLocks noGrp="1"/>
          </p:cNvSpPr>
          <p:nvPr>
            <p:ph type="pic" sz="quarter" idx="14"/>
          </p:nvPr>
        </p:nvSpPr>
        <p:spPr>
          <a:xfrm>
            <a:off x="0" y="1260000"/>
            <a:ext cx="12192000" cy="2160587"/>
          </a:xfrm>
          <a:solidFill>
            <a:schemeClr val="bg1">
              <a:lumMod val="95000"/>
            </a:schemeClr>
          </a:solidFill>
        </p:spPr>
        <p:txBody>
          <a:bodyPr anchor="ctr"/>
          <a:lstStyle>
            <a:lvl1pPr marL="0" indent="0" algn="ctr">
              <a:buNone/>
              <a:defRPr/>
            </a:lvl1pPr>
          </a:lstStyle>
          <a:p>
            <a:r>
              <a:rPr lang="en-GB" dirty="0"/>
              <a:t>Click icon to add picture</a:t>
            </a:r>
          </a:p>
        </p:txBody>
      </p:sp>
    </p:spTree>
    <p:extLst>
      <p:ext uri="{BB962C8B-B14F-4D97-AF65-F5344CB8AC3E}">
        <p14:creationId xmlns:p14="http://schemas.microsoft.com/office/powerpoint/2010/main" val="153299068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 supergraphic - white background">
    <p:spTree>
      <p:nvGrpSpPr>
        <p:cNvPr id="1" name=""/>
        <p:cNvGrpSpPr/>
        <p:nvPr/>
      </p:nvGrpSpPr>
      <p:grpSpPr>
        <a:xfrm>
          <a:off x="0" y="0"/>
          <a:ext cx="0" cy="0"/>
          <a:chOff x="0" y="0"/>
          <a:chExt cx="0" cy="0"/>
        </a:xfrm>
      </p:grpSpPr>
      <p:sp>
        <p:nvSpPr>
          <p:cNvPr id="14" name="Espace réservé pour une image  29">
            <a:extLst>
              <a:ext uri="{FF2B5EF4-FFF2-40B4-BE49-F238E27FC236}">
                <a16:creationId xmlns:a16="http://schemas.microsoft.com/office/drawing/2014/main" id="{CF959CCD-D15E-897A-1772-7A00E3555B6B}"/>
              </a:ext>
            </a:extLst>
          </p:cNvPr>
          <p:cNvSpPr>
            <a:spLocks noGrp="1"/>
          </p:cNvSpPr>
          <p:nvPr>
            <p:ph type="pic" sz="quarter" idx="21"/>
          </p:nvPr>
        </p:nvSpPr>
        <p:spPr>
          <a:xfrm>
            <a:off x="5511800" y="0"/>
            <a:ext cx="6680200" cy="6858000"/>
          </a:xfrm>
          <a:prstGeom prst="parallelogram">
            <a:avLst>
              <a:gd name="adj" fmla="val 34601"/>
            </a:avLst>
          </a:prstGeom>
          <a:solidFill>
            <a:schemeClr val="bg1">
              <a:lumMod val="95000"/>
            </a:schemeClr>
          </a:solidFill>
          <a:effectLst/>
        </p:spPr>
        <p:txBody>
          <a:bodyPr anchor="ctr"/>
          <a:lstStyle>
            <a:lvl1pPr marL="0" indent="0" algn="ctr">
              <a:buNone/>
              <a:defRPr/>
            </a:lvl1pPr>
          </a:lstStyle>
          <a:p>
            <a:r>
              <a:rPr lang="en-GB" dirty="0"/>
              <a:t>Click icon to add picture</a:t>
            </a:r>
            <a:endParaRPr lang="fr-CA" dirty="0"/>
          </a:p>
        </p:txBody>
      </p:sp>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655200" y="2314800"/>
            <a:ext cx="4852800" cy="360000"/>
          </a:xfrm>
        </p:spPr>
        <p:txBody>
          <a:body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655638" y="3067200"/>
            <a:ext cx="4852800" cy="25884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655200" y="1270800"/>
            <a:ext cx="1800000" cy="900000"/>
          </a:xfrm>
        </p:spPr>
        <p:txBody>
          <a:bodyPr anchor="t"/>
          <a:lstStyle>
            <a:lvl1pPr marL="0" indent="0">
              <a:buNone/>
              <a:defRPr sz="6400" b="1"/>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Tree>
    <p:extLst>
      <p:ext uri="{BB962C8B-B14F-4D97-AF65-F5344CB8AC3E}">
        <p14:creationId xmlns:p14="http://schemas.microsoft.com/office/powerpoint/2010/main" val="240894373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supergraphic - indigo background">
    <p:bg>
      <p:bgPr>
        <a:solidFill>
          <a:schemeClr val="accent3"/>
        </a:solidFill>
        <a:effectLst/>
      </p:bgPr>
    </p:bg>
    <p:spTree>
      <p:nvGrpSpPr>
        <p:cNvPr id="1" name=""/>
        <p:cNvGrpSpPr/>
        <p:nvPr/>
      </p:nvGrpSpPr>
      <p:grpSpPr>
        <a:xfrm>
          <a:off x="0" y="0"/>
          <a:ext cx="0" cy="0"/>
          <a:chOff x="0" y="0"/>
          <a:chExt cx="0" cy="0"/>
        </a:xfrm>
      </p:grpSpPr>
      <p:sp>
        <p:nvSpPr>
          <p:cNvPr id="14" name="Espace réservé pour une image  29">
            <a:extLst>
              <a:ext uri="{FF2B5EF4-FFF2-40B4-BE49-F238E27FC236}">
                <a16:creationId xmlns:a16="http://schemas.microsoft.com/office/drawing/2014/main" id="{CF959CCD-D15E-897A-1772-7A00E3555B6B}"/>
              </a:ext>
            </a:extLst>
          </p:cNvPr>
          <p:cNvSpPr>
            <a:spLocks noGrp="1"/>
          </p:cNvSpPr>
          <p:nvPr>
            <p:ph type="pic" sz="quarter" idx="21"/>
          </p:nvPr>
        </p:nvSpPr>
        <p:spPr>
          <a:xfrm>
            <a:off x="5511800" y="0"/>
            <a:ext cx="6680200" cy="6858000"/>
          </a:xfrm>
          <a:prstGeom prst="parallelogram">
            <a:avLst>
              <a:gd name="adj" fmla="val 34601"/>
            </a:avLst>
          </a:prstGeom>
          <a:solidFill>
            <a:schemeClr val="bg1">
              <a:lumMod val="95000"/>
            </a:schemeClr>
          </a:solidFill>
          <a:effectLst/>
        </p:spPr>
        <p:txBody>
          <a:bodyPr anchor="ctr"/>
          <a:lstStyle>
            <a:lvl1pPr marL="0" indent="0" algn="ctr">
              <a:buNone/>
              <a:defRPr/>
            </a:lvl1pPr>
          </a:lstStyle>
          <a:p>
            <a:r>
              <a:rPr lang="en-GB" dirty="0"/>
              <a:t>Click icon to add picture</a:t>
            </a:r>
            <a:endParaRPr lang="fr-CA" dirty="0"/>
          </a:p>
        </p:txBody>
      </p:sp>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655200" y="2314800"/>
            <a:ext cx="4852800" cy="360000"/>
          </a:xfrm>
        </p:spPr>
        <p:txBody>
          <a:bodyPr/>
          <a:lstStyle>
            <a:lvl1pPr>
              <a:defRPr>
                <a:solidFill>
                  <a:schemeClr val="bg1"/>
                </a:solidFill>
              </a:defRPr>
            </a:lvl1p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655638" y="3067200"/>
            <a:ext cx="4852800" cy="258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655200" y="1270800"/>
            <a:ext cx="1800000" cy="900000"/>
          </a:xfrm>
        </p:spPr>
        <p:txBody>
          <a:bodyPr anchor="t"/>
          <a:lstStyle>
            <a:lvl1pPr marL="0" indent="0">
              <a:buNone/>
              <a:defRPr sz="6400" b="1">
                <a:solidFill>
                  <a:schemeClr val="bg1"/>
                </a:solidFill>
              </a:defRPr>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
        <p:nvSpPr>
          <p:cNvPr id="3" name="TextBox 2">
            <a:extLst>
              <a:ext uri="{FF2B5EF4-FFF2-40B4-BE49-F238E27FC236}">
                <a16:creationId xmlns:a16="http://schemas.microsoft.com/office/drawing/2014/main" id="{B701D12C-40BD-D30B-BD57-74D3CEB153C9}"/>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spTree>
    <p:extLst>
      <p:ext uri="{BB962C8B-B14F-4D97-AF65-F5344CB8AC3E}">
        <p14:creationId xmlns:p14="http://schemas.microsoft.com/office/powerpoint/2010/main" val="348714242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supergraphic - true blue background">
    <p:bg>
      <p:bgPr>
        <a:solidFill>
          <a:schemeClr val="tx2"/>
        </a:solidFill>
        <a:effectLst/>
      </p:bgPr>
    </p:bg>
    <p:spTree>
      <p:nvGrpSpPr>
        <p:cNvPr id="1" name=""/>
        <p:cNvGrpSpPr/>
        <p:nvPr/>
      </p:nvGrpSpPr>
      <p:grpSpPr>
        <a:xfrm>
          <a:off x="0" y="0"/>
          <a:ext cx="0" cy="0"/>
          <a:chOff x="0" y="0"/>
          <a:chExt cx="0" cy="0"/>
        </a:xfrm>
      </p:grpSpPr>
      <p:sp>
        <p:nvSpPr>
          <p:cNvPr id="14" name="Espace réservé pour une image  29">
            <a:extLst>
              <a:ext uri="{FF2B5EF4-FFF2-40B4-BE49-F238E27FC236}">
                <a16:creationId xmlns:a16="http://schemas.microsoft.com/office/drawing/2014/main" id="{CF959CCD-D15E-897A-1772-7A00E3555B6B}"/>
              </a:ext>
            </a:extLst>
          </p:cNvPr>
          <p:cNvSpPr>
            <a:spLocks noGrp="1"/>
          </p:cNvSpPr>
          <p:nvPr>
            <p:ph type="pic" sz="quarter" idx="21"/>
          </p:nvPr>
        </p:nvSpPr>
        <p:spPr>
          <a:xfrm>
            <a:off x="5511800" y="0"/>
            <a:ext cx="6680200" cy="6858000"/>
          </a:xfrm>
          <a:prstGeom prst="parallelogram">
            <a:avLst>
              <a:gd name="adj" fmla="val 34601"/>
            </a:avLst>
          </a:prstGeom>
          <a:solidFill>
            <a:schemeClr val="bg1">
              <a:lumMod val="95000"/>
            </a:schemeClr>
          </a:solidFill>
          <a:effectLst/>
        </p:spPr>
        <p:txBody>
          <a:bodyPr anchor="ctr"/>
          <a:lstStyle>
            <a:lvl1pPr marL="0" indent="0" algn="ctr">
              <a:buNone/>
              <a:defRPr/>
            </a:lvl1pPr>
          </a:lstStyle>
          <a:p>
            <a:r>
              <a:rPr lang="en-GB" dirty="0"/>
              <a:t>Click icon to add picture</a:t>
            </a:r>
            <a:endParaRPr lang="fr-CA" dirty="0"/>
          </a:p>
        </p:txBody>
      </p:sp>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655200" y="2314800"/>
            <a:ext cx="4852800" cy="360000"/>
          </a:xfrm>
        </p:spPr>
        <p:txBody>
          <a:bodyPr/>
          <a:lstStyle>
            <a:lvl1pPr>
              <a:defRPr>
                <a:solidFill>
                  <a:schemeClr val="bg1"/>
                </a:solidFill>
              </a:defRPr>
            </a:lvl1pPr>
          </a:lstStyle>
          <a:p>
            <a:r>
              <a:rPr lang="en-GB"/>
              <a:t>Click to edit Master title style</a:t>
            </a:r>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655638" y="3067200"/>
            <a:ext cx="4852800" cy="258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655200" y="1270800"/>
            <a:ext cx="1800000" cy="900000"/>
          </a:xfrm>
        </p:spPr>
        <p:txBody>
          <a:bodyPr/>
          <a:lstStyle>
            <a:lvl1pPr marL="0" indent="0">
              <a:buNone/>
              <a:defRPr sz="6400" b="1">
                <a:solidFill>
                  <a:schemeClr val="bg1"/>
                </a:solidFill>
              </a:defRPr>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
        <p:nvSpPr>
          <p:cNvPr id="3" name="TextBox 2">
            <a:extLst>
              <a:ext uri="{FF2B5EF4-FFF2-40B4-BE49-F238E27FC236}">
                <a16:creationId xmlns:a16="http://schemas.microsoft.com/office/drawing/2014/main" id="{FECEBD86-572E-5422-509A-7F9C100595FF}"/>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spTree>
    <p:extLst>
      <p:ext uri="{BB962C8B-B14F-4D97-AF65-F5344CB8AC3E}">
        <p14:creationId xmlns:p14="http://schemas.microsoft.com/office/powerpoint/2010/main" val="36637129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picture layout - white background">
    <p:spTree>
      <p:nvGrpSpPr>
        <p:cNvPr id="1" name=""/>
        <p:cNvGrpSpPr/>
        <p:nvPr/>
      </p:nvGrpSpPr>
      <p:grpSpPr>
        <a:xfrm>
          <a:off x="0" y="0"/>
          <a:ext cx="0" cy="0"/>
          <a:chOff x="0" y="0"/>
          <a:chExt cx="0" cy="0"/>
        </a:xfrm>
      </p:grpSpPr>
      <p:sp>
        <p:nvSpPr>
          <p:cNvPr id="14" name="Espace réservé pour une image  29">
            <a:extLst>
              <a:ext uri="{FF2B5EF4-FFF2-40B4-BE49-F238E27FC236}">
                <a16:creationId xmlns:a16="http://schemas.microsoft.com/office/drawing/2014/main" id="{CF959CCD-D15E-897A-1772-7A00E3555B6B}"/>
              </a:ext>
            </a:extLst>
          </p:cNvPr>
          <p:cNvSpPr>
            <a:spLocks noGrp="1"/>
          </p:cNvSpPr>
          <p:nvPr>
            <p:ph type="pic" sz="quarter" idx="21"/>
          </p:nvPr>
        </p:nvSpPr>
        <p:spPr>
          <a:xfrm>
            <a:off x="6243562" y="306393"/>
            <a:ext cx="5648400" cy="6249600"/>
          </a:xfrm>
          <a:prstGeom prst="rect">
            <a:avLst/>
          </a:prstGeom>
          <a:solidFill>
            <a:schemeClr val="bg1">
              <a:lumMod val="95000"/>
            </a:schemeClr>
          </a:solidFill>
          <a:effectLst/>
        </p:spPr>
        <p:txBody>
          <a:bodyPr anchor="ctr"/>
          <a:lstStyle>
            <a:lvl1pPr marL="0" indent="0" algn="ctr">
              <a:buNone/>
              <a:defRPr/>
            </a:lvl1pPr>
          </a:lstStyle>
          <a:p>
            <a:r>
              <a:rPr lang="en-GB" dirty="0"/>
              <a:t>Click icon to add picture</a:t>
            </a:r>
            <a:endParaRPr lang="fr-CA" dirty="0"/>
          </a:p>
        </p:txBody>
      </p:sp>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306000" y="2314800"/>
            <a:ext cx="4852800" cy="360000"/>
          </a:xfrm>
        </p:spPr>
        <p:txBody>
          <a:body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306000" y="3067200"/>
            <a:ext cx="4852800" cy="25884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306000" y="1270800"/>
            <a:ext cx="1800000" cy="900000"/>
          </a:xfrm>
        </p:spPr>
        <p:txBody>
          <a:bodyPr/>
          <a:lstStyle>
            <a:lvl1pPr marL="0" indent="0">
              <a:buNone/>
              <a:defRPr sz="6400" b="1"/>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Tree>
    <p:extLst>
      <p:ext uri="{BB962C8B-B14F-4D97-AF65-F5344CB8AC3E}">
        <p14:creationId xmlns:p14="http://schemas.microsoft.com/office/powerpoint/2010/main" val="21467387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picture layout - indigo background">
    <p:bg>
      <p:bgPr>
        <a:solidFill>
          <a:schemeClr val="accent3"/>
        </a:solidFill>
        <a:effectLst/>
      </p:bgPr>
    </p:bg>
    <p:spTree>
      <p:nvGrpSpPr>
        <p:cNvPr id="1" name=""/>
        <p:cNvGrpSpPr/>
        <p:nvPr/>
      </p:nvGrpSpPr>
      <p:grpSpPr>
        <a:xfrm>
          <a:off x="0" y="0"/>
          <a:ext cx="0" cy="0"/>
          <a:chOff x="0" y="0"/>
          <a:chExt cx="0" cy="0"/>
        </a:xfrm>
      </p:grpSpPr>
      <p:sp>
        <p:nvSpPr>
          <p:cNvPr id="14" name="Espace réservé pour une image  29">
            <a:extLst>
              <a:ext uri="{FF2B5EF4-FFF2-40B4-BE49-F238E27FC236}">
                <a16:creationId xmlns:a16="http://schemas.microsoft.com/office/drawing/2014/main" id="{CF959CCD-D15E-897A-1772-7A00E3555B6B}"/>
              </a:ext>
            </a:extLst>
          </p:cNvPr>
          <p:cNvSpPr>
            <a:spLocks noGrp="1"/>
          </p:cNvSpPr>
          <p:nvPr>
            <p:ph type="pic" sz="quarter" idx="21"/>
          </p:nvPr>
        </p:nvSpPr>
        <p:spPr>
          <a:xfrm>
            <a:off x="6243562" y="306393"/>
            <a:ext cx="5648400" cy="6249600"/>
          </a:xfrm>
          <a:prstGeom prst="rect">
            <a:avLst/>
          </a:prstGeom>
          <a:solidFill>
            <a:schemeClr val="bg1">
              <a:lumMod val="95000"/>
            </a:schemeClr>
          </a:solidFill>
          <a:effectLst/>
        </p:spPr>
        <p:txBody>
          <a:bodyPr anchor="ctr"/>
          <a:lstStyle>
            <a:lvl1pPr marL="0" indent="0" algn="ctr">
              <a:buNone/>
              <a:defRPr/>
            </a:lvl1pPr>
          </a:lstStyle>
          <a:p>
            <a:r>
              <a:rPr lang="en-GB" dirty="0"/>
              <a:t>Click icon to add picture</a:t>
            </a:r>
            <a:endParaRPr lang="fr-CA" dirty="0"/>
          </a:p>
        </p:txBody>
      </p:sp>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306000" y="2314800"/>
            <a:ext cx="4852800" cy="360000"/>
          </a:xfrm>
        </p:spPr>
        <p:txBody>
          <a:bodyPr/>
          <a:lstStyle>
            <a:lvl1pPr>
              <a:defRPr>
                <a:solidFill>
                  <a:schemeClr val="bg1"/>
                </a:solidFill>
              </a:defRPr>
            </a:lvl1p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306000" y="3067200"/>
            <a:ext cx="4852800" cy="258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306000" y="1270800"/>
            <a:ext cx="1800000" cy="900000"/>
          </a:xfrm>
        </p:spPr>
        <p:txBody>
          <a:bodyPr/>
          <a:lstStyle>
            <a:lvl1pPr marL="0" indent="0">
              <a:buNone/>
              <a:defRPr sz="6400" b="1">
                <a:solidFill>
                  <a:schemeClr val="bg1"/>
                </a:solidFill>
              </a:defRPr>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
        <p:nvSpPr>
          <p:cNvPr id="3" name="TextBox 2">
            <a:extLst>
              <a:ext uri="{FF2B5EF4-FFF2-40B4-BE49-F238E27FC236}">
                <a16:creationId xmlns:a16="http://schemas.microsoft.com/office/drawing/2014/main" id="{5DCA25CE-3600-CA06-F49A-6AEACC04643B}"/>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spTree>
    <p:extLst>
      <p:ext uri="{BB962C8B-B14F-4D97-AF65-F5344CB8AC3E}">
        <p14:creationId xmlns:p14="http://schemas.microsoft.com/office/powerpoint/2010/main" val="21056533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picture layout - true blue background">
    <p:bg>
      <p:bgPr>
        <a:solidFill>
          <a:schemeClr val="tx2"/>
        </a:solidFill>
        <a:effectLst/>
      </p:bgPr>
    </p:bg>
    <p:spTree>
      <p:nvGrpSpPr>
        <p:cNvPr id="1" name=""/>
        <p:cNvGrpSpPr/>
        <p:nvPr/>
      </p:nvGrpSpPr>
      <p:grpSpPr>
        <a:xfrm>
          <a:off x="0" y="0"/>
          <a:ext cx="0" cy="0"/>
          <a:chOff x="0" y="0"/>
          <a:chExt cx="0" cy="0"/>
        </a:xfrm>
      </p:grpSpPr>
      <p:sp>
        <p:nvSpPr>
          <p:cNvPr id="14" name="Espace réservé pour une image  29">
            <a:extLst>
              <a:ext uri="{FF2B5EF4-FFF2-40B4-BE49-F238E27FC236}">
                <a16:creationId xmlns:a16="http://schemas.microsoft.com/office/drawing/2014/main" id="{CF959CCD-D15E-897A-1772-7A00E3555B6B}"/>
              </a:ext>
            </a:extLst>
          </p:cNvPr>
          <p:cNvSpPr>
            <a:spLocks noGrp="1"/>
          </p:cNvSpPr>
          <p:nvPr>
            <p:ph type="pic" sz="quarter" idx="21"/>
          </p:nvPr>
        </p:nvSpPr>
        <p:spPr>
          <a:xfrm>
            <a:off x="6243562" y="306393"/>
            <a:ext cx="5648400" cy="6249600"/>
          </a:xfrm>
          <a:prstGeom prst="rect">
            <a:avLst/>
          </a:prstGeom>
          <a:solidFill>
            <a:schemeClr val="bg1">
              <a:lumMod val="95000"/>
            </a:schemeClr>
          </a:solidFill>
          <a:effectLst/>
        </p:spPr>
        <p:txBody>
          <a:bodyPr anchor="ctr"/>
          <a:lstStyle>
            <a:lvl1pPr marL="0" indent="0" algn="ctr">
              <a:buNone/>
              <a:defRPr/>
            </a:lvl1pPr>
          </a:lstStyle>
          <a:p>
            <a:r>
              <a:rPr lang="en-GB" dirty="0"/>
              <a:t>Click icon to add picture</a:t>
            </a:r>
            <a:endParaRPr lang="fr-CA" dirty="0"/>
          </a:p>
        </p:txBody>
      </p:sp>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306000" y="2314800"/>
            <a:ext cx="4852800" cy="360000"/>
          </a:xfrm>
        </p:spPr>
        <p:txBody>
          <a:bodyPr/>
          <a:lstStyle>
            <a:lvl1pPr>
              <a:defRPr>
                <a:solidFill>
                  <a:schemeClr val="bg1"/>
                </a:solidFill>
              </a:defRPr>
            </a:lvl1pPr>
          </a:lstStyle>
          <a:p>
            <a:r>
              <a:rPr lang="en-GB"/>
              <a:t>Click to edit Master title style</a:t>
            </a:r>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306000" y="3067200"/>
            <a:ext cx="4852800" cy="258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306000" y="1270800"/>
            <a:ext cx="1800000" cy="900000"/>
          </a:xfrm>
        </p:spPr>
        <p:txBody>
          <a:bodyPr/>
          <a:lstStyle>
            <a:lvl1pPr marL="0" indent="0">
              <a:buNone/>
              <a:defRPr sz="6400" b="1">
                <a:solidFill>
                  <a:schemeClr val="bg1"/>
                </a:solidFill>
              </a:defRPr>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
        <p:nvSpPr>
          <p:cNvPr id="3" name="TextBox 2">
            <a:extLst>
              <a:ext uri="{FF2B5EF4-FFF2-40B4-BE49-F238E27FC236}">
                <a16:creationId xmlns:a16="http://schemas.microsoft.com/office/drawing/2014/main" id="{F20766A7-62AC-EB17-07F0-B16927E78A16}"/>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spTree>
    <p:extLst>
      <p:ext uri="{BB962C8B-B14F-4D97-AF65-F5344CB8AC3E}">
        <p14:creationId xmlns:p14="http://schemas.microsoft.com/office/powerpoint/2010/main" val="330296227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 basic layout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306000" y="2023200"/>
            <a:ext cx="5642487" cy="360000"/>
          </a:xfrm>
        </p:spPr>
        <p:txBody>
          <a:bodyPr/>
          <a:lstStyle>
            <a:lvl1pPr>
              <a:defRPr b="1"/>
            </a:lvl1p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306000" y="3067200"/>
            <a:ext cx="5642048" cy="25884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9012163" y="215900"/>
            <a:ext cx="2886150" cy="1602000"/>
          </a:xfrm>
        </p:spPr>
        <p:txBody>
          <a:bodyPr anchor="ctr"/>
          <a:lstStyle>
            <a:lvl1pPr marL="0" indent="0" algn="r">
              <a:buNone/>
              <a:defRPr sz="13800" b="1"/>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
        <p:nvSpPr>
          <p:cNvPr id="4" name="Text Placeholder 3">
            <a:extLst>
              <a:ext uri="{FF2B5EF4-FFF2-40B4-BE49-F238E27FC236}">
                <a16:creationId xmlns:a16="http://schemas.microsoft.com/office/drawing/2014/main" id="{FC9983F1-ACEA-BDAB-C2D4-50FBD45F23A3}"/>
              </a:ext>
            </a:extLst>
          </p:cNvPr>
          <p:cNvSpPr>
            <a:spLocks noGrp="1"/>
          </p:cNvSpPr>
          <p:nvPr>
            <p:ph type="body" sz="quarter" idx="12" hasCustomPrompt="1"/>
          </p:nvPr>
        </p:nvSpPr>
        <p:spPr>
          <a:xfrm>
            <a:off x="306000" y="1557338"/>
            <a:ext cx="5648400" cy="360000"/>
          </a:xfrm>
        </p:spPr>
        <p:txBody>
          <a:bodyPr/>
          <a:lstStyle>
            <a:lvl1pPr marL="0" indent="0">
              <a:buNone/>
              <a:defRPr sz="2400"/>
            </a:lvl1pPr>
            <a:lvl2pPr>
              <a:defRPr sz="2400"/>
            </a:lvl2pPr>
            <a:lvl3pPr>
              <a:defRPr sz="2400"/>
            </a:lvl3pPr>
            <a:lvl4pPr>
              <a:defRPr sz="2400"/>
            </a:lvl4pPr>
            <a:lvl5pPr>
              <a:defRPr sz="2400"/>
            </a:lvl5pPr>
          </a:lstStyle>
          <a:p>
            <a:pPr lvl="0"/>
            <a:r>
              <a:rPr lang="en-US" dirty="0"/>
              <a:t>Section XX</a:t>
            </a:r>
            <a:endParaRPr lang="en-GB" dirty="0"/>
          </a:p>
        </p:txBody>
      </p:sp>
    </p:spTree>
    <p:extLst>
      <p:ext uri="{BB962C8B-B14F-4D97-AF65-F5344CB8AC3E}">
        <p14:creationId xmlns:p14="http://schemas.microsoft.com/office/powerpoint/2010/main" val="74637278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 large frame - true blu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7878-4CC5-2F38-EC5C-CE288DFC692B}"/>
              </a:ext>
            </a:extLst>
          </p:cNvPr>
          <p:cNvSpPr>
            <a:spLocks noGrp="1"/>
          </p:cNvSpPr>
          <p:nvPr>
            <p:ph type="ctrTitle" hasCustomPrompt="1"/>
          </p:nvPr>
        </p:nvSpPr>
        <p:spPr>
          <a:xfrm>
            <a:off x="306000" y="4550400"/>
            <a:ext cx="11581200" cy="360000"/>
          </a:xfrm>
        </p:spPr>
        <p:txBody>
          <a:bodyPr anchor="ctr"/>
          <a:lstStyle>
            <a:lvl1pPr algn="l">
              <a:defRPr sz="2400">
                <a:solidFill>
                  <a:schemeClr val="bg1"/>
                </a:solidFill>
              </a:defRPr>
            </a:lvl1pPr>
          </a:lstStyle>
          <a:p>
            <a:r>
              <a:rPr lang="en-US" dirty="0"/>
              <a:t>Title</a:t>
            </a:r>
            <a:endParaRPr lang="en-GB" dirty="0"/>
          </a:p>
        </p:txBody>
      </p:sp>
      <p:sp>
        <p:nvSpPr>
          <p:cNvPr id="3" name="Subtitle 2">
            <a:extLst>
              <a:ext uri="{FF2B5EF4-FFF2-40B4-BE49-F238E27FC236}">
                <a16:creationId xmlns:a16="http://schemas.microsoft.com/office/drawing/2014/main" id="{FC404444-F2E0-6C9C-4C6D-05AB61391266}"/>
              </a:ext>
            </a:extLst>
          </p:cNvPr>
          <p:cNvSpPr>
            <a:spLocks noGrp="1"/>
          </p:cNvSpPr>
          <p:nvPr>
            <p:ph type="subTitle" idx="1" hasCustomPrompt="1"/>
          </p:nvPr>
        </p:nvSpPr>
        <p:spPr>
          <a:xfrm>
            <a:off x="306000" y="4910400"/>
            <a:ext cx="11581200" cy="360000"/>
          </a:xfrm>
        </p:spPr>
        <p:txBody>
          <a:bodyPr/>
          <a:lstStyle>
            <a:lvl1pPr marL="0" indent="0" algn="l">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9" name="Picture Placeholder 8">
            <a:extLst>
              <a:ext uri="{FF2B5EF4-FFF2-40B4-BE49-F238E27FC236}">
                <a16:creationId xmlns:a16="http://schemas.microsoft.com/office/drawing/2014/main" id="{5842C18B-1D7A-8DC7-E58C-751F7B000828}"/>
              </a:ext>
            </a:extLst>
          </p:cNvPr>
          <p:cNvSpPr>
            <a:spLocks noGrp="1"/>
          </p:cNvSpPr>
          <p:nvPr>
            <p:ph type="pic" sz="quarter" idx="10"/>
          </p:nvPr>
        </p:nvSpPr>
        <p:spPr>
          <a:xfrm>
            <a:off x="305400" y="304800"/>
            <a:ext cx="11581200" cy="38808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1" name="Text Placeholder 10">
            <a:extLst>
              <a:ext uri="{FF2B5EF4-FFF2-40B4-BE49-F238E27FC236}">
                <a16:creationId xmlns:a16="http://schemas.microsoft.com/office/drawing/2014/main" id="{A4795539-9F7B-3A76-36CE-3A8633FDF0EB}"/>
              </a:ext>
            </a:extLst>
          </p:cNvPr>
          <p:cNvSpPr>
            <a:spLocks noGrp="1"/>
          </p:cNvSpPr>
          <p:nvPr>
            <p:ph type="body" sz="quarter" idx="11" hasCustomPrompt="1"/>
          </p:nvPr>
        </p:nvSpPr>
        <p:spPr>
          <a:xfrm>
            <a:off x="306000" y="6249600"/>
            <a:ext cx="9000000" cy="360000"/>
          </a:xfrm>
        </p:spPr>
        <p:txBody>
          <a:bodyPr/>
          <a:lstStyle>
            <a:lvl1pPr marL="0" indent="0">
              <a:buNone/>
              <a:defRPr sz="2000">
                <a:solidFill>
                  <a:schemeClr val="bg1"/>
                </a:solidFill>
              </a:defRPr>
            </a:lvl1pPr>
          </a:lstStyle>
          <a:p>
            <a:pPr lvl="0"/>
            <a:r>
              <a:rPr lang="en-US" dirty="0"/>
              <a:t>Name, Date, Year</a:t>
            </a:r>
            <a:endParaRPr lang="en-GB" dirty="0"/>
          </a:p>
        </p:txBody>
      </p:sp>
      <p:sp>
        <p:nvSpPr>
          <p:cNvPr id="4" name="TextBox 3">
            <a:extLst>
              <a:ext uri="{FF2B5EF4-FFF2-40B4-BE49-F238E27FC236}">
                <a16:creationId xmlns:a16="http://schemas.microsoft.com/office/drawing/2014/main" id="{88BA03DA-B9C9-2219-3B74-B3F712723CAA}"/>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grpSp>
        <p:nvGrpSpPr>
          <p:cNvPr id="5" name="Gruppieren 4">
            <a:extLst>
              <a:ext uri="{FF2B5EF4-FFF2-40B4-BE49-F238E27FC236}">
                <a16:creationId xmlns:a16="http://schemas.microsoft.com/office/drawing/2014/main" id="{EC48FE49-BE61-887A-B463-4029C1324600}"/>
              </a:ext>
            </a:extLst>
          </p:cNvPr>
          <p:cNvGrpSpPr>
            <a:grpSpLocks noChangeAspect="1"/>
          </p:cNvGrpSpPr>
          <p:nvPr userDrawn="1"/>
        </p:nvGrpSpPr>
        <p:grpSpPr>
          <a:xfrm>
            <a:off x="10811963" y="6165234"/>
            <a:ext cx="1080000" cy="453765"/>
            <a:chOff x="1721984" y="2257682"/>
            <a:chExt cx="7247953" cy="3045250"/>
          </a:xfrm>
        </p:grpSpPr>
        <p:sp>
          <p:nvSpPr>
            <p:cNvPr id="6" name="Freihandform: Form 5">
              <a:extLst>
                <a:ext uri="{FF2B5EF4-FFF2-40B4-BE49-F238E27FC236}">
                  <a16:creationId xmlns:a16="http://schemas.microsoft.com/office/drawing/2014/main" id="{47489909-5D0D-F089-E202-239373E11775}"/>
                </a:ext>
              </a:extLst>
            </p:cNvPr>
            <p:cNvSpPr/>
            <p:nvPr/>
          </p:nvSpPr>
          <p:spPr>
            <a:xfrm>
              <a:off x="1721984" y="4167798"/>
              <a:ext cx="1948179" cy="1135134"/>
            </a:xfrm>
            <a:custGeom>
              <a:avLst/>
              <a:gdLst>
                <a:gd name="connsiteX0" fmla="*/ 1948179 w 1948179"/>
                <a:gd name="connsiteY0" fmla="*/ 391066 h 1135134"/>
                <a:gd name="connsiteX1" fmla="*/ 1641834 w 1948179"/>
                <a:gd name="connsiteY1" fmla="*/ 0 h 1135134"/>
                <a:gd name="connsiteX2" fmla="*/ 1272508 w 1948179"/>
                <a:gd name="connsiteY2" fmla="*/ 302012 h 1135134"/>
                <a:gd name="connsiteX3" fmla="*/ 1257305 w 1948179"/>
                <a:gd name="connsiteY3" fmla="*/ 302012 h 1135134"/>
                <a:gd name="connsiteX4" fmla="*/ 955329 w 1948179"/>
                <a:gd name="connsiteY4" fmla="*/ 0 h 1135134"/>
                <a:gd name="connsiteX5" fmla="*/ 581633 w 1948179"/>
                <a:gd name="connsiteY5" fmla="*/ 312846 h 1135134"/>
                <a:gd name="connsiteX6" fmla="*/ 566177 w 1948179"/>
                <a:gd name="connsiteY6" fmla="*/ 312846 h 1135134"/>
                <a:gd name="connsiteX7" fmla="*/ 333646 w 1948179"/>
                <a:gd name="connsiteY7" fmla="*/ 28240 h 1135134"/>
                <a:gd name="connsiteX8" fmla="*/ 223972 w 1948179"/>
                <a:gd name="connsiteY8" fmla="*/ 10870 h 1135134"/>
                <a:gd name="connsiteX9" fmla="*/ 0 w 1948179"/>
                <a:gd name="connsiteY9" fmla="*/ 10870 h 1135134"/>
                <a:gd name="connsiteX10" fmla="*/ 0 w 1948179"/>
                <a:gd name="connsiteY10" fmla="*/ 257990 h 1135134"/>
                <a:gd name="connsiteX11" fmla="*/ 283991 w 1948179"/>
                <a:gd name="connsiteY11" fmla="*/ 258099 h 1135134"/>
                <a:gd name="connsiteX12" fmla="*/ 283991 w 1948179"/>
                <a:gd name="connsiteY12" fmla="*/ 1116717 h 1135134"/>
                <a:gd name="connsiteX13" fmla="*/ 585967 w 1948179"/>
                <a:gd name="connsiteY13" fmla="*/ 1116717 h 1135134"/>
                <a:gd name="connsiteX14" fmla="*/ 585967 w 1948179"/>
                <a:gd name="connsiteY14" fmla="*/ 562710 h 1135134"/>
                <a:gd name="connsiteX15" fmla="*/ 597342 w 1948179"/>
                <a:gd name="connsiteY15" fmla="*/ 466506 h 1135134"/>
                <a:gd name="connsiteX16" fmla="*/ 820592 w 1948179"/>
                <a:gd name="connsiteY16" fmla="*/ 254198 h 1135134"/>
                <a:gd name="connsiteX17" fmla="*/ 968330 w 1948179"/>
                <a:gd name="connsiteY17" fmla="*/ 473656 h 1135134"/>
                <a:gd name="connsiteX18" fmla="*/ 968330 w 1948179"/>
                <a:gd name="connsiteY18" fmla="*/ 1116753 h 1135134"/>
                <a:gd name="connsiteX19" fmla="*/ 1270305 w 1948179"/>
                <a:gd name="connsiteY19" fmla="*/ 1116753 h 1135134"/>
                <a:gd name="connsiteX20" fmla="*/ 1270305 w 1948179"/>
                <a:gd name="connsiteY20" fmla="*/ 549710 h 1135134"/>
                <a:gd name="connsiteX21" fmla="*/ 1511467 w 1948179"/>
                <a:gd name="connsiteY21" fmla="*/ 254234 h 1135134"/>
                <a:gd name="connsiteX22" fmla="*/ 1644001 w 1948179"/>
                <a:gd name="connsiteY22" fmla="*/ 473692 h 1135134"/>
                <a:gd name="connsiteX23" fmla="*/ 1644001 w 1948179"/>
                <a:gd name="connsiteY23" fmla="*/ 833231 h 1135134"/>
                <a:gd name="connsiteX24" fmla="*/ 1948179 w 1948179"/>
                <a:gd name="connsiteY24" fmla="*/ 1135135 h 1135134"/>
                <a:gd name="connsiteX25" fmla="*/ 1948179 w 1948179"/>
                <a:gd name="connsiteY25" fmla="*/ 391102 h 113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48179" h="1135134">
                  <a:moveTo>
                    <a:pt x="1948179" y="391066"/>
                  </a:moveTo>
                  <a:cubicBezTo>
                    <a:pt x="1948179" y="149904"/>
                    <a:pt x="1852589" y="0"/>
                    <a:pt x="1641834" y="0"/>
                  </a:cubicBezTo>
                  <a:cubicBezTo>
                    <a:pt x="1468023" y="0"/>
                    <a:pt x="1335489" y="108627"/>
                    <a:pt x="1272508" y="302012"/>
                  </a:cubicBezTo>
                  <a:lnTo>
                    <a:pt x="1257305" y="302012"/>
                  </a:lnTo>
                  <a:cubicBezTo>
                    <a:pt x="1239934" y="128201"/>
                    <a:pt x="1142141" y="0"/>
                    <a:pt x="955329" y="0"/>
                  </a:cubicBezTo>
                  <a:cubicBezTo>
                    <a:pt x="768517" y="0"/>
                    <a:pt x="640317" y="115128"/>
                    <a:pt x="581633" y="312846"/>
                  </a:cubicBezTo>
                  <a:lnTo>
                    <a:pt x="566177" y="312846"/>
                  </a:lnTo>
                  <a:cubicBezTo>
                    <a:pt x="527067" y="181539"/>
                    <a:pt x="455238" y="69770"/>
                    <a:pt x="333646" y="28240"/>
                  </a:cubicBezTo>
                  <a:cubicBezTo>
                    <a:pt x="300820" y="17009"/>
                    <a:pt x="264382" y="10870"/>
                    <a:pt x="223972" y="10870"/>
                  </a:cubicBezTo>
                  <a:lnTo>
                    <a:pt x="0" y="10870"/>
                  </a:lnTo>
                  <a:lnTo>
                    <a:pt x="0" y="257990"/>
                  </a:lnTo>
                  <a:lnTo>
                    <a:pt x="283991" y="258099"/>
                  </a:lnTo>
                  <a:lnTo>
                    <a:pt x="283991" y="1116717"/>
                  </a:lnTo>
                  <a:lnTo>
                    <a:pt x="585967" y="1116717"/>
                  </a:lnTo>
                  <a:lnTo>
                    <a:pt x="585967" y="562710"/>
                  </a:lnTo>
                  <a:cubicBezTo>
                    <a:pt x="586725" y="527536"/>
                    <a:pt x="590806" y="495613"/>
                    <a:pt x="597342" y="466506"/>
                  </a:cubicBezTo>
                  <a:cubicBezTo>
                    <a:pt x="629158" y="324727"/>
                    <a:pt x="723268" y="254198"/>
                    <a:pt x="820592" y="254198"/>
                  </a:cubicBezTo>
                  <a:cubicBezTo>
                    <a:pt x="917916" y="254198"/>
                    <a:pt x="968330" y="297642"/>
                    <a:pt x="968330" y="473656"/>
                  </a:cubicBezTo>
                  <a:lnTo>
                    <a:pt x="968330" y="1116753"/>
                  </a:lnTo>
                  <a:lnTo>
                    <a:pt x="1270305" y="1116753"/>
                  </a:lnTo>
                  <a:lnTo>
                    <a:pt x="1270305" y="549710"/>
                  </a:lnTo>
                  <a:cubicBezTo>
                    <a:pt x="1292045" y="330288"/>
                    <a:pt x="1405006" y="254234"/>
                    <a:pt x="1511467" y="254234"/>
                  </a:cubicBezTo>
                  <a:cubicBezTo>
                    <a:pt x="1617927" y="254234"/>
                    <a:pt x="1644001" y="328121"/>
                    <a:pt x="1644001" y="473692"/>
                  </a:cubicBezTo>
                  <a:lnTo>
                    <a:pt x="1644001" y="833231"/>
                  </a:lnTo>
                  <a:cubicBezTo>
                    <a:pt x="1644001" y="1005923"/>
                    <a:pt x="1755662" y="1125384"/>
                    <a:pt x="1948179" y="1135135"/>
                  </a:cubicBezTo>
                  <a:lnTo>
                    <a:pt x="1948179" y="391102"/>
                  </a:lnTo>
                  <a:close/>
                </a:path>
              </a:pathLst>
            </a:custGeom>
            <a:solidFill>
              <a:schemeClr val="bg1"/>
            </a:solidFill>
            <a:ln w="0" cap="flat">
              <a:noFill/>
              <a:prstDash val="solid"/>
              <a:miter/>
            </a:ln>
          </p:spPr>
          <p:txBody>
            <a:bodyPr rtlCol="0" anchor="ctr"/>
            <a:lstStyle/>
            <a:p>
              <a:endParaRPr lang="de-DE"/>
            </a:p>
          </p:txBody>
        </p:sp>
        <p:sp>
          <p:nvSpPr>
            <p:cNvPr id="8" name="Freihandform: Form 7">
              <a:extLst>
                <a:ext uri="{FF2B5EF4-FFF2-40B4-BE49-F238E27FC236}">
                  <a16:creationId xmlns:a16="http://schemas.microsoft.com/office/drawing/2014/main" id="{6CDB984A-B3DA-A3F7-401F-727DD6F459A1}"/>
                </a:ext>
              </a:extLst>
            </p:cNvPr>
            <p:cNvSpPr/>
            <p:nvPr/>
          </p:nvSpPr>
          <p:spPr>
            <a:xfrm>
              <a:off x="5035697" y="4193979"/>
              <a:ext cx="910332" cy="1088477"/>
            </a:xfrm>
            <a:custGeom>
              <a:avLst/>
              <a:gdLst>
                <a:gd name="connsiteX0" fmla="*/ 326785 w 910332"/>
                <a:gd name="connsiteY0" fmla="*/ 851469 h 1088477"/>
                <a:gd name="connsiteX1" fmla="*/ 897296 w 910332"/>
                <a:gd name="connsiteY1" fmla="*/ 235817 h 1088477"/>
                <a:gd name="connsiteX2" fmla="*/ 897296 w 910332"/>
                <a:gd name="connsiteY2" fmla="*/ 5381 h 1088477"/>
                <a:gd name="connsiteX3" fmla="*/ 897296 w 910332"/>
                <a:gd name="connsiteY3" fmla="*/ 5381 h 1088477"/>
                <a:gd name="connsiteX4" fmla="*/ 897296 w 910332"/>
                <a:gd name="connsiteY4" fmla="*/ 0 h 1088477"/>
                <a:gd name="connsiteX5" fmla="*/ 22535 w 910332"/>
                <a:gd name="connsiteY5" fmla="*/ 0 h 1088477"/>
                <a:gd name="connsiteX6" fmla="*/ 22535 w 910332"/>
                <a:gd name="connsiteY6" fmla="*/ 225958 h 1088477"/>
                <a:gd name="connsiteX7" fmla="*/ 600629 w 910332"/>
                <a:gd name="connsiteY7" fmla="*/ 225958 h 1088477"/>
                <a:gd name="connsiteX8" fmla="*/ 0 w 910332"/>
                <a:gd name="connsiteY8" fmla="*/ 868947 h 1088477"/>
                <a:gd name="connsiteX9" fmla="*/ 0 w 910332"/>
                <a:gd name="connsiteY9" fmla="*/ 1088477 h 1088477"/>
                <a:gd name="connsiteX10" fmla="*/ 910333 w 910332"/>
                <a:gd name="connsiteY10" fmla="*/ 1088477 h 1088477"/>
                <a:gd name="connsiteX11" fmla="*/ 910333 w 910332"/>
                <a:gd name="connsiteY11" fmla="*/ 851469 h 1088477"/>
                <a:gd name="connsiteX12" fmla="*/ 326785 w 910332"/>
                <a:gd name="connsiteY12" fmla="*/ 851469 h 10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332" h="1088477">
                  <a:moveTo>
                    <a:pt x="326785" y="851469"/>
                  </a:moveTo>
                  <a:lnTo>
                    <a:pt x="897296" y="235817"/>
                  </a:lnTo>
                  <a:lnTo>
                    <a:pt x="897296" y="5381"/>
                  </a:lnTo>
                  <a:lnTo>
                    <a:pt x="897296" y="5381"/>
                  </a:lnTo>
                  <a:lnTo>
                    <a:pt x="897296" y="0"/>
                  </a:lnTo>
                  <a:lnTo>
                    <a:pt x="22535" y="0"/>
                  </a:lnTo>
                  <a:lnTo>
                    <a:pt x="22535" y="225958"/>
                  </a:lnTo>
                  <a:lnTo>
                    <a:pt x="600629" y="225958"/>
                  </a:lnTo>
                  <a:lnTo>
                    <a:pt x="0" y="868947"/>
                  </a:lnTo>
                  <a:lnTo>
                    <a:pt x="0" y="1088477"/>
                  </a:lnTo>
                  <a:lnTo>
                    <a:pt x="910333" y="1088477"/>
                  </a:lnTo>
                  <a:lnTo>
                    <a:pt x="910333" y="851469"/>
                  </a:lnTo>
                  <a:lnTo>
                    <a:pt x="326785" y="851469"/>
                  </a:lnTo>
                  <a:close/>
                </a:path>
              </a:pathLst>
            </a:custGeom>
            <a:solidFill>
              <a:schemeClr val="bg1"/>
            </a:solidFill>
            <a:ln w="0" cap="flat">
              <a:noFill/>
              <a:prstDash val="solid"/>
              <a:miter/>
            </a:ln>
          </p:spPr>
          <p:txBody>
            <a:bodyPr rtlCol="0" anchor="ctr"/>
            <a:lstStyle/>
            <a:p>
              <a:endParaRPr lang="de-DE"/>
            </a:p>
          </p:txBody>
        </p:sp>
        <p:sp>
          <p:nvSpPr>
            <p:cNvPr id="10" name="Freihandform: Form 9">
              <a:extLst>
                <a:ext uri="{FF2B5EF4-FFF2-40B4-BE49-F238E27FC236}">
                  <a16:creationId xmlns:a16="http://schemas.microsoft.com/office/drawing/2014/main" id="{FBA4F2DD-0857-F389-1B6F-8039A839B4DF}"/>
                </a:ext>
              </a:extLst>
            </p:cNvPr>
            <p:cNvSpPr/>
            <p:nvPr/>
          </p:nvSpPr>
          <p:spPr>
            <a:xfrm>
              <a:off x="6099401" y="4169495"/>
              <a:ext cx="1028023" cy="1115344"/>
            </a:xfrm>
            <a:custGeom>
              <a:avLst/>
              <a:gdLst>
                <a:gd name="connsiteX0" fmla="*/ 670832 w 1028023"/>
                <a:gd name="connsiteY0" fmla="*/ 897368 h 1115344"/>
                <a:gd name="connsiteX1" fmla="*/ 328879 w 1028023"/>
                <a:gd name="connsiteY1" fmla="*/ 1115345 h 1115344"/>
                <a:gd name="connsiteX2" fmla="*/ 0 w 1028023"/>
                <a:gd name="connsiteY2" fmla="*/ 836373 h 1115344"/>
                <a:gd name="connsiteX3" fmla="*/ 389874 w 1028023"/>
                <a:gd name="connsiteY3" fmla="*/ 498754 h 1115344"/>
                <a:gd name="connsiteX4" fmla="*/ 668665 w 1028023"/>
                <a:gd name="connsiteY4" fmla="*/ 415984 h 1115344"/>
                <a:gd name="connsiteX5" fmla="*/ 668665 w 1028023"/>
                <a:gd name="connsiteY5" fmla="*/ 392041 h 1115344"/>
                <a:gd name="connsiteX6" fmla="*/ 483515 w 1028023"/>
                <a:gd name="connsiteY6" fmla="*/ 224333 h 1115344"/>
                <a:gd name="connsiteX7" fmla="*/ 235203 w 1028023"/>
                <a:gd name="connsiteY7" fmla="*/ 383338 h 1115344"/>
                <a:gd name="connsiteX8" fmla="*/ 8703 w 1028023"/>
                <a:gd name="connsiteY8" fmla="*/ 261349 h 1115344"/>
                <a:gd name="connsiteX9" fmla="*/ 513994 w 1028023"/>
                <a:gd name="connsiteY9" fmla="*/ 0 h 1115344"/>
                <a:gd name="connsiteX10" fmla="*/ 964863 w 1028023"/>
                <a:gd name="connsiteY10" fmla="*/ 409483 h 1115344"/>
                <a:gd name="connsiteX11" fmla="*/ 964863 w 1028023"/>
                <a:gd name="connsiteY11" fmla="*/ 762342 h 1115344"/>
                <a:gd name="connsiteX12" fmla="*/ 1028024 w 1028023"/>
                <a:gd name="connsiteY12" fmla="*/ 1112528 h 1115344"/>
                <a:gd name="connsiteX13" fmla="*/ 725290 w 1028023"/>
                <a:gd name="connsiteY13" fmla="*/ 1112528 h 1115344"/>
                <a:gd name="connsiteX14" fmla="*/ 670832 w 1028023"/>
                <a:gd name="connsiteY14" fmla="*/ 897404 h 1115344"/>
                <a:gd name="connsiteX15" fmla="*/ 676104 w 1028023"/>
                <a:gd name="connsiteY15" fmla="*/ 711603 h 1115344"/>
                <a:gd name="connsiteX16" fmla="*/ 676104 w 1028023"/>
                <a:gd name="connsiteY16" fmla="*/ 543715 h 1115344"/>
                <a:gd name="connsiteX17" fmla="*/ 676104 w 1028023"/>
                <a:gd name="connsiteY17" fmla="*/ 543715 h 1115344"/>
                <a:gd name="connsiteX18" fmla="*/ 532339 w 1028023"/>
                <a:gd name="connsiteY18" fmla="*/ 605468 h 1115344"/>
                <a:gd name="connsiteX19" fmla="*/ 308006 w 1028023"/>
                <a:gd name="connsiteY19" fmla="*/ 783468 h 1115344"/>
                <a:gd name="connsiteX20" fmla="*/ 440865 w 1028023"/>
                <a:gd name="connsiteY20" fmla="*/ 918494 h 1115344"/>
                <a:gd name="connsiteX21" fmla="*/ 676104 w 1028023"/>
                <a:gd name="connsiteY21" fmla="*/ 711567 h 111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8023" h="1115344">
                  <a:moveTo>
                    <a:pt x="670832" y="897368"/>
                  </a:moveTo>
                  <a:cubicBezTo>
                    <a:pt x="620093" y="1041639"/>
                    <a:pt x="485681" y="1115345"/>
                    <a:pt x="328879" y="1115345"/>
                  </a:cubicBezTo>
                  <a:cubicBezTo>
                    <a:pt x="119786" y="1115345"/>
                    <a:pt x="0" y="1017154"/>
                    <a:pt x="0" y="836373"/>
                  </a:cubicBezTo>
                  <a:cubicBezTo>
                    <a:pt x="0" y="629447"/>
                    <a:pt x="163374" y="544509"/>
                    <a:pt x="389874" y="498754"/>
                  </a:cubicBezTo>
                  <a:cubicBezTo>
                    <a:pt x="577191" y="459536"/>
                    <a:pt x="659962" y="439963"/>
                    <a:pt x="668665" y="415984"/>
                  </a:cubicBezTo>
                  <a:lnTo>
                    <a:pt x="668665" y="392041"/>
                  </a:lnTo>
                  <a:cubicBezTo>
                    <a:pt x="668665" y="287494"/>
                    <a:pt x="616410" y="224333"/>
                    <a:pt x="483515" y="224333"/>
                  </a:cubicBezTo>
                  <a:cubicBezTo>
                    <a:pt x="350619" y="224333"/>
                    <a:pt x="270052" y="302734"/>
                    <a:pt x="235203" y="383338"/>
                  </a:cubicBezTo>
                  <a:lnTo>
                    <a:pt x="8703" y="261349"/>
                  </a:lnTo>
                  <a:cubicBezTo>
                    <a:pt x="87104" y="100177"/>
                    <a:pt x="278791" y="0"/>
                    <a:pt x="513994" y="0"/>
                  </a:cubicBezTo>
                  <a:cubicBezTo>
                    <a:pt x="821098" y="0"/>
                    <a:pt x="964863" y="143729"/>
                    <a:pt x="964863" y="409483"/>
                  </a:cubicBezTo>
                  <a:lnTo>
                    <a:pt x="964863" y="762342"/>
                  </a:lnTo>
                  <a:cubicBezTo>
                    <a:pt x="964863" y="988841"/>
                    <a:pt x="991008" y="1082013"/>
                    <a:pt x="1028024" y="1112528"/>
                  </a:cubicBezTo>
                  <a:lnTo>
                    <a:pt x="725290" y="1112528"/>
                  </a:lnTo>
                  <a:cubicBezTo>
                    <a:pt x="699144" y="1088585"/>
                    <a:pt x="677368" y="1021560"/>
                    <a:pt x="670832" y="897404"/>
                  </a:cubicBezTo>
                  <a:close/>
                  <a:moveTo>
                    <a:pt x="676104" y="711603"/>
                  </a:moveTo>
                  <a:lnTo>
                    <a:pt x="676104" y="543715"/>
                  </a:lnTo>
                  <a:lnTo>
                    <a:pt x="676104" y="543715"/>
                  </a:lnTo>
                  <a:cubicBezTo>
                    <a:pt x="646564" y="571016"/>
                    <a:pt x="610776" y="581525"/>
                    <a:pt x="532339" y="605468"/>
                  </a:cubicBezTo>
                  <a:cubicBezTo>
                    <a:pt x="384241" y="646853"/>
                    <a:pt x="308006" y="685458"/>
                    <a:pt x="308006" y="783468"/>
                  </a:cubicBezTo>
                  <a:cubicBezTo>
                    <a:pt x="308006" y="870608"/>
                    <a:pt x="369001" y="918494"/>
                    <a:pt x="440865" y="918494"/>
                  </a:cubicBezTo>
                  <a:cubicBezTo>
                    <a:pt x="549782" y="918494"/>
                    <a:pt x="654328" y="837926"/>
                    <a:pt x="676104" y="711567"/>
                  </a:cubicBezTo>
                  <a:close/>
                </a:path>
              </a:pathLst>
            </a:custGeom>
            <a:solidFill>
              <a:schemeClr val="bg1"/>
            </a:solidFill>
            <a:ln w="0" cap="flat">
              <a:noFill/>
              <a:prstDash val="solid"/>
              <a:miter/>
            </a:ln>
          </p:spPr>
          <p:txBody>
            <a:bodyPr rtlCol="0" anchor="ctr"/>
            <a:lstStyle/>
            <a:p>
              <a:endParaRPr lang="de-DE"/>
            </a:p>
          </p:txBody>
        </p:sp>
        <p:sp>
          <p:nvSpPr>
            <p:cNvPr id="12" name="Freihandform: Form 11">
              <a:extLst>
                <a:ext uri="{FF2B5EF4-FFF2-40B4-BE49-F238E27FC236}">
                  <a16:creationId xmlns:a16="http://schemas.microsoft.com/office/drawing/2014/main" id="{80777846-510F-1171-384B-244C62F6CA6D}"/>
                </a:ext>
              </a:extLst>
            </p:cNvPr>
            <p:cNvSpPr/>
            <p:nvPr/>
          </p:nvSpPr>
          <p:spPr>
            <a:xfrm>
              <a:off x="4301487" y="2782401"/>
              <a:ext cx="1066448" cy="1110650"/>
            </a:xfrm>
            <a:custGeom>
              <a:avLst/>
              <a:gdLst>
                <a:gd name="connsiteX0" fmla="*/ 0 w 1066448"/>
                <a:gd name="connsiteY0" fmla="*/ 556390 h 1110650"/>
                <a:gd name="connsiteX1" fmla="*/ 541657 w 1066448"/>
                <a:gd name="connsiteY1" fmla="*/ 0 h 1110650"/>
                <a:gd name="connsiteX2" fmla="*/ 1066448 w 1066448"/>
                <a:gd name="connsiteY2" fmla="*/ 545846 h 1110650"/>
                <a:gd name="connsiteX3" fmla="*/ 526923 w 1066448"/>
                <a:gd name="connsiteY3" fmla="*/ 1110650 h 1110650"/>
                <a:gd name="connsiteX4" fmla="*/ 36 w 1066448"/>
                <a:gd name="connsiteY4" fmla="*/ 556354 h 1110650"/>
                <a:gd name="connsiteX5" fmla="*/ 765051 w 1066448"/>
                <a:gd name="connsiteY5" fmla="*/ 550071 h 1110650"/>
                <a:gd name="connsiteX6" fmla="*/ 537431 w 1066448"/>
                <a:gd name="connsiteY6" fmla="*/ 216569 h 1110650"/>
                <a:gd name="connsiteX7" fmla="*/ 305587 w 1066448"/>
                <a:gd name="connsiteY7" fmla="*/ 547976 h 1110650"/>
                <a:gd name="connsiteX8" fmla="*/ 528981 w 1066448"/>
                <a:gd name="connsiteY8" fmla="*/ 892023 h 1110650"/>
                <a:gd name="connsiteX9" fmla="*/ 765051 w 1066448"/>
                <a:gd name="connsiteY9" fmla="*/ 550071 h 111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448" h="1110650">
                  <a:moveTo>
                    <a:pt x="0" y="556390"/>
                  </a:moveTo>
                  <a:cubicBezTo>
                    <a:pt x="0" y="238164"/>
                    <a:pt x="198115" y="0"/>
                    <a:pt x="541657" y="0"/>
                  </a:cubicBezTo>
                  <a:cubicBezTo>
                    <a:pt x="885198" y="0"/>
                    <a:pt x="1066448" y="214980"/>
                    <a:pt x="1066448" y="545846"/>
                  </a:cubicBezTo>
                  <a:cubicBezTo>
                    <a:pt x="1066448" y="876711"/>
                    <a:pt x="868333" y="1110650"/>
                    <a:pt x="526923" y="1110650"/>
                  </a:cubicBezTo>
                  <a:cubicBezTo>
                    <a:pt x="185512" y="1110650"/>
                    <a:pt x="36" y="893576"/>
                    <a:pt x="36" y="556354"/>
                  </a:cubicBezTo>
                  <a:close/>
                  <a:moveTo>
                    <a:pt x="765051" y="550071"/>
                  </a:moveTo>
                  <a:cubicBezTo>
                    <a:pt x="765051" y="335091"/>
                    <a:pt x="689177" y="216569"/>
                    <a:pt x="537431" y="216569"/>
                  </a:cubicBezTo>
                  <a:cubicBezTo>
                    <a:pt x="385685" y="216569"/>
                    <a:pt x="305587" y="335127"/>
                    <a:pt x="305587" y="547976"/>
                  </a:cubicBezTo>
                  <a:cubicBezTo>
                    <a:pt x="305587" y="760825"/>
                    <a:pt x="379329" y="892023"/>
                    <a:pt x="528981" y="892023"/>
                  </a:cubicBezTo>
                  <a:cubicBezTo>
                    <a:pt x="678633" y="892023"/>
                    <a:pt x="765051" y="769276"/>
                    <a:pt x="765051" y="550071"/>
                  </a:cubicBezTo>
                  <a:close/>
                </a:path>
              </a:pathLst>
            </a:custGeom>
            <a:solidFill>
              <a:schemeClr val="bg1"/>
            </a:solidFill>
            <a:ln w="0" cap="flat">
              <a:noFill/>
              <a:prstDash val="solid"/>
              <a:miter/>
            </a:ln>
          </p:spPr>
          <p:txBody>
            <a:bodyPr rtlCol="0" anchor="ctr"/>
            <a:lstStyle/>
            <a:p>
              <a:endParaRPr lang="de-DE"/>
            </a:p>
          </p:txBody>
        </p:sp>
        <p:sp>
          <p:nvSpPr>
            <p:cNvPr id="13" name="Freihandform: Form 12">
              <a:extLst>
                <a:ext uri="{FF2B5EF4-FFF2-40B4-BE49-F238E27FC236}">
                  <a16:creationId xmlns:a16="http://schemas.microsoft.com/office/drawing/2014/main" id="{DD3D6F31-FCFE-A82A-7F83-5E0795DC4967}"/>
                </a:ext>
              </a:extLst>
            </p:cNvPr>
            <p:cNvSpPr/>
            <p:nvPr/>
          </p:nvSpPr>
          <p:spPr>
            <a:xfrm>
              <a:off x="6410838" y="2808294"/>
              <a:ext cx="1066231" cy="1086021"/>
            </a:xfrm>
            <a:custGeom>
              <a:avLst/>
              <a:gdLst>
                <a:gd name="connsiteX0" fmla="*/ 0 w 1066231"/>
                <a:gd name="connsiteY0" fmla="*/ 1228 h 1086021"/>
                <a:gd name="connsiteX1" fmla="*/ 283955 w 1066231"/>
                <a:gd name="connsiteY1" fmla="*/ 1228 h 1086021"/>
                <a:gd name="connsiteX2" fmla="*/ 526381 w 1066231"/>
                <a:gd name="connsiteY2" fmla="*/ 790691 h 1086021"/>
                <a:gd name="connsiteX3" fmla="*/ 539381 w 1066231"/>
                <a:gd name="connsiteY3" fmla="*/ 790691 h 1086021"/>
                <a:gd name="connsiteX4" fmla="*/ 777545 w 1066231"/>
                <a:gd name="connsiteY4" fmla="*/ 0 h 1086021"/>
                <a:gd name="connsiteX5" fmla="*/ 1066232 w 1066231"/>
                <a:gd name="connsiteY5" fmla="*/ 0 h 1086021"/>
                <a:gd name="connsiteX6" fmla="*/ 675346 w 1066231"/>
                <a:gd name="connsiteY6" fmla="*/ 1086021 h 1086021"/>
                <a:gd name="connsiteX7" fmla="*/ 394821 w 1066231"/>
                <a:gd name="connsiteY7" fmla="*/ 1084866 h 1086021"/>
                <a:gd name="connsiteX8" fmla="*/ 0 w 1066231"/>
                <a:gd name="connsiteY8" fmla="*/ 1228 h 108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31" h="1086021">
                  <a:moveTo>
                    <a:pt x="0" y="1228"/>
                  </a:moveTo>
                  <a:lnTo>
                    <a:pt x="283955" y="1228"/>
                  </a:lnTo>
                  <a:lnTo>
                    <a:pt x="526381" y="790691"/>
                  </a:lnTo>
                  <a:lnTo>
                    <a:pt x="539381" y="790691"/>
                  </a:lnTo>
                  <a:lnTo>
                    <a:pt x="777545" y="0"/>
                  </a:lnTo>
                  <a:lnTo>
                    <a:pt x="1066232" y="0"/>
                  </a:lnTo>
                  <a:lnTo>
                    <a:pt x="675346" y="1086021"/>
                  </a:lnTo>
                  <a:lnTo>
                    <a:pt x="394821" y="1084866"/>
                  </a:lnTo>
                  <a:lnTo>
                    <a:pt x="0" y="1228"/>
                  </a:lnTo>
                  <a:close/>
                </a:path>
              </a:pathLst>
            </a:custGeom>
            <a:solidFill>
              <a:schemeClr val="bg1"/>
            </a:solidFill>
            <a:ln w="0" cap="flat">
              <a:noFill/>
              <a:prstDash val="solid"/>
              <a:miter/>
            </a:ln>
          </p:spPr>
          <p:txBody>
            <a:bodyPr rtlCol="0" anchor="ctr"/>
            <a:lstStyle/>
            <a:p>
              <a:endParaRPr lang="de-DE"/>
            </a:p>
          </p:txBody>
        </p:sp>
        <p:sp>
          <p:nvSpPr>
            <p:cNvPr id="14" name="Freihandform: Form 13">
              <a:extLst>
                <a:ext uri="{FF2B5EF4-FFF2-40B4-BE49-F238E27FC236}">
                  <a16:creationId xmlns:a16="http://schemas.microsoft.com/office/drawing/2014/main" id="{1CAB257C-2388-8640-ADEE-D063C8964AE1}"/>
                </a:ext>
              </a:extLst>
            </p:cNvPr>
            <p:cNvSpPr/>
            <p:nvPr/>
          </p:nvSpPr>
          <p:spPr>
            <a:xfrm>
              <a:off x="3393430" y="2257682"/>
              <a:ext cx="851865" cy="1636633"/>
            </a:xfrm>
            <a:custGeom>
              <a:avLst/>
              <a:gdLst>
                <a:gd name="connsiteX0" fmla="*/ 561374 w 851865"/>
                <a:gd name="connsiteY0" fmla="*/ 396700 h 1636633"/>
                <a:gd name="connsiteX1" fmla="*/ 717454 w 851865"/>
                <a:gd name="connsiteY1" fmla="*/ 227619 h 1636633"/>
                <a:gd name="connsiteX2" fmla="*/ 851866 w 851865"/>
                <a:gd name="connsiteY2" fmla="*/ 247120 h 1636633"/>
                <a:gd name="connsiteX3" fmla="*/ 851866 w 851865"/>
                <a:gd name="connsiteY3" fmla="*/ 26001 h 1636633"/>
                <a:gd name="connsiteX4" fmla="*/ 648117 w 851865"/>
                <a:gd name="connsiteY4" fmla="*/ 0 h 1636633"/>
                <a:gd name="connsiteX5" fmla="*/ 277419 w 851865"/>
                <a:gd name="connsiteY5" fmla="*/ 381496 h 1636633"/>
                <a:gd name="connsiteX6" fmla="*/ 277419 w 851865"/>
                <a:gd name="connsiteY6" fmla="*/ 550576 h 1636633"/>
                <a:gd name="connsiteX7" fmla="*/ 85226 w 851865"/>
                <a:gd name="connsiteY7" fmla="*/ 550576 h 1636633"/>
                <a:gd name="connsiteX8" fmla="*/ 0 w 851865"/>
                <a:gd name="connsiteY8" fmla="*/ 784696 h 1636633"/>
                <a:gd name="connsiteX9" fmla="*/ 277419 w 851865"/>
                <a:gd name="connsiteY9" fmla="*/ 784696 h 1636633"/>
                <a:gd name="connsiteX10" fmla="*/ 277419 w 851865"/>
                <a:gd name="connsiteY10" fmla="*/ 1636634 h 1636633"/>
                <a:gd name="connsiteX11" fmla="*/ 561410 w 851865"/>
                <a:gd name="connsiteY11" fmla="*/ 1636634 h 1636633"/>
                <a:gd name="connsiteX12" fmla="*/ 561410 w 851865"/>
                <a:gd name="connsiteY12" fmla="*/ 767831 h 1636633"/>
                <a:gd name="connsiteX13" fmla="*/ 552743 w 851865"/>
                <a:gd name="connsiteY13" fmla="*/ 784732 h 1636633"/>
                <a:gd name="connsiteX14" fmla="*/ 822650 w 851865"/>
                <a:gd name="connsiteY14" fmla="*/ 784732 h 1636633"/>
                <a:gd name="connsiteX15" fmla="*/ 822650 w 851865"/>
                <a:gd name="connsiteY15" fmla="*/ 550612 h 1636633"/>
                <a:gd name="connsiteX16" fmla="*/ 552743 w 851865"/>
                <a:gd name="connsiteY16" fmla="*/ 550612 h 1636633"/>
                <a:gd name="connsiteX17" fmla="*/ 561410 w 851865"/>
                <a:gd name="connsiteY17" fmla="*/ 585281 h 1636633"/>
                <a:gd name="connsiteX18" fmla="*/ 561410 w 851865"/>
                <a:gd name="connsiteY18" fmla="*/ 396700 h 163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1865" h="1636633">
                  <a:moveTo>
                    <a:pt x="561374" y="396700"/>
                  </a:moveTo>
                  <a:cubicBezTo>
                    <a:pt x="561374" y="273157"/>
                    <a:pt x="602543" y="227619"/>
                    <a:pt x="717454" y="227619"/>
                  </a:cubicBezTo>
                  <a:cubicBezTo>
                    <a:pt x="769492" y="227619"/>
                    <a:pt x="814995" y="236286"/>
                    <a:pt x="851866" y="247120"/>
                  </a:cubicBezTo>
                  <a:lnTo>
                    <a:pt x="851866" y="26001"/>
                  </a:lnTo>
                  <a:cubicBezTo>
                    <a:pt x="810697" y="15167"/>
                    <a:pt x="758658" y="0"/>
                    <a:pt x="648117" y="0"/>
                  </a:cubicBezTo>
                  <a:cubicBezTo>
                    <a:pt x="403164" y="0"/>
                    <a:pt x="277419" y="145246"/>
                    <a:pt x="277419" y="381496"/>
                  </a:cubicBezTo>
                  <a:lnTo>
                    <a:pt x="277419" y="550576"/>
                  </a:lnTo>
                  <a:lnTo>
                    <a:pt x="85226" y="550576"/>
                  </a:lnTo>
                  <a:lnTo>
                    <a:pt x="0" y="784696"/>
                  </a:lnTo>
                  <a:lnTo>
                    <a:pt x="277419" y="784696"/>
                  </a:lnTo>
                  <a:lnTo>
                    <a:pt x="277419" y="1636634"/>
                  </a:lnTo>
                  <a:lnTo>
                    <a:pt x="561410" y="1636634"/>
                  </a:lnTo>
                  <a:lnTo>
                    <a:pt x="561410" y="767831"/>
                  </a:lnTo>
                  <a:lnTo>
                    <a:pt x="552743" y="784732"/>
                  </a:lnTo>
                  <a:lnTo>
                    <a:pt x="822650" y="784732"/>
                  </a:lnTo>
                  <a:lnTo>
                    <a:pt x="822650" y="550612"/>
                  </a:lnTo>
                  <a:lnTo>
                    <a:pt x="552743" y="550612"/>
                  </a:lnTo>
                  <a:lnTo>
                    <a:pt x="561410" y="585281"/>
                  </a:lnTo>
                  <a:lnTo>
                    <a:pt x="561410" y="396700"/>
                  </a:lnTo>
                  <a:close/>
                </a:path>
              </a:pathLst>
            </a:custGeom>
            <a:solidFill>
              <a:schemeClr val="bg1"/>
            </a:solidFill>
            <a:ln w="0" cap="flat">
              <a:noFill/>
              <a:prstDash val="solid"/>
              <a:miter/>
            </a:ln>
          </p:spPr>
          <p:txBody>
            <a:bodyPr rtlCol="0" anchor="ctr"/>
            <a:lstStyle/>
            <a:p>
              <a:endParaRPr lang="de-DE"/>
            </a:p>
          </p:txBody>
        </p:sp>
        <p:sp>
          <p:nvSpPr>
            <p:cNvPr id="15" name="Freihandform: Form 14">
              <a:extLst>
                <a:ext uri="{FF2B5EF4-FFF2-40B4-BE49-F238E27FC236}">
                  <a16:creationId xmlns:a16="http://schemas.microsoft.com/office/drawing/2014/main" id="{55316F4F-DFDE-6E83-FE8C-DD5F2CA117E5}"/>
                </a:ext>
              </a:extLst>
            </p:cNvPr>
            <p:cNvSpPr/>
            <p:nvPr/>
          </p:nvSpPr>
          <p:spPr>
            <a:xfrm>
              <a:off x="5437019" y="2809522"/>
              <a:ext cx="840273" cy="1083529"/>
            </a:xfrm>
            <a:custGeom>
              <a:avLst/>
              <a:gdLst>
                <a:gd name="connsiteX0" fmla="*/ 826190 w 840273"/>
                <a:gd name="connsiteY0" fmla="*/ 2492 h 1083529"/>
                <a:gd name="connsiteX1" fmla="*/ 462100 w 840273"/>
                <a:gd name="connsiteY1" fmla="*/ 341700 h 1083529"/>
                <a:gd name="connsiteX2" fmla="*/ 453108 w 840273"/>
                <a:gd name="connsiteY2" fmla="*/ 341772 h 1083529"/>
                <a:gd name="connsiteX3" fmla="*/ 464158 w 840273"/>
                <a:gd name="connsiteY3" fmla="*/ 154780 h 1083529"/>
                <a:gd name="connsiteX4" fmla="*/ 463870 w 840273"/>
                <a:gd name="connsiteY4" fmla="*/ 0 h 1083529"/>
                <a:gd name="connsiteX5" fmla="*/ 82410 w 840273"/>
                <a:gd name="connsiteY5" fmla="*/ 0 h 1083529"/>
                <a:gd name="connsiteX6" fmla="*/ 0 w 840273"/>
                <a:gd name="connsiteY6" fmla="*/ 224875 h 1083529"/>
                <a:gd name="connsiteX7" fmla="*/ 212849 w 840273"/>
                <a:gd name="connsiteY7" fmla="*/ 224875 h 1083529"/>
                <a:gd name="connsiteX8" fmla="*/ 212849 w 840273"/>
                <a:gd name="connsiteY8" fmla="*/ 1083530 h 1083529"/>
                <a:gd name="connsiteX9" fmla="*/ 488535 w 840273"/>
                <a:gd name="connsiteY9" fmla="*/ 1083530 h 1083529"/>
                <a:gd name="connsiteX10" fmla="*/ 488535 w 840273"/>
                <a:gd name="connsiteY10" fmla="*/ 684266 h 1083529"/>
                <a:gd name="connsiteX11" fmla="*/ 760970 w 840273"/>
                <a:gd name="connsiteY11" fmla="*/ 332708 h 1083529"/>
                <a:gd name="connsiteX12" fmla="*/ 840274 w 840273"/>
                <a:gd name="connsiteY12" fmla="*/ 332708 h 1083529"/>
                <a:gd name="connsiteX13" fmla="*/ 840274 w 840273"/>
                <a:gd name="connsiteY13" fmla="*/ 2456 h 1083529"/>
                <a:gd name="connsiteX14" fmla="*/ 826153 w 840273"/>
                <a:gd name="connsiteY14" fmla="*/ 2456 h 108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0273" h="1083529">
                  <a:moveTo>
                    <a:pt x="826190" y="2492"/>
                  </a:moveTo>
                  <a:cubicBezTo>
                    <a:pt x="640786" y="2492"/>
                    <a:pt x="490918" y="119786"/>
                    <a:pt x="462100" y="341700"/>
                  </a:cubicBezTo>
                  <a:lnTo>
                    <a:pt x="453108" y="341772"/>
                  </a:lnTo>
                  <a:lnTo>
                    <a:pt x="464158" y="154780"/>
                  </a:lnTo>
                  <a:lnTo>
                    <a:pt x="463870" y="0"/>
                  </a:lnTo>
                  <a:lnTo>
                    <a:pt x="82410" y="0"/>
                  </a:lnTo>
                  <a:lnTo>
                    <a:pt x="0" y="224875"/>
                  </a:lnTo>
                  <a:lnTo>
                    <a:pt x="212849" y="224875"/>
                  </a:lnTo>
                  <a:lnTo>
                    <a:pt x="212849" y="1083530"/>
                  </a:lnTo>
                  <a:lnTo>
                    <a:pt x="488535" y="1083530"/>
                  </a:lnTo>
                  <a:lnTo>
                    <a:pt x="488535" y="684266"/>
                  </a:lnTo>
                  <a:cubicBezTo>
                    <a:pt x="488535" y="440432"/>
                    <a:pt x="517894" y="332708"/>
                    <a:pt x="760970" y="332708"/>
                  </a:cubicBezTo>
                  <a:lnTo>
                    <a:pt x="840274" y="332708"/>
                  </a:lnTo>
                  <a:lnTo>
                    <a:pt x="840274" y="2456"/>
                  </a:lnTo>
                  <a:lnTo>
                    <a:pt x="826153" y="2456"/>
                  </a:lnTo>
                  <a:close/>
                </a:path>
              </a:pathLst>
            </a:custGeom>
            <a:solidFill>
              <a:schemeClr val="bg1"/>
            </a:solidFill>
            <a:ln w="0" cap="flat">
              <a:noFill/>
              <a:prstDash val="solid"/>
              <a:miter/>
            </a:ln>
          </p:spPr>
          <p:txBody>
            <a:bodyPr rtlCol="0" anchor="ctr"/>
            <a:lstStyle/>
            <a:p>
              <a:endParaRPr lang="de-DE"/>
            </a:p>
          </p:txBody>
        </p:sp>
        <p:sp>
          <p:nvSpPr>
            <p:cNvPr id="16" name="Freihandform: Form 15">
              <a:extLst>
                <a:ext uri="{FF2B5EF4-FFF2-40B4-BE49-F238E27FC236}">
                  <a16:creationId xmlns:a16="http://schemas.microsoft.com/office/drawing/2014/main" id="{5E596EE6-A761-F105-73CE-752430698827}"/>
                </a:ext>
              </a:extLst>
            </p:cNvPr>
            <p:cNvSpPr/>
            <p:nvPr/>
          </p:nvSpPr>
          <p:spPr>
            <a:xfrm>
              <a:off x="7188817" y="4190765"/>
              <a:ext cx="848471" cy="1094074"/>
            </a:xfrm>
            <a:custGeom>
              <a:avLst/>
              <a:gdLst>
                <a:gd name="connsiteX0" fmla="*/ 834171 w 848471"/>
                <a:gd name="connsiteY0" fmla="*/ 2528 h 1094074"/>
                <a:gd name="connsiteX1" fmla="*/ 466542 w 848471"/>
                <a:gd name="connsiteY1" fmla="*/ 345022 h 1094074"/>
                <a:gd name="connsiteX2" fmla="*/ 457478 w 848471"/>
                <a:gd name="connsiteY2" fmla="*/ 345094 h 1094074"/>
                <a:gd name="connsiteX3" fmla="*/ 468636 w 848471"/>
                <a:gd name="connsiteY3" fmla="*/ 156296 h 1094074"/>
                <a:gd name="connsiteX4" fmla="*/ 468348 w 848471"/>
                <a:gd name="connsiteY4" fmla="*/ 0 h 1094074"/>
                <a:gd name="connsiteX5" fmla="*/ 83204 w 848471"/>
                <a:gd name="connsiteY5" fmla="*/ 0 h 1094074"/>
                <a:gd name="connsiteX6" fmla="*/ 0 w 848471"/>
                <a:gd name="connsiteY6" fmla="*/ 227078 h 1094074"/>
                <a:gd name="connsiteX7" fmla="*/ 214944 w 848471"/>
                <a:gd name="connsiteY7" fmla="*/ 227078 h 1094074"/>
                <a:gd name="connsiteX8" fmla="*/ 214944 w 848471"/>
                <a:gd name="connsiteY8" fmla="*/ 1094075 h 1094074"/>
                <a:gd name="connsiteX9" fmla="*/ 493302 w 848471"/>
                <a:gd name="connsiteY9" fmla="*/ 1094075 h 1094074"/>
                <a:gd name="connsiteX10" fmla="*/ 493302 w 848471"/>
                <a:gd name="connsiteY10" fmla="*/ 690911 h 1094074"/>
                <a:gd name="connsiteX11" fmla="*/ 768409 w 848471"/>
                <a:gd name="connsiteY11" fmla="*/ 335958 h 1094074"/>
                <a:gd name="connsiteX12" fmla="*/ 848471 w 848471"/>
                <a:gd name="connsiteY12" fmla="*/ 335958 h 1094074"/>
                <a:gd name="connsiteX13" fmla="*/ 848471 w 848471"/>
                <a:gd name="connsiteY13" fmla="*/ 2528 h 1094074"/>
                <a:gd name="connsiteX14" fmla="*/ 834207 w 848471"/>
                <a:gd name="connsiteY14" fmla="*/ 2528 h 1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71" h="1094074">
                  <a:moveTo>
                    <a:pt x="834171" y="2528"/>
                  </a:moveTo>
                  <a:cubicBezTo>
                    <a:pt x="646962" y="2528"/>
                    <a:pt x="495649" y="120942"/>
                    <a:pt x="466542" y="345022"/>
                  </a:cubicBezTo>
                  <a:lnTo>
                    <a:pt x="457478" y="345094"/>
                  </a:lnTo>
                  <a:lnTo>
                    <a:pt x="468636" y="156296"/>
                  </a:lnTo>
                  <a:lnTo>
                    <a:pt x="468348" y="0"/>
                  </a:lnTo>
                  <a:lnTo>
                    <a:pt x="83204" y="0"/>
                  </a:lnTo>
                  <a:lnTo>
                    <a:pt x="0" y="227078"/>
                  </a:lnTo>
                  <a:lnTo>
                    <a:pt x="214944" y="227078"/>
                  </a:lnTo>
                  <a:lnTo>
                    <a:pt x="214944" y="1094075"/>
                  </a:lnTo>
                  <a:lnTo>
                    <a:pt x="493302" y="1094075"/>
                  </a:lnTo>
                  <a:lnTo>
                    <a:pt x="493302" y="690911"/>
                  </a:lnTo>
                  <a:cubicBezTo>
                    <a:pt x="493302" y="444730"/>
                    <a:pt x="522950" y="335958"/>
                    <a:pt x="768409" y="335958"/>
                  </a:cubicBezTo>
                  <a:lnTo>
                    <a:pt x="848471" y="335958"/>
                  </a:lnTo>
                  <a:lnTo>
                    <a:pt x="848471" y="2528"/>
                  </a:lnTo>
                  <a:lnTo>
                    <a:pt x="834207" y="2528"/>
                  </a:lnTo>
                  <a:close/>
                </a:path>
              </a:pathLst>
            </a:custGeom>
            <a:solidFill>
              <a:schemeClr val="bg1"/>
            </a:solidFill>
            <a:ln w="0" cap="flat">
              <a:noFill/>
              <a:prstDash val="solid"/>
              <a:miter/>
            </a:ln>
          </p:spPr>
          <p:txBody>
            <a:bodyPr rtlCol="0" anchor="ctr"/>
            <a:lstStyle/>
            <a:p>
              <a:endParaRPr lang="de-DE"/>
            </a:p>
          </p:txBody>
        </p:sp>
        <p:sp>
          <p:nvSpPr>
            <p:cNvPr id="17" name="Freihandform: Form 16">
              <a:extLst>
                <a:ext uri="{FF2B5EF4-FFF2-40B4-BE49-F238E27FC236}">
                  <a16:creationId xmlns:a16="http://schemas.microsoft.com/office/drawing/2014/main" id="{56728982-CBA2-F1C9-195F-976267C05133}"/>
                </a:ext>
              </a:extLst>
            </p:cNvPr>
            <p:cNvSpPr/>
            <p:nvPr/>
          </p:nvSpPr>
          <p:spPr>
            <a:xfrm>
              <a:off x="7359955" y="2808294"/>
              <a:ext cx="682026" cy="1086021"/>
            </a:xfrm>
            <a:custGeom>
              <a:avLst/>
              <a:gdLst>
                <a:gd name="connsiteX0" fmla="*/ 0 w 682026"/>
                <a:gd name="connsiteY0" fmla="*/ 1086021 h 1086021"/>
                <a:gd name="connsiteX1" fmla="*/ 286772 w 682026"/>
                <a:gd name="connsiteY1" fmla="*/ 1086021 h 1086021"/>
                <a:gd name="connsiteX2" fmla="*/ 682027 w 682026"/>
                <a:gd name="connsiteY2" fmla="*/ 0 h 1086021"/>
                <a:gd name="connsiteX3" fmla="*/ 395291 w 682026"/>
                <a:gd name="connsiteY3" fmla="*/ 0 h 1086021"/>
                <a:gd name="connsiteX4" fmla="*/ 0 w 682026"/>
                <a:gd name="connsiteY4" fmla="*/ 1086021 h 108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026" h="1086021">
                  <a:moveTo>
                    <a:pt x="0" y="1086021"/>
                  </a:moveTo>
                  <a:lnTo>
                    <a:pt x="286772" y="1086021"/>
                  </a:lnTo>
                  <a:lnTo>
                    <a:pt x="682027" y="0"/>
                  </a:lnTo>
                  <a:lnTo>
                    <a:pt x="395291" y="0"/>
                  </a:lnTo>
                  <a:lnTo>
                    <a:pt x="0" y="1086021"/>
                  </a:lnTo>
                  <a:close/>
                </a:path>
              </a:pathLst>
            </a:custGeom>
            <a:solidFill>
              <a:schemeClr val="bg1"/>
            </a:solidFill>
            <a:ln w="0" cap="flat">
              <a:noFill/>
              <a:prstDash val="solid"/>
              <a:miter/>
            </a:ln>
          </p:spPr>
          <p:txBody>
            <a:bodyPr rtlCol="0" anchor="ctr"/>
            <a:lstStyle/>
            <a:p>
              <a:endParaRPr lang="de-DE"/>
            </a:p>
          </p:txBody>
        </p:sp>
        <p:sp>
          <p:nvSpPr>
            <p:cNvPr id="18" name="Freihandform: Form 17">
              <a:extLst>
                <a:ext uri="{FF2B5EF4-FFF2-40B4-BE49-F238E27FC236}">
                  <a16:creationId xmlns:a16="http://schemas.microsoft.com/office/drawing/2014/main" id="{BBDBC065-0805-65D4-9478-70DC5918F2F2}"/>
                </a:ext>
              </a:extLst>
            </p:cNvPr>
            <p:cNvSpPr/>
            <p:nvPr/>
          </p:nvSpPr>
          <p:spPr>
            <a:xfrm>
              <a:off x="3838015" y="4167870"/>
              <a:ext cx="1029649" cy="1116969"/>
            </a:xfrm>
            <a:custGeom>
              <a:avLst/>
              <a:gdLst>
                <a:gd name="connsiteX0" fmla="*/ 671879 w 1029649"/>
                <a:gd name="connsiteY0" fmla="*/ 898668 h 1116969"/>
                <a:gd name="connsiteX1" fmla="*/ 329385 w 1029649"/>
                <a:gd name="connsiteY1" fmla="*/ 1116970 h 1116969"/>
                <a:gd name="connsiteX2" fmla="*/ 0 w 1029649"/>
                <a:gd name="connsiteY2" fmla="*/ 837601 h 1116969"/>
                <a:gd name="connsiteX3" fmla="*/ 390452 w 1029649"/>
                <a:gd name="connsiteY3" fmla="*/ 499477 h 1116969"/>
                <a:gd name="connsiteX4" fmla="*/ 669676 w 1029649"/>
                <a:gd name="connsiteY4" fmla="*/ 416598 h 1116969"/>
                <a:gd name="connsiteX5" fmla="*/ 669676 w 1029649"/>
                <a:gd name="connsiteY5" fmla="*/ 392619 h 1116969"/>
                <a:gd name="connsiteX6" fmla="*/ 484273 w 1029649"/>
                <a:gd name="connsiteY6" fmla="*/ 224658 h 1116969"/>
                <a:gd name="connsiteX7" fmla="*/ 235600 w 1029649"/>
                <a:gd name="connsiteY7" fmla="*/ 383916 h 1116969"/>
                <a:gd name="connsiteX8" fmla="*/ 8739 w 1029649"/>
                <a:gd name="connsiteY8" fmla="*/ 261746 h 1116969"/>
                <a:gd name="connsiteX9" fmla="*/ 514825 w 1029649"/>
                <a:gd name="connsiteY9" fmla="*/ 0 h 1116969"/>
                <a:gd name="connsiteX10" fmla="*/ 966379 w 1029649"/>
                <a:gd name="connsiteY10" fmla="*/ 410097 h 1116969"/>
                <a:gd name="connsiteX11" fmla="*/ 966379 w 1029649"/>
                <a:gd name="connsiteY11" fmla="*/ 763498 h 1116969"/>
                <a:gd name="connsiteX12" fmla="*/ 1029649 w 1029649"/>
                <a:gd name="connsiteY12" fmla="*/ 1114189 h 1116969"/>
                <a:gd name="connsiteX13" fmla="*/ 726446 w 1029649"/>
                <a:gd name="connsiteY13" fmla="*/ 1114189 h 1116969"/>
                <a:gd name="connsiteX14" fmla="*/ 671915 w 1029649"/>
                <a:gd name="connsiteY14" fmla="*/ 898740 h 1116969"/>
                <a:gd name="connsiteX15" fmla="*/ 677152 w 1029649"/>
                <a:gd name="connsiteY15" fmla="*/ 712615 h 1116969"/>
                <a:gd name="connsiteX16" fmla="*/ 677152 w 1029649"/>
                <a:gd name="connsiteY16" fmla="*/ 544473 h 1116969"/>
                <a:gd name="connsiteX17" fmla="*/ 677152 w 1029649"/>
                <a:gd name="connsiteY17" fmla="*/ 544473 h 1116969"/>
                <a:gd name="connsiteX18" fmla="*/ 533170 w 1029649"/>
                <a:gd name="connsiteY18" fmla="*/ 606334 h 1116969"/>
                <a:gd name="connsiteX19" fmla="*/ 308476 w 1029649"/>
                <a:gd name="connsiteY19" fmla="*/ 784588 h 1116969"/>
                <a:gd name="connsiteX20" fmla="*/ 441552 w 1029649"/>
                <a:gd name="connsiteY20" fmla="*/ 919830 h 1116969"/>
                <a:gd name="connsiteX21" fmla="*/ 677152 w 1029649"/>
                <a:gd name="connsiteY21" fmla="*/ 712615 h 1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9649" h="1116969">
                  <a:moveTo>
                    <a:pt x="671879" y="898668"/>
                  </a:moveTo>
                  <a:cubicBezTo>
                    <a:pt x="621068" y="1043155"/>
                    <a:pt x="486476" y="1116970"/>
                    <a:pt x="329385" y="1116970"/>
                  </a:cubicBezTo>
                  <a:cubicBezTo>
                    <a:pt x="119967" y="1116970"/>
                    <a:pt x="0" y="1018635"/>
                    <a:pt x="0" y="837601"/>
                  </a:cubicBezTo>
                  <a:cubicBezTo>
                    <a:pt x="0" y="630350"/>
                    <a:pt x="163591" y="545304"/>
                    <a:pt x="390452" y="499477"/>
                  </a:cubicBezTo>
                  <a:cubicBezTo>
                    <a:pt x="578058" y="460222"/>
                    <a:pt x="660937" y="440577"/>
                    <a:pt x="669676" y="416598"/>
                  </a:cubicBezTo>
                  <a:lnTo>
                    <a:pt x="669676" y="392619"/>
                  </a:lnTo>
                  <a:cubicBezTo>
                    <a:pt x="669676" y="287928"/>
                    <a:pt x="617313" y="224658"/>
                    <a:pt x="484273" y="224658"/>
                  </a:cubicBezTo>
                  <a:cubicBezTo>
                    <a:pt x="351233" y="224658"/>
                    <a:pt x="270485" y="303167"/>
                    <a:pt x="235600" y="383916"/>
                  </a:cubicBezTo>
                  <a:lnTo>
                    <a:pt x="8739" y="261746"/>
                  </a:lnTo>
                  <a:cubicBezTo>
                    <a:pt x="87285" y="100321"/>
                    <a:pt x="279224" y="0"/>
                    <a:pt x="514825" y="0"/>
                  </a:cubicBezTo>
                  <a:cubicBezTo>
                    <a:pt x="822398" y="0"/>
                    <a:pt x="966379" y="143982"/>
                    <a:pt x="966379" y="410097"/>
                  </a:cubicBezTo>
                  <a:lnTo>
                    <a:pt x="966379" y="763498"/>
                  </a:lnTo>
                  <a:cubicBezTo>
                    <a:pt x="966379" y="990358"/>
                    <a:pt x="992561" y="1083674"/>
                    <a:pt x="1029649" y="1114189"/>
                  </a:cubicBezTo>
                  <a:lnTo>
                    <a:pt x="726446" y="1114189"/>
                  </a:lnTo>
                  <a:cubicBezTo>
                    <a:pt x="700264" y="1090210"/>
                    <a:pt x="678452" y="1023077"/>
                    <a:pt x="671915" y="898740"/>
                  </a:cubicBezTo>
                  <a:close/>
                  <a:moveTo>
                    <a:pt x="677152" y="712615"/>
                  </a:moveTo>
                  <a:lnTo>
                    <a:pt x="677152" y="544473"/>
                  </a:lnTo>
                  <a:lnTo>
                    <a:pt x="677152" y="544473"/>
                  </a:lnTo>
                  <a:cubicBezTo>
                    <a:pt x="647575" y="571811"/>
                    <a:pt x="611715" y="582356"/>
                    <a:pt x="533170" y="606334"/>
                  </a:cubicBezTo>
                  <a:cubicBezTo>
                    <a:pt x="384855" y="647792"/>
                    <a:pt x="308476" y="686433"/>
                    <a:pt x="308476" y="784588"/>
                  </a:cubicBezTo>
                  <a:cubicBezTo>
                    <a:pt x="308476" y="871836"/>
                    <a:pt x="369543" y="919830"/>
                    <a:pt x="441552" y="919830"/>
                  </a:cubicBezTo>
                  <a:cubicBezTo>
                    <a:pt x="550612" y="919830"/>
                    <a:pt x="655340" y="839118"/>
                    <a:pt x="677152" y="712615"/>
                  </a:cubicBezTo>
                  <a:close/>
                </a:path>
              </a:pathLst>
            </a:custGeom>
            <a:solidFill>
              <a:schemeClr val="bg1"/>
            </a:solidFill>
            <a:ln w="0" cap="flat">
              <a:noFill/>
              <a:prstDash val="solid"/>
              <a:miter/>
            </a:ln>
          </p:spPr>
          <p:txBody>
            <a:bodyPr rtlCol="0" anchor="ctr"/>
            <a:lstStyle/>
            <a:p>
              <a:endParaRPr lang="de-DE"/>
            </a:p>
          </p:txBody>
        </p:sp>
        <p:sp>
          <p:nvSpPr>
            <p:cNvPr id="19" name="Freihandform: Form 18">
              <a:extLst>
                <a:ext uri="{FF2B5EF4-FFF2-40B4-BE49-F238E27FC236}">
                  <a16:creationId xmlns:a16="http://schemas.microsoft.com/office/drawing/2014/main" id="{3B08D2F3-5E5A-9571-0DE5-DCEB8CCAFEED}"/>
                </a:ext>
              </a:extLst>
            </p:cNvPr>
            <p:cNvSpPr/>
            <p:nvPr/>
          </p:nvSpPr>
          <p:spPr>
            <a:xfrm>
              <a:off x="8099474" y="4191379"/>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7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6"/>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7"/>
                    <a:pt x="438410" y="1100177"/>
                  </a:cubicBezTo>
                  <a:cubicBezTo>
                    <a:pt x="257159" y="1100177"/>
                    <a:pt x="84323" y="1028530"/>
                    <a:pt x="0" y="889423"/>
                  </a:cubicBezTo>
                  <a:close/>
                </a:path>
              </a:pathLst>
            </a:custGeom>
            <a:solidFill>
              <a:schemeClr val="bg1"/>
            </a:solidFill>
            <a:ln w="0" cap="flat">
              <a:noFill/>
              <a:prstDash val="solid"/>
              <a:miter/>
            </a:ln>
          </p:spPr>
          <p:txBody>
            <a:bodyPr rtlCol="0" anchor="ctr"/>
            <a:lstStyle/>
            <a:p>
              <a:endParaRPr lang="de-DE"/>
            </a:p>
          </p:txBody>
        </p:sp>
        <p:sp>
          <p:nvSpPr>
            <p:cNvPr id="20" name="Freihandform: Form 19">
              <a:extLst>
                <a:ext uri="{FF2B5EF4-FFF2-40B4-BE49-F238E27FC236}">
                  <a16:creationId xmlns:a16="http://schemas.microsoft.com/office/drawing/2014/main" id="{4E2A7705-0010-47FD-1EE3-D74AC82AF39F}"/>
                </a:ext>
              </a:extLst>
            </p:cNvPr>
            <p:cNvSpPr/>
            <p:nvPr/>
          </p:nvSpPr>
          <p:spPr>
            <a:xfrm>
              <a:off x="8099474" y="2807536"/>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8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7"/>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8"/>
                    <a:pt x="438410" y="1100178"/>
                  </a:cubicBezTo>
                  <a:cubicBezTo>
                    <a:pt x="257159" y="1100178"/>
                    <a:pt x="84323" y="1028530"/>
                    <a:pt x="0" y="889423"/>
                  </a:cubicBezTo>
                  <a:close/>
                </a:path>
              </a:pathLst>
            </a:custGeom>
            <a:solidFill>
              <a:schemeClr val="bg1"/>
            </a:solidFill>
            <a:ln w="0" cap="flat">
              <a:noFill/>
              <a:prstDash val="solid"/>
              <a:miter/>
            </a:ln>
          </p:spPr>
          <p:txBody>
            <a:bodyPr rtlCol="0" anchor="ctr"/>
            <a:lstStyle/>
            <a:p>
              <a:endParaRPr lang="de-DE"/>
            </a:p>
          </p:txBody>
        </p:sp>
      </p:grpSp>
    </p:spTree>
    <p:extLst>
      <p:ext uri="{BB962C8B-B14F-4D97-AF65-F5344CB8AC3E}">
        <p14:creationId xmlns:p14="http://schemas.microsoft.com/office/powerpoint/2010/main" val="2360976100"/>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 basic layout - indigo backgroun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306000" y="2023200"/>
            <a:ext cx="5642487" cy="360000"/>
          </a:xfrm>
        </p:spPr>
        <p:txBody>
          <a:bodyPr/>
          <a:lstStyle>
            <a:lvl1pPr>
              <a:defRPr b="1">
                <a:solidFill>
                  <a:schemeClr val="bg1"/>
                </a:solidFill>
              </a:defRPr>
            </a:lvl1p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306000" y="3067200"/>
            <a:ext cx="5642048" cy="258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9012163" y="215900"/>
            <a:ext cx="2886150" cy="1602000"/>
          </a:xfrm>
        </p:spPr>
        <p:txBody>
          <a:bodyPr anchor="ctr"/>
          <a:lstStyle>
            <a:lvl1pPr marL="0" indent="0" algn="r">
              <a:buNone/>
              <a:defRPr sz="13800" b="1">
                <a:solidFill>
                  <a:schemeClr val="bg1"/>
                </a:solidFill>
              </a:defRPr>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
        <p:nvSpPr>
          <p:cNvPr id="4" name="Text Placeholder 3">
            <a:extLst>
              <a:ext uri="{FF2B5EF4-FFF2-40B4-BE49-F238E27FC236}">
                <a16:creationId xmlns:a16="http://schemas.microsoft.com/office/drawing/2014/main" id="{FC9983F1-ACEA-BDAB-C2D4-50FBD45F23A3}"/>
              </a:ext>
            </a:extLst>
          </p:cNvPr>
          <p:cNvSpPr>
            <a:spLocks noGrp="1"/>
          </p:cNvSpPr>
          <p:nvPr>
            <p:ph type="body" sz="quarter" idx="12" hasCustomPrompt="1"/>
          </p:nvPr>
        </p:nvSpPr>
        <p:spPr>
          <a:xfrm>
            <a:off x="306000" y="1557338"/>
            <a:ext cx="5648400" cy="360000"/>
          </a:xfrm>
        </p:spPr>
        <p:txBody>
          <a:bodyPr/>
          <a:lstStyle>
            <a:lvl1pPr marL="0" indent="0">
              <a:buNone/>
              <a:defRPr sz="2400">
                <a:solidFill>
                  <a:schemeClr val="bg1"/>
                </a:solidFill>
              </a:defRPr>
            </a:lvl1pPr>
            <a:lvl2pPr>
              <a:defRPr sz="2400"/>
            </a:lvl2pPr>
            <a:lvl3pPr>
              <a:defRPr sz="2400"/>
            </a:lvl3pPr>
            <a:lvl4pPr>
              <a:defRPr sz="2400"/>
            </a:lvl4pPr>
            <a:lvl5pPr>
              <a:defRPr sz="2400"/>
            </a:lvl5pPr>
          </a:lstStyle>
          <a:p>
            <a:pPr lvl="0"/>
            <a:r>
              <a:rPr lang="en-US" dirty="0"/>
              <a:t>Section XX</a:t>
            </a:r>
            <a:endParaRPr lang="en-GB" dirty="0"/>
          </a:p>
        </p:txBody>
      </p:sp>
      <p:sp>
        <p:nvSpPr>
          <p:cNvPr id="3" name="TextBox 2">
            <a:extLst>
              <a:ext uri="{FF2B5EF4-FFF2-40B4-BE49-F238E27FC236}">
                <a16:creationId xmlns:a16="http://schemas.microsoft.com/office/drawing/2014/main" id="{8BF5A506-E682-4633-8D32-F339352DB430}"/>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spTree>
    <p:extLst>
      <p:ext uri="{BB962C8B-B14F-4D97-AF65-F5344CB8AC3E}">
        <p14:creationId xmlns:p14="http://schemas.microsoft.com/office/powerpoint/2010/main" val="342829667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 basic layout - true blue backgroun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306000" y="2023200"/>
            <a:ext cx="5642487" cy="360000"/>
          </a:xfrm>
        </p:spPr>
        <p:txBody>
          <a:bodyPr/>
          <a:lstStyle>
            <a:lvl1pPr>
              <a:defRPr b="1">
                <a:solidFill>
                  <a:schemeClr val="bg1"/>
                </a:solidFill>
              </a:defRPr>
            </a:lvl1p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306000" y="3067200"/>
            <a:ext cx="5642048" cy="258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9012163" y="215900"/>
            <a:ext cx="2886150" cy="1602000"/>
          </a:xfrm>
        </p:spPr>
        <p:txBody>
          <a:bodyPr anchor="ctr"/>
          <a:lstStyle>
            <a:lvl1pPr marL="0" indent="0" algn="r">
              <a:buNone/>
              <a:defRPr sz="13800" b="1">
                <a:solidFill>
                  <a:schemeClr val="bg1"/>
                </a:solidFill>
              </a:defRPr>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
        <p:nvSpPr>
          <p:cNvPr id="4" name="Text Placeholder 3">
            <a:extLst>
              <a:ext uri="{FF2B5EF4-FFF2-40B4-BE49-F238E27FC236}">
                <a16:creationId xmlns:a16="http://schemas.microsoft.com/office/drawing/2014/main" id="{FC9983F1-ACEA-BDAB-C2D4-50FBD45F23A3}"/>
              </a:ext>
            </a:extLst>
          </p:cNvPr>
          <p:cNvSpPr>
            <a:spLocks noGrp="1"/>
          </p:cNvSpPr>
          <p:nvPr>
            <p:ph type="body" sz="quarter" idx="12" hasCustomPrompt="1"/>
          </p:nvPr>
        </p:nvSpPr>
        <p:spPr>
          <a:xfrm>
            <a:off x="306000" y="1557338"/>
            <a:ext cx="5648400" cy="360000"/>
          </a:xfrm>
        </p:spPr>
        <p:txBody>
          <a:bodyPr/>
          <a:lstStyle>
            <a:lvl1pPr marL="0" indent="0">
              <a:buNone/>
              <a:defRPr sz="2400">
                <a:solidFill>
                  <a:schemeClr val="bg1"/>
                </a:solidFill>
              </a:defRPr>
            </a:lvl1pPr>
            <a:lvl2pPr>
              <a:defRPr sz="2400"/>
            </a:lvl2pPr>
            <a:lvl3pPr>
              <a:defRPr sz="2400"/>
            </a:lvl3pPr>
            <a:lvl4pPr>
              <a:defRPr sz="2400"/>
            </a:lvl4pPr>
            <a:lvl5pPr>
              <a:defRPr sz="2400"/>
            </a:lvl5pPr>
          </a:lstStyle>
          <a:p>
            <a:pPr lvl="0"/>
            <a:r>
              <a:rPr lang="en-US" dirty="0"/>
              <a:t>Section XX</a:t>
            </a:r>
            <a:endParaRPr lang="en-GB" dirty="0"/>
          </a:p>
        </p:txBody>
      </p:sp>
      <p:sp>
        <p:nvSpPr>
          <p:cNvPr id="3" name="TextBox 2">
            <a:extLst>
              <a:ext uri="{FF2B5EF4-FFF2-40B4-BE49-F238E27FC236}">
                <a16:creationId xmlns:a16="http://schemas.microsoft.com/office/drawing/2014/main" id="{A98FF2B0-674E-5111-7F9C-E656C4CAB6D1}"/>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spTree>
    <p:extLst>
      <p:ext uri="{BB962C8B-B14F-4D97-AF65-F5344CB8AC3E}">
        <p14:creationId xmlns:p14="http://schemas.microsoft.com/office/powerpoint/2010/main" val="263230363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C47A1A32-9B66-B905-F948-4DE7A7AAA25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6BB42F8-260B-C2A0-C544-9462945F47FD}"/>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5C2021A9-5D3A-1D7B-BB26-EE053C89D1DC}"/>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1260000"/>
            <a:ext cx="11581200" cy="334800"/>
          </a:xfrm>
        </p:spPr>
        <p:txBody>
          <a:bodyPr anchor="t"/>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1692000"/>
            <a:ext cx="11581200" cy="3969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20344218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lternative conten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C47A1A32-9B66-B905-F948-4DE7A7AAA25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6BB42F8-260B-C2A0-C544-9462945F47FD}"/>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5C2021A9-5D3A-1D7B-BB26-EE053C89D1DC}"/>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1260000"/>
            <a:ext cx="115812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1691999"/>
            <a:ext cx="11581200" cy="205836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Picture Placeholder 7">
            <a:extLst>
              <a:ext uri="{FF2B5EF4-FFF2-40B4-BE49-F238E27FC236}">
                <a16:creationId xmlns:a16="http://schemas.microsoft.com/office/drawing/2014/main" id="{88B080B3-7B7C-93B4-F84D-78B5211F63C3}"/>
              </a:ext>
            </a:extLst>
          </p:cNvPr>
          <p:cNvSpPr>
            <a:spLocks noGrp="1"/>
          </p:cNvSpPr>
          <p:nvPr>
            <p:ph type="pic" sz="quarter" idx="16"/>
          </p:nvPr>
        </p:nvSpPr>
        <p:spPr>
          <a:xfrm>
            <a:off x="0" y="3930364"/>
            <a:ext cx="12193200" cy="2019587"/>
          </a:xfrm>
          <a:solidFill>
            <a:schemeClr val="bg1">
              <a:lumMod val="95000"/>
            </a:schemeClr>
          </a:solidFill>
        </p:spPr>
        <p:txBody>
          <a:bodyPr anchor="ctr"/>
          <a:lstStyle>
            <a:lvl1pPr marL="0" indent="0" algn="ctr">
              <a:buNone/>
              <a:defRPr/>
            </a:lvl1pPr>
          </a:lstStyle>
          <a:p>
            <a:r>
              <a:rPr lang="en-GB" dirty="0"/>
              <a:t>Click icon to add picture</a:t>
            </a:r>
          </a:p>
        </p:txBody>
      </p:sp>
      <p:sp>
        <p:nvSpPr>
          <p:cNvPr id="6" name="Freeform 15">
            <a:extLst>
              <a:ext uri="{FF2B5EF4-FFF2-40B4-BE49-F238E27FC236}">
                <a16:creationId xmlns:a16="http://schemas.microsoft.com/office/drawing/2014/main" id="{29C4CBDD-B2F4-6DA2-44F3-F538A967B265}"/>
              </a:ext>
            </a:extLst>
          </p:cNvPr>
          <p:cNvSpPr/>
          <p:nvPr userDrawn="1"/>
        </p:nvSpPr>
        <p:spPr>
          <a:xfrm>
            <a:off x="7999036" y="3930364"/>
            <a:ext cx="3019540" cy="2019586"/>
          </a:xfrm>
          <a:custGeom>
            <a:avLst/>
            <a:gdLst>
              <a:gd name="connsiteX0" fmla="*/ 742160 w 3019540"/>
              <a:gd name="connsiteY0" fmla="*/ 0 h 2019586"/>
              <a:gd name="connsiteX1" fmla="*/ 3019540 w 3019540"/>
              <a:gd name="connsiteY1" fmla="*/ 0 h 2019586"/>
              <a:gd name="connsiteX2" fmla="*/ 2277379 w 3019540"/>
              <a:gd name="connsiteY2" fmla="*/ 2019586 h 2019586"/>
              <a:gd name="connsiteX3" fmla="*/ 0 w 3019540"/>
              <a:gd name="connsiteY3" fmla="*/ 2019586 h 2019586"/>
            </a:gdLst>
            <a:ahLst/>
            <a:cxnLst>
              <a:cxn ang="0">
                <a:pos x="connsiteX0" y="connsiteY0"/>
              </a:cxn>
              <a:cxn ang="0">
                <a:pos x="connsiteX1" y="connsiteY1"/>
              </a:cxn>
              <a:cxn ang="0">
                <a:pos x="connsiteX2" y="connsiteY2"/>
              </a:cxn>
              <a:cxn ang="0">
                <a:pos x="connsiteX3" y="connsiteY3"/>
              </a:cxn>
            </a:cxnLst>
            <a:rect l="l" t="t" r="r" b="b"/>
            <a:pathLst>
              <a:path w="3019540" h="2019586">
                <a:moveTo>
                  <a:pt x="742160" y="0"/>
                </a:moveTo>
                <a:lnTo>
                  <a:pt x="3019540" y="0"/>
                </a:lnTo>
                <a:lnTo>
                  <a:pt x="2277379" y="2019586"/>
                </a:lnTo>
                <a:lnTo>
                  <a:pt x="0" y="2019586"/>
                </a:lnTo>
                <a:close/>
              </a:path>
            </a:pathLst>
          </a:custGeom>
          <a:solidFill>
            <a:schemeClr val="bg1">
              <a:alpha val="2451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82416022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lternative content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C47A1A32-9B66-B905-F948-4DE7A7AAA25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6BB42F8-260B-C2A0-C544-9462945F47FD}"/>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5C2021A9-5D3A-1D7B-BB26-EE053C89D1DC}"/>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3616210"/>
            <a:ext cx="115812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4035136"/>
            <a:ext cx="11581200" cy="1683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Picture Placeholder 7">
            <a:extLst>
              <a:ext uri="{FF2B5EF4-FFF2-40B4-BE49-F238E27FC236}">
                <a16:creationId xmlns:a16="http://schemas.microsoft.com/office/drawing/2014/main" id="{88B080B3-7B7C-93B4-F84D-78B5211F63C3}"/>
              </a:ext>
            </a:extLst>
          </p:cNvPr>
          <p:cNvSpPr>
            <a:spLocks noGrp="1"/>
          </p:cNvSpPr>
          <p:nvPr>
            <p:ph type="pic" sz="quarter" idx="16"/>
          </p:nvPr>
        </p:nvSpPr>
        <p:spPr>
          <a:xfrm>
            <a:off x="0" y="1258888"/>
            <a:ext cx="12193200" cy="2165701"/>
          </a:xfrm>
          <a:solidFill>
            <a:schemeClr val="bg1">
              <a:lumMod val="95000"/>
            </a:schemeClr>
          </a:solidFill>
        </p:spPr>
        <p:txBody>
          <a:bodyPr anchor="ctr"/>
          <a:lstStyle>
            <a:lvl1pPr marL="0" indent="0" algn="ctr">
              <a:buNone/>
              <a:defRPr/>
            </a:lvl1pPr>
          </a:lstStyle>
          <a:p>
            <a:r>
              <a:rPr lang="en-GB" dirty="0"/>
              <a:t>Click icon to add picture</a:t>
            </a:r>
          </a:p>
        </p:txBody>
      </p:sp>
    </p:spTree>
    <p:extLst>
      <p:ext uri="{BB962C8B-B14F-4D97-AF65-F5344CB8AC3E}">
        <p14:creationId xmlns:p14="http://schemas.microsoft.com/office/powerpoint/2010/main" val="35396138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lternative content layout 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13211F2-5B55-5E50-F363-A425A297920F}"/>
              </a:ext>
            </a:extLst>
          </p:cNvPr>
          <p:cNvSpPr/>
          <p:nvPr userDrawn="1"/>
        </p:nvSpPr>
        <p:spPr>
          <a:xfrm>
            <a:off x="0" y="1260000"/>
            <a:ext cx="12192000" cy="2169000"/>
          </a:xfrm>
          <a:prstGeom prst="rect">
            <a:avLst/>
          </a:prstGeom>
          <a:solidFill>
            <a:srgbClr val="F4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C47A1A32-9B66-B905-F948-4DE7A7AAA25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6BB42F8-260B-C2A0-C544-9462945F47FD}"/>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5C2021A9-5D3A-1D7B-BB26-EE053C89D1DC}"/>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1428355"/>
            <a:ext cx="115812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1860355"/>
            <a:ext cx="11581200" cy="13705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305999" y="3618000"/>
            <a:ext cx="115812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306000" y="4035600"/>
            <a:ext cx="11581200" cy="1683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38079256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Alternative content layout 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13211F2-5B55-5E50-F363-A425A297920F}"/>
              </a:ext>
            </a:extLst>
          </p:cNvPr>
          <p:cNvSpPr/>
          <p:nvPr userDrawn="1"/>
        </p:nvSpPr>
        <p:spPr>
          <a:xfrm>
            <a:off x="0" y="3429000"/>
            <a:ext cx="12192000" cy="2526512"/>
          </a:xfrm>
          <a:prstGeom prst="rect">
            <a:avLst/>
          </a:prstGeom>
          <a:solidFill>
            <a:srgbClr val="F4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C47A1A32-9B66-B905-F948-4DE7A7AAA25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6BB42F8-260B-C2A0-C544-9462945F47FD}"/>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5C2021A9-5D3A-1D7B-BB26-EE053C89D1DC}"/>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1260000"/>
            <a:ext cx="115812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1692000"/>
            <a:ext cx="11581200" cy="15686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305999" y="3618000"/>
            <a:ext cx="115812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306000" y="4035600"/>
            <a:ext cx="11581200" cy="1683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3425090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s - bas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C47A1A32-9B66-B905-F948-4DE7A7AAA25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6BB42F8-260B-C2A0-C544-9462945F47FD}"/>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5C2021A9-5D3A-1D7B-BB26-EE053C89D1DC}"/>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1692000"/>
            <a:ext cx="5648400" cy="3969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6243563"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6243563" y="1692000"/>
            <a:ext cx="5648400" cy="3969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4371680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s with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2158888"/>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2592000"/>
            <a:ext cx="5648400" cy="30915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6243562" y="21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6243563" y="2592000"/>
            <a:ext cx="5648400" cy="30915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16" name="Text Placeholder 15">
            <a:extLst>
              <a:ext uri="{FF2B5EF4-FFF2-40B4-BE49-F238E27FC236}">
                <a16:creationId xmlns:a16="http://schemas.microsoft.com/office/drawing/2014/main" id="{37F87247-C211-9AF7-A6A0-806395C2060A}"/>
              </a:ext>
            </a:extLst>
          </p:cNvPr>
          <p:cNvSpPr>
            <a:spLocks noGrp="1"/>
          </p:cNvSpPr>
          <p:nvPr>
            <p:ph type="body" sz="quarter" idx="21" hasCustomPrompt="1"/>
          </p:nvPr>
        </p:nvSpPr>
        <p:spPr>
          <a:xfrm>
            <a:off x="305999" y="1258888"/>
            <a:ext cx="115812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Tree>
    <p:extLst>
      <p:ext uri="{BB962C8B-B14F-4D97-AF65-F5344CB8AC3E}">
        <p14:creationId xmlns:p14="http://schemas.microsoft.com/office/powerpoint/2010/main" val="82309636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 banner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C47A1A32-9B66-B905-F948-4DE7A7AAA25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6BB42F8-260B-C2A0-C544-9462945F47FD}"/>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5C2021A9-5D3A-1D7B-BB26-EE053C89D1DC}"/>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270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3132000"/>
            <a:ext cx="5648400" cy="281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6243562" y="270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6243563" y="3132000"/>
            <a:ext cx="5648400" cy="281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Picture Placeholder 11">
            <a:extLst>
              <a:ext uri="{FF2B5EF4-FFF2-40B4-BE49-F238E27FC236}">
                <a16:creationId xmlns:a16="http://schemas.microsoft.com/office/drawing/2014/main" id="{3C8821C5-A6FB-D49F-DDED-113327453D83}"/>
              </a:ext>
            </a:extLst>
          </p:cNvPr>
          <p:cNvSpPr>
            <a:spLocks noGrp="1"/>
          </p:cNvSpPr>
          <p:nvPr>
            <p:ph type="pic" sz="quarter" idx="18"/>
          </p:nvPr>
        </p:nvSpPr>
        <p:spPr>
          <a:xfrm>
            <a:off x="305999" y="1263305"/>
            <a:ext cx="5648400" cy="1242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4" name="Picture Placeholder 11">
            <a:extLst>
              <a:ext uri="{FF2B5EF4-FFF2-40B4-BE49-F238E27FC236}">
                <a16:creationId xmlns:a16="http://schemas.microsoft.com/office/drawing/2014/main" id="{1137409A-77D2-E7C9-7EDA-FC9F06F8DB9E}"/>
              </a:ext>
            </a:extLst>
          </p:cNvPr>
          <p:cNvSpPr>
            <a:spLocks noGrp="1"/>
          </p:cNvSpPr>
          <p:nvPr>
            <p:ph type="pic" sz="quarter" idx="19"/>
          </p:nvPr>
        </p:nvSpPr>
        <p:spPr>
          <a:xfrm>
            <a:off x="6237601" y="1263305"/>
            <a:ext cx="5648400" cy="1242000"/>
          </a:xfrm>
          <a:solidFill>
            <a:schemeClr val="bg1">
              <a:lumMod val="95000"/>
            </a:schemeClr>
          </a:solidFill>
        </p:spPr>
        <p:txBody>
          <a:bodyPr anchor="ctr"/>
          <a:lstStyle>
            <a:lvl1pPr marL="0" indent="0" algn="ctr">
              <a:buNone/>
              <a:defRPr/>
            </a:lvl1pPr>
          </a:lstStyle>
          <a:p>
            <a:r>
              <a:rPr lang="en-GB" dirty="0"/>
              <a:t>Click icon to add picture</a:t>
            </a:r>
          </a:p>
        </p:txBody>
      </p:sp>
    </p:spTree>
    <p:extLst>
      <p:ext uri="{BB962C8B-B14F-4D97-AF65-F5344CB8AC3E}">
        <p14:creationId xmlns:p14="http://schemas.microsoft.com/office/powerpoint/2010/main" val="324459045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variant - white backgroun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9672C7E-019D-FBA3-7F09-750C25D0C1D5}"/>
              </a:ext>
            </a:extLst>
          </p:cNvPr>
          <p:cNvSpPr>
            <a:spLocks noGrp="1"/>
          </p:cNvSpPr>
          <p:nvPr>
            <p:ph type="pic" sz="quarter" idx="13"/>
          </p:nvPr>
        </p:nvSpPr>
        <p:spPr>
          <a:xfrm>
            <a:off x="304800" y="304800"/>
            <a:ext cx="11588400" cy="54612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 name="Title 1">
            <a:extLst>
              <a:ext uri="{FF2B5EF4-FFF2-40B4-BE49-F238E27FC236}">
                <a16:creationId xmlns:a16="http://schemas.microsoft.com/office/drawing/2014/main" id="{F7276053-E50C-CB63-D92A-41737B158C28}"/>
              </a:ext>
            </a:extLst>
          </p:cNvPr>
          <p:cNvSpPr>
            <a:spLocks noGrp="1"/>
          </p:cNvSpPr>
          <p:nvPr>
            <p:ph type="title"/>
          </p:nvPr>
        </p:nvSpPr>
        <p:spPr>
          <a:xfrm>
            <a:off x="630000" y="4410000"/>
            <a:ext cx="9000000" cy="360000"/>
          </a:xfrm>
        </p:spPr>
        <p:txBody>
          <a:bodyPr anchor="b"/>
          <a:lstStyle>
            <a:lvl1pPr>
              <a:defRPr>
                <a:solidFill>
                  <a:schemeClr val="bg1"/>
                </a:solidFill>
              </a:defRPr>
            </a:lvl1pPr>
          </a:lstStyle>
          <a:p>
            <a:r>
              <a:rPr lang="en-GB"/>
              <a:t>Click to edit Master title style</a:t>
            </a:r>
            <a:endParaRPr lang="en-GB" dirty="0"/>
          </a:p>
        </p:txBody>
      </p:sp>
      <p:sp>
        <p:nvSpPr>
          <p:cNvPr id="9" name="Subtitle 2">
            <a:extLst>
              <a:ext uri="{FF2B5EF4-FFF2-40B4-BE49-F238E27FC236}">
                <a16:creationId xmlns:a16="http://schemas.microsoft.com/office/drawing/2014/main" id="{D3FFB69B-3E28-CA70-1686-15A872805004}"/>
              </a:ext>
            </a:extLst>
          </p:cNvPr>
          <p:cNvSpPr>
            <a:spLocks noGrp="1"/>
          </p:cNvSpPr>
          <p:nvPr>
            <p:ph type="subTitle" idx="1" hasCustomPrompt="1"/>
          </p:nvPr>
        </p:nvSpPr>
        <p:spPr>
          <a:xfrm>
            <a:off x="630000" y="4789050"/>
            <a:ext cx="9000000" cy="360000"/>
          </a:xfrm>
        </p:spPr>
        <p:txBody>
          <a:bodyPr/>
          <a:lstStyle>
            <a:lvl1pPr marL="0" indent="0" algn="l">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10" name="Text Placeholder 10">
            <a:extLst>
              <a:ext uri="{FF2B5EF4-FFF2-40B4-BE49-F238E27FC236}">
                <a16:creationId xmlns:a16="http://schemas.microsoft.com/office/drawing/2014/main" id="{7D72957C-E4A1-D746-E9BB-011A50F22C01}"/>
              </a:ext>
            </a:extLst>
          </p:cNvPr>
          <p:cNvSpPr>
            <a:spLocks noGrp="1"/>
          </p:cNvSpPr>
          <p:nvPr>
            <p:ph type="body" sz="quarter" idx="11" hasCustomPrompt="1"/>
          </p:nvPr>
        </p:nvSpPr>
        <p:spPr>
          <a:xfrm>
            <a:off x="630000" y="5277525"/>
            <a:ext cx="9000000" cy="360000"/>
          </a:xfrm>
        </p:spPr>
        <p:txBody>
          <a:bodyPr/>
          <a:lstStyle>
            <a:lvl1pPr marL="0" indent="0">
              <a:buNone/>
              <a:defRPr sz="2000">
                <a:solidFill>
                  <a:schemeClr val="bg1"/>
                </a:solidFill>
              </a:defRPr>
            </a:lvl1pPr>
          </a:lstStyle>
          <a:p>
            <a:pPr lvl="0"/>
            <a:r>
              <a:rPr lang="en-US" dirty="0"/>
              <a:t>Name, Date, Year</a:t>
            </a:r>
            <a:endParaRPr lang="en-GB" dirty="0"/>
          </a:p>
        </p:txBody>
      </p:sp>
      <p:pic>
        <p:nvPicPr>
          <p:cNvPr id="6" name="Grafik 11">
            <a:extLst>
              <a:ext uri="{FF2B5EF4-FFF2-40B4-BE49-F238E27FC236}">
                <a16:creationId xmlns:a16="http://schemas.microsoft.com/office/drawing/2014/main" id="{FC3AA7F1-F8C0-F802-6AEB-0FF02A64B2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7667087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lumns with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333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3762000"/>
            <a:ext cx="3668400" cy="17946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264781" y="333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264782" y="3762000"/>
            <a:ext cx="3668400" cy="17946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223563" y="333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223564" y="3762000"/>
            <a:ext cx="3668400" cy="17946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Picture Placeholder 14">
            <a:extLst>
              <a:ext uri="{FF2B5EF4-FFF2-40B4-BE49-F238E27FC236}">
                <a16:creationId xmlns:a16="http://schemas.microsoft.com/office/drawing/2014/main" id="{B4DCCE1F-07CA-AB40-F546-DC01E18A40D4}"/>
              </a:ext>
            </a:extLst>
          </p:cNvPr>
          <p:cNvSpPr>
            <a:spLocks noGrp="1"/>
          </p:cNvSpPr>
          <p:nvPr>
            <p:ph type="pic" sz="quarter" idx="23"/>
          </p:nvPr>
        </p:nvSpPr>
        <p:spPr>
          <a:xfrm>
            <a:off x="305999" y="1258888"/>
            <a:ext cx="3668400" cy="1881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7" name="Picture Placeholder 14">
            <a:extLst>
              <a:ext uri="{FF2B5EF4-FFF2-40B4-BE49-F238E27FC236}">
                <a16:creationId xmlns:a16="http://schemas.microsoft.com/office/drawing/2014/main" id="{12ADB6C8-AFC8-960F-E3B0-DC264E1965A1}"/>
              </a:ext>
            </a:extLst>
          </p:cNvPr>
          <p:cNvSpPr>
            <a:spLocks noGrp="1"/>
          </p:cNvSpPr>
          <p:nvPr>
            <p:ph type="pic" sz="quarter" idx="24"/>
          </p:nvPr>
        </p:nvSpPr>
        <p:spPr>
          <a:xfrm>
            <a:off x="4264781" y="1258888"/>
            <a:ext cx="3668400" cy="1881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8" name="Picture Placeholder 14">
            <a:extLst>
              <a:ext uri="{FF2B5EF4-FFF2-40B4-BE49-F238E27FC236}">
                <a16:creationId xmlns:a16="http://schemas.microsoft.com/office/drawing/2014/main" id="{6C1568C1-CB71-7803-639B-A505F707EFA1}"/>
              </a:ext>
            </a:extLst>
          </p:cNvPr>
          <p:cNvSpPr>
            <a:spLocks noGrp="1"/>
          </p:cNvSpPr>
          <p:nvPr>
            <p:ph type="pic" sz="quarter" idx="25"/>
          </p:nvPr>
        </p:nvSpPr>
        <p:spPr>
          <a:xfrm>
            <a:off x="8223563" y="1258888"/>
            <a:ext cx="3668400" cy="1881000"/>
          </a:xfrm>
          <a:solidFill>
            <a:schemeClr val="bg1">
              <a:lumMod val="95000"/>
            </a:schemeClr>
          </a:solidFill>
        </p:spPr>
        <p:txBody>
          <a:bodyPr anchor="ctr"/>
          <a:lstStyle>
            <a:lvl1pPr marL="0" indent="0" algn="ctr">
              <a:buNone/>
              <a:defRPr/>
            </a:lvl1pPr>
          </a:lstStyle>
          <a:p>
            <a:r>
              <a:rPr lang="en-GB" dirty="0"/>
              <a:t>Click icon to add picture</a:t>
            </a:r>
          </a:p>
        </p:txBody>
      </p:sp>
    </p:spTree>
    <p:extLst>
      <p:ext uri="{BB962C8B-B14F-4D97-AF65-F5344CB8AC3E}">
        <p14:creationId xmlns:p14="http://schemas.microsoft.com/office/powerpoint/2010/main" val="23064514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lumns with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21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2592000"/>
            <a:ext cx="366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264781" y="21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264782" y="2592000"/>
            <a:ext cx="366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223563" y="21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223564" y="2592000"/>
            <a:ext cx="366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15">
            <a:extLst>
              <a:ext uri="{FF2B5EF4-FFF2-40B4-BE49-F238E27FC236}">
                <a16:creationId xmlns:a16="http://schemas.microsoft.com/office/drawing/2014/main" id="{C37BD24B-0050-8906-E9F3-CBBB1D82894E}"/>
              </a:ext>
            </a:extLst>
          </p:cNvPr>
          <p:cNvSpPr>
            <a:spLocks noGrp="1"/>
          </p:cNvSpPr>
          <p:nvPr>
            <p:ph type="body" sz="quarter" idx="23" hasCustomPrompt="1"/>
          </p:nvPr>
        </p:nvSpPr>
        <p:spPr>
          <a:xfrm>
            <a:off x="305999" y="1258888"/>
            <a:ext cx="115812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Tree>
    <p:extLst>
      <p:ext uri="{BB962C8B-B14F-4D97-AF65-F5344CB8AC3E}">
        <p14:creationId xmlns:p14="http://schemas.microsoft.com/office/powerpoint/2010/main" val="57718173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columns no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12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1692000"/>
            <a:ext cx="3668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264781" y="12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264782" y="1692000"/>
            <a:ext cx="3668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223563" y="12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223564" y="1692000"/>
            <a:ext cx="3668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165029375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columns with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3330141"/>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3762000"/>
            <a:ext cx="2678400" cy="218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3275187" y="3330141"/>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3275188" y="3762000"/>
            <a:ext cx="2678400" cy="218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6244375" y="3330141"/>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6244376" y="3762000"/>
            <a:ext cx="2678400" cy="218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Picture Placeholder 14">
            <a:extLst>
              <a:ext uri="{FF2B5EF4-FFF2-40B4-BE49-F238E27FC236}">
                <a16:creationId xmlns:a16="http://schemas.microsoft.com/office/drawing/2014/main" id="{B4DCCE1F-07CA-AB40-F546-DC01E18A40D4}"/>
              </a:ext>
            </a:extLst>
          </p:cNvPr>
          <p:cNvSpPr>
            <a:spLocks noGrp="1"/>
          </p:cNvSpPr>
          <p:nvPr>
            <p:ph type="pic" sz="quarter" idx="23"/>
          </p:nvPr>
        </p:nvSpPr>
        <p:spPr>
          <a:xfrm>
            <a:off x="305999" y="1258888"/>
            <a:ext cx="2678400" cy="1881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7" name="Picture Placeholder 14">
            <a:extLst>
              <a:ext uri="{FF2B5EF4-FFF2-40B4-BE49-F238E27FC236}">
                <a16:creationId xmlns:a16="http://schemas.microsoft.com/office/drawing/2014/main" id="{12ADB6C8-AFC8-960F-E3B0-DC264E1965A1}"/>
              </a:ext>
            </a:extLst>
          </p:cNvPr>
          <p:cNvSpPr>
            <a:spLocks noGrp="1"/>
          </p:cNvSpPr>
          <p:nvPr>
            <p:ph type="pic" sz="quarter" idx="24"/>
          </p:nvPr>
        </p:nvSpPr>
        <p:spPr>
          <a:xfrm>
            <a:off x="3275187" y="1258888"/>
            <a:ext cx="2678400" cy="1881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8" name="Picture Placeholder 14">
            <a:extLst>
              <a:ext uri="{FF2B5EF4-FFF2-40B4-BE49-F238E27FC236}">
                <a16:creationId xmlns:a16="http://schemas.microsoft.com/office/drawing/2014/main" id="{6C1568C1-CB71-7803-639B-A505F707EFA1}"/>
              </a:ext>
            </a:extLst>
          </p:cNvPr>
          <p:cNvSpPr>
            <a:spLocks noGrp="1"/>
          </p:cNvSpPr>
          <p:nvPr>
            <p:ph type="pic" sz="quarter" idx="25"/>
          </p:nvPr>
        </p:nvSpPr>
        <p:spPr>
          <a:xfrm>
            <a:off x="6244375" y="1258888"/>
            <a:ext cx="2678400" cy="1881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5" name="Text Placeholder 8">
            <a:extLst>
              <a:ext uri="{FF2B5EF4-FFF2-40B4-BE49-F238E27FC236}">
                <a16:creationId xmlns:a16="http://schemas.microsoft.com/office/drawing/2014/main" id="{97754957-74D7-D0D5-848B-39C3E526E658}"/>
              </a:ext>
            </a:extLst>
          </p:cNvPr>
          <p:cNvSpPr>
            <a:spLocks noGrp="1"/>
          </p:cNvSpPr>
          <p:nvPr>
            <p:ph type="body" sz="quarter" idx="26" hasCustomPrompt="1"/>
          </p:nvPr>
        </p:nvSpPr>
        <p:spPr>
          <a:xfrm>
            <a:off x="9213562" y="3330141"/>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Content Placeholder 10">
            <a:extLst>
              <a:ext uri="{FF2B5EF4-FFF2-40B4-BE49-F238E27FC236}">
                <a16:creationId xmlns:a16="http://schemas.microsoft.com/office/drawing/2014/main" id="{AE165B66-0E91-F9C6-89CF-10EFF86FB3F5}"/>
              </a:ext>
            </a:extLst>
          </p:cNvPr>
          <p:cNvSpPr>
            <a:spLocks noGrp="1"/>
          </p:cNvSpPr>
          <p:nvPr>
            <p:ph sz="quarter" idx="27"/>
          </p:nvPr>
        </p:nvSpPr>
        <p:spPr>
          <a:xfrm>
            <a:off x="9213563" y="3762000"/>
            <a:ext cx="2678400" cy="218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Picture Placeholder 14">
            <a:extLst>
              <a:ext uri="{FF2B5EF4-FFF2-40B4-BE49-F238E27FC236}">
                <a16:creationId xmlns:a16="http://schemas.microsoft.com/office/drawing/2014/main" id="{A4852636-0F70-E002-0651-FFDDB11BF955}"/>
              </a:ext>
            </a:extLst>
          </p:cNvPr>
          <p:cNvSpPr>
            <a:spLocks noGrp="1"/>
          </p:cNvSpPr>
          <p:nvPr>
            <p:ph type="pic" sz="quarter" idx="28"/>
          </p:nvPr>
        </p:nvSpPr>
        <p:spPr>
          <a:xfrm>
            <a:off x="9213562" y="1258888"/>
            <a:ext cx="2678400" cy="1881000"/>
          </a:xfrm>
          <a:solidFill>
            <a:schemeClr val="bg1">
              <a:lumMod val="95000"/>
            </a:schemeClr>
          </a:solidFill>
        </p:spPr>
        <p:txBody>
          <a:bodyPr anchor="ctr"/>
          <a:lstStyle>
            <a:lvl1pPr marL="0" indent="0" algn="ctr">
              <a:buNone/>
              <a:defRPr/>
            </a:lvl1pPr>
          </a:lstStyle>
          <a:p>
            <a:r>
              <a:rPr lang="en-GB" dirty="0"/>
              <a:t>Click icon to add picture</a:t>
            </a:r>
          </a:p>
        </p:txBody>
      </p:sp>
    </p:spTree>
    <p:extLst>
      <p:ext uri="{BB962C8B-B14F-4D97-AF65-F5344CB8AC3E}">
        <p14:creationId xmlns:p14="http://schemas.microsoft.com/office/powerpoint/2010/main" val="34400066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s with banner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21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2592000"/>
            <a:ext cx="267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3275187" y="21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3275188" y="2592000"/>
            <a:ext cx="267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6244375" y="21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6244376" y="2592000"/>
            <a:ext cx="267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Picture Placeholder 14">
            <a:extLst>
              <a:ext uri="{FF2B5EF4-FFF2-40B4-BE49-F238E27FC236}">
                <a16:creationId xmlns:a16="http://schemas.microsoft.com/office/drawing/2014/main" id="{B4DCCE1F-07CA-AB40-F546-DC01E18A40D4}"/>
              </a:ext>
            </a:extLst>
          </p:cNvPr>
          <p:cNvSpPr>
            <a:spLocks noGrp="1"/>
          </p:cNvSpPr>
          <p:nvPr>
            <p:ph type="pic" sz="quarter" idx="23"/>
          </p:nvPr>
        </p:nvSpPr>
        <p:spPr>
          <a:xfrm>
            <a:off x="305999" y="1260000"/>
            <a:ext cx="2678400" cy="72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7" name="Picture Placeholder 14">
            <a:extLst>
              <a:ext uri="{FF2B5EF4-FFF2-40B4-BE49-F238E27FC236}">
                <a16:creationId xmlns:a16="http://schemas.microsoft.com/office/drawing/2014/main" id="{12ADB6C8-AFC8-960F-E3B0-DC264E1965A1}"/>
              </a:ext>
            </a:extLst>
          </p:cNvPr>
          <p:cNvSpPr>
            <a:spLocks noGrp="1"/>
          </p:cNvSpPr>
          <p:nvPr>
            <p:ph type="pic" sz="quarter" idx="24"/>
          </p:nvPr>
        </p:nvSpPr>
        <p:spPr>
          <a:xfrm>
            <a:off x="3275187" y="1260000"/>
            <a:ext cx="2678400" cy="72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8" name="Picture Placeholder 14">
            <a:extLst>
              <a:ext uri="{FF2B5EF4-FFF2-40B4-BE49-F238E27FC236}">
                <a16:creationId xmlns:a16="http://schemas.microsoft.com/office/drawing/2014/main" id="{6C1568C1-CB71-7803-639B-A505F707EFA1}"/>
              </a:ext>
            </a:extLst>
          </p:cNvPr>
          <p:cNvSpPr>
            <a:spLocks noGrp="1"/>
          </p:cNvSpPr>
          <p:nvPr>
            <p:ph type="pic" sz="quarter" idx="25"/>
          </p:nvPr>
        </p:nvSpPr>
        <p:spPr>
          <a:xfrm>
            <a:off x="6244375" y="1260000"/>
            <a:ext cx="2678400" cy="72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5" name="Text Placeholder 8">
            <a:extLst>
              <a:ext uri="{FF2B5EF4-FFF2-40B4-BE49-F238E27FC236}">
                <a16:creationId xmlns:a16="http://schemas.microsoft.com/office/drawing/2014/main" id="{97754957-74D7-D0D5-848B-39C3E526E658}"/>
              </a:ext>
            </a:extLst>
          </p:cNvPr>
          <p:cNvSpPr>
            <a:spLocks noGrp="1"/>
          </p:cNvSpPr>
          <p:nvPr>
            <p:ph type="body" sz="quarter" idx="26" hasCustomPrompt="1"/>
          </p:nvPr>
        </p:nvSpPr>
        <p:spPr>
          <a:xfrm>
            <a:off x="9213562" y="21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Content Placeholder 10">
            <a:extLst>
              <a:ext uri="{FF2B5EF4-FFF2-40B4-BE49-F238E27FC236}">
                <a16:creationId xmlns:a16="http://schemas.microsoft.com/office/drawing/2014/main" id="{AE165B66-0E91-F9C6-89CF-10EFF86FB3F5}"/>
              </a:ext>
            </a:extLst>
          </p:cNvPr>
          <p:cNvSpPr>
            <a:spLocks noGrp="1"/>
          </p:cNvSpPr>
          <p:nvPr>
            <p:ph sz="quarter" idx="27"/>
          </p:nvPr>
        </p:nvSpPr>
        <p:spPr>
          <a:xfrm>
            <a:off x="9213563" y="2592000"/>
            <a:ext cx="267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Picture Placeholder 14">
            <a:extLst>
              <a:ext uri="{FF2B5EF4-FFF2-40B4-BE49-F238E27FC236}">
                <a16:creationId xmlns:a16="http://schemas.microsoft.com/office/drawing/2014/main" id="{A4852636-0F70-E002-0651-FFDDB11BF955}"/>
              </a:ext>
            </a:extLst>
          </p:cNvPr>
          <p:cNvSpPr>
            <a:spLocks noGrp="1"/>
          </p:cNvSpPr>
          <p:nvPr>
            <p:ph type="pic" sz="quarter" idx="28"/>
          </p:nvPr>
        </p:nvSpPr>
        <p:spPr>
          <a:xfrm>
            <a:off x="9213562" y="1260000"/>
            <a:ext cx="2678400" cy="720000"/>
          </a:xfrm>
          <a:solidFill>
            <a:schemeClr val="bg1">
              <a:lumMod val="95000"/>
            </a:schemeClr>
          </a:solidFill>
        </p:spPr>
        <p:txBody>
          <a:bodyPr anchor="ctr"/>
          <a:lstStyle>
            <a:lvl1pPr marL="0" indent="0" algn="ctr">
              <a:buNone/>
              <a:defRPr/>
            </a:lvl1pPr>
          </a:lstStyle>
          <a:p>
            <a:r>
              <a:rPr lang="en-GB" dirty="0"/>
              <a:t>Click icon to add picture</a:t>
            </a:r>
          </a:p>
        </p:txBody>
      </p:sp>
    </p:spTree>
    <p:extLst>
      <p:ext uri="{BB962C8B-B14F-4D97-AF65-F5344CB8AC3E}">
        <p14:creationId xmlns:p14="http://schemas.microsoft.com/office/powerpoint/2010/main" val="291301974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columns with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21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2592000"/>
            <a:ext cx="267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3275187" y="21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3275188" y="2592000"/>
            <a:ext cx="267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6244375" y="21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6244376" y="2592000"/>
            <a:ext cx="267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8">
            <a:extLst>
              <a:ext uri="{FF2B5EF4-FFF2-40B4-BE49-F238E27FC236}">
                <a16:creationId xmlns:a16="http://schemas.microsoft.com/office/drawing/2014/main" id="{97754957-74D7-D0D5-848B-39C3E526E658}"/>
              </a:ext>
            </a:extLst>
          </p:cNvPr>
          <p:cNvSpPr>
            <a:spLocks noGrp="1"/>
          </p:cNvSpPr>
          <p:nvPr>
            <p:ph type="body" sz="quarter" idx="26" hasCustomPrompt="1"/>
          </p:nvPr>
        </p:nvSpPr>
        <p:spPr>
          <a:xfrm>
            <a:off x="9213562" y="21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Content Placeholder 10">
            <a:extLst>
              <a:ext uri="{FF2B5EF4-FFF2-40B4-BE49-F238E27FC236}">
                <a16:creationId xmlns:a16="http://schemas.microsoft.com/office/drawing/2014/main" id="{AE165B66-0E91-F9C6-89CF-10EFF86FB3F5}"/>
              </a:ext>
            </a:extLst>
          </p:cNvPr>
          <p:cNvSpPr>
            <a:spLocks noGrp="1"/>
          </p:cNvSpPr>
          <p:nvPr>
            <p:ph sz="quarter" idx="27"/>
          </p:nvPr>
        </p:nvSpPr>
        <p:spPr>
          <a:xfrm>
            <a:off x="9213563" y="2592000"/>
            <a:ext cx="267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9" name="Text Placeholder 15">
            <a:extLst>
              <a:ext uri="{FF2B5EF4-FFF2-40B4-BE49-F238E27FC236}">
                <a16:creationId xmlns:a16="http://schemas.microsoft.com/office/drawing/2014/main" id="{54804556-2CA6-A3C1-67A1-CB3B7D4C84B0}"/>
              </a:ext>
            </a:extLst>
          </p:cNvPr>
          <p:cNvSpPr>
            <a:spLocks noGrp="1"/>
          </p:cNvSpPr>
          <p:nvPr>
            <p:ph type="body" sz="quarter" idx="23" hasCustomPrompt="1"/>
          </p:nvPr>
        </p:nvSpPr>
        <p:spPr>
          <a:xfrm>
            <a:off x="305999" y="1260000"/>
            <a:ext cx="115812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Tree>
    <p:extLst>
      <p:ext uri="{BB962C8B-B14F-4D97-AF65-F5344CB8AC3E}">
        <p14:creationId xmlns:p14="http://schemas.microsoft.com/office/powerpoint/2010/main" val="291998423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columns no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12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1692000"/>
            <a:ext cx="2678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3275187" y="12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3275188" y="1692000"/>
            <a:ext cx="2678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6244375" y="12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6244376" y="1692000"/>
            <a:ext cx="2678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8">
            <a:extLst>
              <a:ext uri="{FF2B5EF4-FFF2-40B4-BE49-F238E27FC236}">
                <a16:creationId xmlns:a16="http://schemas.microsoft.com/office/drawing/2014/main" id="{97754957-74D7-D0D5-848B-39C3E526E658}"/>
              </a:ext>
            </a:extLst>
          </p:cNvPr>
          <p:cNvSpPr>
            <a:spLocks noGrp="1"/>
          </p:cNvSpPr>
          <p:nvPr>
            <p:ph type="body" sz="quarter" idx="26" hasCustomPrompt="1"/>
          </p:nvPr>
        </p:nvSpPr>
        <p:spPr>
          <a:xfrm>
            <a:off x="9213562" y="12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Content Placeholder 10">
            <a:extLst>
              <a:ext uri="{FF2B5EF4-FFF2-40B4-BE49-F238E27FC236}">
                <a16:creationId xmlns:a16="http://schemas.microsoft.com/office/drawing/2014/main" id="{AE165B66-0E91-F9C6-89CF-10EFF86FB3F5}"/>
              </a:ext>
            </a:extLst>
          </p:cNvPr>
          <p:cNvSpPr>
            <a:spLocks noGrp="1"/>
          </p:cNvSpPr>
          <p:nvPr>
            <p:ph sz="quarter" idx="27"/>
          </p:nvPr>
        </p:nvSpPr>
        <p:spPr>
          <a:xfrm>
            <a:off x="9213563" y="1692000"/>
            <a:ext cx="2678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46611271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991F-3718-8448-0675-092878A5CA7A}"/>
              </a:ext>
            </a:extLst>
          </p:cNvPr>
          <p:cNvSpPr>
            <a:spLocks noGrp="1"/>
          </p:cNvSpPr>
          <p:nvPr>
            <p:ph type="title" hasCustomPrompt="1"/>
          </p:nvPr>
        </p:nvSpPr>
        <p:spPr>
          <a:xfrm>
            <a:off x="306000" y="306000"/>
            <a:ext cx="5648397"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5ADBAFB1-EC08-DFF0-0E3C-E581CEA34D9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37809E4-8B49-BFC9-B2E3-764C3CAE9A52}"/>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EA599B82-FC53-E52D-11E6-576CBA459189}"/>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F62F6C93-9039-61F9-A223-35A55C82FD38}"/>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15">
            <a:extLst>
              <a:ext uri="{FF2B5EF4-FFF2-40B4-BE49-F238E27FC236}">
                <a16:creationId xmlns:a16="http://schemas.microsoft.com/office/drawing/2014/main" id="{E4CF0ECA-EE5C-4248-6024-E2419A195DD1}"/>
              </a:ext>
            </a:extLst>
          </p:cNvPr>
          <p:cNvSpPr>
            <a:spLocks noGrp="1"/>
          </p:cNvSpPr>
          <p:nvPr>
            <p:ph type="body" sz="quarter" idx="23" hasCustomPrompt="1"/>
          </p:nvPr>
        </p:nvSpPr>
        <p:spPr>
          <a:xfrm>
            <a:off x="305999" y="1260000"/>
            <a:ext cx="56484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
        <p:nvSpPr>
          <p:cNvPr id="8" name="Text Placeholder 8">
            <a:extLst>
              <a:ext uri="{FF2B5EF4-FFF2-40B4-BE49-F238E27FC236}">
                <a16:creationId xmlns:a16="http://schemas.microsoft.com/office/drawing/2014/main" id="{4EBE3D16-79BC-145D-104A-8871C7542EF4}"/>
              </a:ext>
            </a:extLst>
          </p:cNvPr>
          <p:cNvSpPr>
            <a:spLocks noGrp="1"/>
          </p:cNvSpPr>
          <p:nvPr>
            <p:ph type="body" sz="quarter" idx="14" hasCustomPrompt="1"/>
          </p:nvPr>
        </p:nvSpPr>
        <p:spPr>
          <a:xfrm>
            <a:off x="305998" y="2160000"/>
            <a:ext cx="5648399"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9" name="Content Placeholder 10">
            <a:extLst>
              <a:ext uri="{FF2B5EF4-FFF2-40B4-BE49-F238E27FC236}">
                <a16:creationId xmlns:a16="http://schemas.microsoft.com/office/drawing/2014/main" id="{635868A0-C8FD-A3D7-C412-F83A19CD08B3}"/>
              </a:ext>
            </a:extLst>
          </p:cNvPr>
          <p:cNvSpPr>
            <a:spLocks noGrp="1"/>
          </p:cNvSpPr>
          <p:nvPr>
            <p:ph sz="quarter" idx="15"/>
          </p:nvPr>
        </p:nvSpPr>
        <p:spPr>
          <a:xfrm>
            <a:off x="305999" y="2592000"/>
            <a:ext cx="5648399"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Picture Placeholder 10">
            <a:extLst>
              <a:ext uri="{FF2B5EF4-FFF2-40B4-BE49-F238E27FC236}">
                <a16:creationId xmlns:a16="http://schemas.microsoft.com/office/drawing/2014/main" id="{AF889219-A9F0-B3B8-3D29-8F315E414812}"/>
              </a:ext>
            </a:extLst>
          </p:cNvPr>
          <p:cNvSpPr>
            <a:spLocks noGrp="1"/>
          </p:cNvSpPr>
          <p:nvPr>
            <p:ph type="pic" sz="quarter" idx="24"/>
          </p:nvPr>
        </p:nvSpPr>
        <p:spPr>
          <a:xfrm>
            <a:off x="6242400" y="1260000"/>
            <a:ext cx="5648400" cy="4689950"/>
          </a:xfrm>
          <a:solidFill>
            <a:schemeClr val="bg1">
              <a:lumMod val="95000"/>
            </a:schemeClr>
          </a:solidFill>
        </p:spPr>
        <p:txBody>
          <a:bodyPr anchor="ctr"/>
          <a:lstStyle>
            <a:lvl1pPr marL="0" indent="0" algn="ctr">
              <a:buNone/>
              <a:defRPr/>
            </a:lvl1pPr>
          </a:lstStyle>
          <a:p>
            <a:r>
              <a:rPr lang="en-GB" dirty="0"/>
              <a:t>Click icon to add picture</a:t>
            </a:r>
          </a:p>
        </p:txBody>
      </p:sp>
    </p:spTree>
    <p:extLst>
      <p:ext uri="{BB962C8B-B14F-4D97-AF65-F5344CB8AC3E}">
        <p14:creationId xmlns:p14="http://schemas.microsoft.com/office/powerpoint/2010/main" val="35290383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Key facts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991F-3718-8448-0675-092878A5CA7A}"/>
              </a:ext>
            </a:extLst>
          </p:cNvPr>
          <p:cNvSpPr>
            <a:spLocks noGrp="1"/>
          </p:cNvSpPr>
          <p:nvPr>
            <p:ph type="title" hasCustomPrompt="1"/>
          </p:nvPr>
        </p:nvSpPr>
        <p:spPr>
          <a:xfrm>
            <a:off x="306000" y="306000"/>
            <a:ext cx="5648397"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5ADBAFB1-EC08-DFF0-0E3C-E581CEA34D9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37809E4-8B49-BFC9-B2E3-764C3CAE9A52}"/>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EA599B82-FC53-E52D-11E6-576CBA459189}"/>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F62F6C93-9039-61F9-A223-35A55C82FD38}"/>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15">
            <a:extLst>
              <a:ext uri="{FF2B5EF4-FFF2-40B4-BE49-F238E27FC236}">
                <a16:creationId xmlns:a16="http://schemas.microsoft.com/office/drawing/2014/main" id="{E4CF0ECA-EE5C-4248-6024-E2419A195DD1}"/>
              </a:ext>
            </a:extLst>
          </p:cNvPr>
          <p:cNvSpPr>
            <a:spLocks noGrp="1"/>
          </p:cNvSpPr>
          <p:nvPr>
            <p:ph type="body" sz="quarter" idx="23" hasCustomPrompt="1"/>
          </p:nvPr>
        </p:nvSpPr>
        <p:spPr>
          <a:xfrm>
            <a:off x="305999" y="1260000"/>
            <a:ext cx="56484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
        <p:nvSpPr>
          <p:cNvPr id="8" name="Text Placeholder 8">
            <a:extLst>
              <a:ext uri="{FF2B5EF4-FFF2-40B4-BE49-F238E27FC236}">
                <a16:creationId xmlns:a16="http://schemas.microsoft.com/office/drawing/2014/main" id="{4EBE3D16-79BC-145D-104A-8871C7542EF4}"/>
              </a:ext>
            </a:extLst>
          </p:cNvPr>
          <p:cNvSpPr>
            <a:spLocks noGrp="1"/>
          </p:cNvSpPr>
          <p:nvPr>
            <p:ph type="body" sz="quarter" idx="14" hasCustomPrompt="1"/>
          </p:nvPr>
        </p:nvSpPr>
        <p:spPr>
          <a:xfrm>
            <a:off x="305998" y="2160000"/>
            <a:ext cx="5648399"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Picture Placeholder 10">
            <a:extLst>
              <a:ext uri="{FF2B5EF4-FFF2-40B4-BE49-F238E27FC236}">
                <a16:creationId xmlns:a16="http://schemas.microsoft.com/office/drawing/2014/main" id="{AF889219-A9F0-B3B8-3D29-8F315E414812}"/>
              </a:ext>
            </a:extLst>
          </p:cNvPr>
          <p:cNvSpPr>
            <a:spLocks noGrp="1"/>
          </p:cNvSpPr>
          <p:nvPr>
            <p:ph type="pic" sz="quarter" idx="24"/>
          </p:nvPr>
        </p:nvSpPr>
        <p:spPr>
          <a:xfrm>
            <a:off x="6242400" y="304800"/>
            <a:ext cx="5648400" cy="564515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2" name="Text Placeholder 11">
            <a:extLst>
              <a:ext uri="{FF2B5EF4-FFF2-40B4-BE49-F238E27FC236}">
                <a16:creationId xmlns:a16="http://schemas.microsoft.com/office/drawing/2014/main" id="{E2439DE8-BAC6-1132-9C68-89C2D648A13A}"/>
              </a:ext>
            </a:extLst>
          </p:cNvPr>
          <p:cNvSpPr>
            <a:spLocks noGrp="1"/>
          </p:cNvSpPr>
          <p:nvPr>
            <p:ph type="body" sz="quarter" idx="25" hasCustomPrompt="1"/>
          </p:nvPr>
        </p:nvSpPr>
        <p:spPr>
          <a:xfrm>
            <a:off x="306000" y="2592000"/>
            <a:ext cx="2682000" cy="702000"/>
          </a:xfrm>
        </p:spPr>
        <p:txBody>
          <a:bodyPr/>
          <a:lstStyle>
            <a:lvl1pPr marL="0" indent="0">
              <a:buNone/>
              <a:defRPr sz="4800" b="1"/>
            </a:lvl1pPr>
            <a:lvl2pPr marL="176213" indent="0">
              <a:buNone/>
              <a:defRPr sz="4800" b="1"/>
            </a:lvl2pPr>
            <a:lvl3pPr marL="357188" indent="0">
              <a:buNone/>
              <a:defRPr sz="4800" b="1"/>
            </a:lvl3pPr>
            <a:lvl4pPr marL="534988" indent="0">
              <a:buNone/>
              <a:defRPr sz="4800" b="1"/>
            </a:lvl4pPr>
            <a:lvl5pPr marL="715963" indent="0">
              <a:buNone/>
              <a:defRPr sz="4800" b="1"/>
            </a:lvl5pPr>
          </a:lstStyle>
          <a:p>
            <a:pPr lvl="0"/>
            <a:r>
              <a:rPr lang="en-US" dirty="0"/>
              <a:t>XX%</a:t>
            </a:r>
            <a:endParaRPr lang="en-GB" dirty="0"/>
          </a:p>
        </p:txBody>
      </p:sp>
      <p:sp>
        <p:nvSpPr>
          <p:cNvPr id="14" name="Text Placeholder 13">
            <a:extLst>
              <a:ext uri="{FF2B5EF4-FFF2-40B4-BE49-F238E27FC236}">
                <a16:creationId xmlns:a16="http://schemas.microsoft.com/office/drawing/2014/main" id="{B883744B-F36D-8700-9654-01B67F49DCB9}"/>
              </a:ext>
            </a:extLst>
          </p:cNvPr>
          <p:cNvSpPr>
            <a:spLocks noGrp="1"/>
          </p:cNvSpPr>
          <p:nvPr>
            <p:ph type="body" sz="quarter" idx="26"/>
          </p:nvPr>
        </p:nvSpPr>
        <p:spPr>
          <a:xfrm>
            <a:off x="306000" y="3294000"/>
            <a:ext cx="2682000" cy="702000"/>
          </a:xfrm>
        </p:spPr>
        <p:txBody>
          <a:bodyPr/>
          <a:lstStyle>
            <a:lvl1pPr marL="0" indent="0">
              <a:buNone/>
              <a:defRPr/>
            </a:lvl1pPr>
            <a:lvl2pPr marL="176213" indent="0">
              <a:buNone/>
              <a:defRPr/>
            </a:lvl2pPr>
            <a:lvl3pPr marL="357188" indent="0">
              <a:buNone/>
              <a:defRPr/>
            </a:lvl3pPr>
            <a:lvl4pPr marL="534988" indent="0">
              <a:buNone/>
              <a:defRPr/>
            </a:lvl4pPr>
            <a:lvl5pPr marL="715963" indent="0">
              <a:buNone/>
              <a:defRPr/>
            </a:lvl5pPr>
          </a:lstStyle>
          <a:p>
            <a:pPr lvl="0"/>
            <a:r>
              <a:rPr lang="en-GB"/>
              <a:t>Click to edit Master text styles</a:t>
            </a:r>
          </a:p>
        </p:txBody>
      </p:sp>
      <p:sp>
        <p:nvSpPr>
          <p:cNvPr id="16" name="Text Placeholder 11">
            <a:extLst>
              <a:ext uri="{FF2B5EF4-FFF2-40B4-BE49-F238E27FC236}">
                <a16:creationId xmlns:a16="http://schemas.microsoft.com/office/drawing/2014/main" id="{51514F61-BD65-F287-0158-FE1E635CA310}"/>
              </a:ext>
            </a:extLst>
          </p:cNvPr>
          <p:cNvSpPr>
            <a:spLocks noGrp="1"/>
          </p:cNvSpPr>
          <p:nvPr>
            <p:ph type="body" sz="quarter" idx="27" hasCustomPrompt="1"/>
          </p:nvPr>
        </p:nvSpPr>
        <p:spPr>
          <a:xfrm>
            <a:off x="3272397" y="2592000"/>
            <a:ext cx="2682000" cy="702000"/>
          </a:xfrm>
        </p:spPr>
        <p:txBody>
          <a:bodyPr/>
          <a:lstStyle>
            <a:lvl1pPr marL="0" indent="0">
              <a:buNone/>
              <a:defRPr sz="4800" b="1"/>
            </a:lvl1pPr>
            <a:lvl2pPr marL="176213" indent="0">
              <a:buNone/>
              <a:defRPr sz="4800" b="1"/>
            </a:lvl2pPr>
            <a:lvl3pPr marL="357188" indent="0">
              <a:buNone/>
              <a:defRPr sz="4800" b="1"/>
            </a:lvl3pPr>
            <a:lvl4pPr marL="534988" indent="0">
              <a:buNone/>
              <a:defRPr sz="4800" b="1"/>
            </a:lvl4pPr>
            <a:lvl5pPr marL="715963" indent="0">
              <a:buNone/>
              <a:defRPr sz="4800" b="1"/>
            </a:lvl5pPr>
          </a:lstStyle>
          <a:p>
            <a:pPr lvl="0"/>
            <a:r>
              <a:rPr lang="en-US" dirty="0"/>
              <a:t>XX%</a:t>
            </a:r>
            <a:endParaRPr lang="en-GB" dirty="0"/>
          </a:p>
        </p:txBody>
      </p:sp>
      <p:sp>
        <p:nvSpPr>
          <p:cNvPr id="17" name="Text Placeholder 13">
            <a:extLst>
              <a:ext uri="{FF2B5EF4-FFF2-40B4-BE49-F238E27FC236}">
                <a16:creationId xmlns:a16="http://schemas.microsoft.com/office/drawing/2014/main" id="{B9D29752-2CDB-6A63-C2F8-9A45E5BA0A9D}"/>
              </a:ext>
            </a:extLst>
          </p:cNvPr>
          <p:cNvSpPr>
            <a:spLocks noGrp="1"/>
          </p:cNvSpPr>
          <p:nvPr>
            <p:ph type="body" sz="quarter" idx="28"/>
          </p:nvPr>
        </p:nvSpPr>
        <p:spPr>
          <a:xfrm>
            <a:off x="3272397" y="3294000"/>
            <a:ext cx="2682000" cy="702000"/>
          </a:xfrm>
        </p:spPr>
        <p:txBody>
          <a:bodyPr/>
          <a:lstStyle>
            <a:lvl1pPr marL="0" indent="0">
              <a:buNone/>
              <a:defRPr/>
            </a:lvl1pPr>
            <a:lvl2pPr marL="176213" indent="0">
              <a:buNone/>
              <a:defRPr/>
            </a:lvl2pPr>
            <a:lvl3pPr marL="357188" indent="0">
              <a:buNone/>
              <a:defRPr/>
            </a:lvl3pPr>
            <a:lvl4pPr marL="534988" indent="0">
              <a:buNone/>
              <a:defRPr/>
            </a:lvl4pPr>
            <a:lvl5pPr marL="715963" indent="0">
              <a:buNone/>
              <a:defRPr/>
            </a:lvl5pPr>
          </a:lstStyle>
          <a:p>
            <a:pPr lvl="0"/>
            <a:r>
              <a:rPr lang="en-GB"/>
              <a:t>Click to edit Master text styles</a:t>
            </a:r>
          </a:p>
        </p:txBody>
      </p:sp>
      <p:sp>
        <p:nvSpPr>
          <p:cNvPr id="18" name="Text Placeholder 8">
            <a:extLst>
              <a:ext uri="{FF2B5EF4-FFF2-40B4-BE49-F238E27FC236}">
                <a16:creationId xmlns:a16="http://schemas.microsoft.com/office/drawing/2014/main" id="{E4A55E5F-94F9-02B6-D5BF-BB64FCC807DB}"/>
              </a:ext>
            </a:extLst>
          </p:cNvPr>
          <p:cNvSpPr>
            <a:spLocks noGrp="1"/>
          </p:cNvSpPr>
          <p:nvPr>
            <p:ph type="body" sz="quarter" idx="29" hasCustomPrompt="1"/>
          </p:nvPr>
        </p:nvSpPr>
        <p:spPr>
          <a:xfrm>
            <a:off x="305998" y="4068000"/>
            <a:ext cx="5648399"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9" name="Text Placeholder 11">
            <a:extLst>
              <a:ext uri="{FF2B5EF4-FFF2-40B4-BE49-F238E27FC236}">
                <a16:creationId xmlns:a16="http://schemas.microsoft.com/office/drawing/2014/main" id="{0BE7F8DB-0BE1-7B02-DE2F-3FD6C246656E}"/>
              </a:ext>
            </a:extLst>
          </p:cNvPr>
          <p:cNvSpPr>
            <a:spLocks noGrp="1"/>
          </p:cNvSpPr>
          <p:nvPr>
            <p:ph type="body" sz="quarter" idx="30" hasCustomPrompt="1"/>
          </p:nvPr>
        </p:nvSpPr>
        <p:spPr>
          <a:xfrm>
            <a:off x="306000" y="4500000"/>
            <a:ext cx="2682000" cy="702000"/>
          </a:xfrm>
        </p:spPr>
        <p:txBody>
          <a:bodyPr/>
          <a:lstStyle>
            <a:lvl1pPr marL="0" indent="0">
              <a:buNone/>
              <a:defRPr sz="4800" b="1"/>
            </a:lvl1pPr>
            <a:lvl2pPr marL="176213" indent="0">
              <a:buNone/>
              <a:defRPr sz="4800" b="1"/>
            </a:lvl2pPr>
            <a:lvl3pPr marL="357188" indent="0">
              <a:buNone/>
              <a:defRPr sz="4800" b="1"/>
            </a:lvl3pPr>
            <a:lvl4pPr marL="534988" indent="0">
              <a:buNone/>
              <a:defRPr sz="4800" b="1"/>
            </a:lvl4pPr>
            <a:lvl5pPr marL="715963" indent="0">
              <a:buNone/>
              <a:defRPr sz="4800" b="1"/>
            </a:lvl5pPr>
          </a:lstStyle>
          <a:p>
            <a:pPr lvl="0"/>
            <a:r>
              <a:rPr lang="en-US" dirty="0"/>
              <a:t>XX%</a:t>
            </a:r>
            <a:endParaRPr lang="en-GB" dirty="0"/>
          </a:p>
        </p:txBody>
      </p:sp>
      <p:sp>
        <p:nvSpPr>
          <p:cNvPr id="20" name="Text Placeholder 13">
            <a:extLst>
              <a:ext uri="{FF2B5EF4-FFF2-40B4-BE49-F238E27FC236}">
                <a16:creationId xmlns:a16="http://schemas.microsoft.com/office/drawing/2014/main" id="{D19DCBF7-FA68-3F27-5043-B2A09AA01ED5}"/>
              </a:ext>
            </a:extLst>
          </p:cNvPr>
          <p:cNvSpPr>
            <a:spLocks noGrp="1"/>
          </p:cNvSpPr>
          <p:nvPr>
            <p:ph type="body" sz="quarter" idx="31"/>
          </p:nvPr>
        </p:nvSpPr>
        <p:spPr>
          <a:xfrm>
            <a:off x="306000" y="5202000"/>
            <a:ext cx="2682000" cy="702000"/>
          </a:xfrm>
        </p:spPr>
        <p:txBody>
          <a:bodyPr/>
          <a:lstStyle>
            <a:lvl1pPr marL="0" indent="0">
              <a:buNone/>
              <a:defRPr/>
            </a:lvl1pPr>
            <a:lvl2pPr marL="176213" indent="0">
              <a:buNone/>
              <a:defRPr/>
            </a:lvl2pPr>
            <a:lvl3pPr marL="357188" indent="0">
              <a:buNone/>
              <a:defRPr/>
            </a:lvl3pPr>
            <a:lvl4pPr marL="534988" indent="0">
              <a:buNone/>
              <a:defRPr/>
            </a:lvl4pPr>
            <a:lvl5pPr marL="715963" indent="0">
              <a:buNone/>
              <a:defRPr/>
            </a:lvl5pPr>
          </a:lstStyle>
          <a:p>
            <a:pPr lvl="0"/>
            <a:r>
              <a:rPr lang="en-GB"/>
              <a:t>Click to edit Master text styles</a:t>
            </a:r>
          </a:p>
        </p:txBody>
      </p:sp>
      <p:sp>
        <p:nvSpPr>
          <p:cNvPr id="21" name="Text Placeholder 11">
            <a:extLst>
              <a:ext uri="{FF2B5EF4-FFF2-40B4-BE49-F238E27FC236}">
                <a16:creationId xmlns:a16="http://schemas.microsoft.com/office/drawing/2014/main" id="{A0F35B88-6ACA-37E3-019C-B70CD5D6FF76}"/>
              </a:ext>
            </a:extLst>
          </p:cNvPr>
          <p:cNvSpPr>
            <a:spLocks noGrp="1"/>
          </p:cNvSpPr>
          <p:nvPr>
            <p:ph type="body" sz="quarter" idx="32" hasCustomPrompt="1"/>
          </p:nvPr>
        </p:nvSpPr>
        <p:spPr>
          <a:xfrm>
            <a:off x="3272397" y="4500000"/>
            <a:ext cx="2682000" cy="702000"/>
          </a:xfrm>
        </p:spPr>
        <p:txBody>
          <a:bodyPr/>
          <a:lstStyle>
            <a:lvl1pPr marL="0" indent="0">
              <a:buNone/>
              <a:defRPr sz="4800" b="1"/>
            </a:lvl1pPr>
            <a:lvl2pPr marL="176213" indent="0">
              <a:buNone/>
              <a:defRPr sz="4800" b="1"/>
            </a:lvl2pPr>
            <a:lvl3pPr marL="357188" indent="0">
              <a:buNone/>
              <a:defRPr sz="4800" b="1"/>
            </a:lvl3pPr>
            <a:lvl4pPr marL="534988" indent="0">
              <a:buNone/>
              <a:defRPr sz="4800" b="1"/>
            </a:lvl4pPr>
            <a:lvl5pPr marL="715963" indent="0">
              <a:buNone/>
              <a:defRPr sz="4800" b="1"/>
            </a:lvl5pPr>
          </a:lstStyle>
          <a:p>
            <a:pPr lvl="0"/>
            <a:r>
              <a:rPr lang="en-US" dirty="0"/>
              <a:t>XX%</a:t>
            </a:r>
            <a:endParaRPr lang="en-GB" dirty="0"/>
          </a:p>
        </p:txBody>
      </p:sp>
      <p:sp>
        <p:nvSpPr>
          <p:cNvPr id="22" name="Text Placeholder 13">
            <a:extLst>
              <a:ext uri="{FF2B5EF4-FFF2-40B4-BE49-F238E27FC236}">
                <a16:creationId xmlns:a16="http://schemas.microsoft.com/office/drawing/2014/main" id="{F1908FB4-6C1F-E2A9-2C17-0800D5C45C5F}"/>
              </a:ext>
            </a:extLst>
          </p:cNvPr>
          <p:cNvSpPr>
            <a:spLocks noGrp="1"/>
          </p:cNvSpPr>
          <p:nvPr>
            <p:ph type="body" sz="quarter" idx="33"/>
          </p:nvPr>
        </p:nvSpPr>
        <p:spPr>
          <a:xfrm>
            <a:off x="3272397" y="5202000"/>
            <a:ext cx="2682000" cy="702000"/>
          </a:xfrm>
        </p:spPr>
        <p:txBody>
          <a:bodyPr/>
          <a:lstStyle>
            <a:lvl1pPr marL="0" indent="0">
              <a:buNone/>
              <a:defRPr/>
            </a:lvl1pPr>
            <a:lvl2pPr marL="176213" indent="0">
              <a:buNone/>
              <a:defRPr/>
            </a:lvl2pPr>
            <a:lvl3pPr marL="357188" indent="0">
              <a:buNone/>
              <a:defRPr/>
            </a:lvl3pPr>
            <a:lvl4pPr marL="534988" indent="0">
              <a:buNone/>
              <a:defRPr/>
            </a:lvl4pPr>
            <a:lvl5pPr marL="715963" indent="0">
              <a:buNone/>
              <a:defRPr/>
            </a:lvl5pPr>
          </a:lstStyle>
          <a:p>
            <a:pPr lvl="0"/>
            <a:r>
              <a:rPr lang="en-GB"/>
              <a:t>Click to edit Master text styles</a:t>
            </a:r>
          </a:p>
        </p:txBody>
      </p:sp>
    </p:spTree>
    <p:extLst>
      <p:ext uri="{BB962C8B-B14F-4D97-AF65-F5344CB8AC3E}">
        <p14:creationId xmlns:p14="http://schemas.microsoft.com/office/powerpoint/2010/main" val="342458644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Key facts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991F-3718-8448-0675-092878A5CA7A}"/>
              </a:ext>
            </a:extLst>
          </p:cNvPr>
          <p:cNvSpPr>
            <a:spLocks noGrp="1"/>
          </p:cNvSpPr>
          <p:nvPr>
            <p:ph type="title" hasCustomPrompt="1"/>
          </p:nvPr>
        </p:nvSpPr>
        <p:spPr>
          <a:xfrm>
            <a:off x="306000" y="306000"/>
            <a:ext cx="5648397"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5ADBAFB1-EC08-DFF0-0E3C-E581CEA34D9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37809E4-8B49-BFC9-B2E3-764C3CAE9A52}"/>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EA599B82-FC53-E52D-11E6-576CBA459189}"/>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F62F6C93-9039-61F9-A223-35A55C82FD38}"/>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15">
            <a:extLst>
              <a:ext uri="{FF2B5EF4-FFF2-40B4-BE49-F238E27FC236}">
                <a16:creationId xmlns:a16="http://schemas.microsoft.com/office/drawing/2014/main" id="{E4CF0ECA-EE5C-4248-6024-E2419A195DD1}"/>
              </a:ext>
            </a:extLst>
          </p:cNvPr>
          <p:cNvSpPr>
            <a:spLocks noGrp="1"/>
          </p:cNvSpPr>
          <p:nvPr>
            <p:ph type="body" sz="quarter" idx="23" hasCustomPrompt="1"/>
          </p:nvPr>
        </p:nvSpPr>
        <p:spPr>
          <a:xfrm>
            <a:off x="305999" y="1260000"/>
            <a:ext cx="56484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
        <p:nvSpPr>
          <p:cNvPr id="8" name="Text Placeholder 8">
            <a:extLst>
              <a:ext uri="{FF2B5EF4-FFF2-40B4-BE49-F238E27FC236}">
                <a16:creationId xmlns:a16="http://schemas.microsoft.com/office/drawing/2014/main" id="{4EBE3D16-79BC-145D-104A-8871C7542EF4}"/>
              </a:ext>
            </a:extLst>
          </p:cNvPr>
          <p:cNvSpPr>
            <a:spLocks noGrp="1"/>
          </p:cNvSpPr>
          <p:nvPr>
            <p:ph type="body" sz="quarter" idx="14" hasCustomPrompt="1"/>
          </p:nvPr>
        </p:nvSpPr>
        <p:spPr>
          <a:xfrm>
            <a:off x="305998" y="2160000"/>
            <a:ext cx="5648399"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2" name="Text Placeholder 11">
            <a:extLst>
              <a:ext uri="{FF2B5EF4-FFF2-40B4-BE49-F238E27FC236}">
                <a16:creationId xmlns:a16="http://schemas.microsoft.com/office/drawing/2014/main" id="{E2439DE8-BAC6-1132-9C68-89C2D648A13A}"/>
              </a:ext>
            </a:extLst>
          </p:cNvPr>
          <p:cNvSpPr>
            <a:spLocks noGrp="1"/>
          </p:cNvSpPr>
          <p:nvPr>
            <p:ph type="body" sz="quarter" idx="25" hasCustomPrompt="1"/>
          </p:nvPr>
        </p:nvSpPr>
        <p:spPr>
          <a:xfrm>
            <a:off x="306000" y="2592000"/>
            <a:ext cx="2682000" cy="702000"/>
          </a:xfrm>
        </p:spPr>
        <p:txBody>
          <a:bodyPr/>
          <a:lstStyle>
            <a:lvl1pPr marL="0" indent="0">
              <a:buNone/>
              <a:defRPr sz="4800" b="1"/>
            </a:lvl1pPr>
            <a:lvl2pPr marL="176213" indent="0">
              <a:buNone/>
              <a:defRPr sz="4800" b="1"/>
            </a:lvl2pPr>
            <a:lvl3pPr marL="357188" indent="0">
              <a:buNone/>
              <a:defRPr sz="4800" b="1"/>
            </a:lvl3pPr>
            <a:lvl4pPr marL="534988" indent="0">
              <a:buNone/>
              <a:defRPr sz="4800" b="1"/>
            </a:lvl4pPr>
            <a:lvl5pPr marL="715963" indent="0">
              <a:buNone/>
              <a:defRPr sz="4800" b="1"/>
            </a:lvl5pPr>
          </a:lstStyle>
          <a:p>
            <a:pPr lvl="0"/>
            <a:r>
              <a:rPr lang="en-US" dirty="0"/>
              <a:t>XX%</a:t>
            </a:r>
            <a:endParaRPr lang="en-GB" dirty="0"/>
          </a:p>
        </p:txBody>
      </p:sp>
      <p:sp>
        <p:nvSpPr>
          <p:cNvPr id="14" name="Text Placeholder 13">
            <a:extLst>
              <a:ext uri="{FF2B5EF4-FFF2-40B4-BE49-F238E27FC236}">
                <a16:creationId xmlns:a16="http://schemas.microsoft.com/office/drawing/2014/main" id="{B883744B-F36D-8700-9654-01B67F49DCB9}"/>
              </a:ext>
            </a:extLst>
          </p:cNvPr>
          <p:cNvSpPr>
            <a:spLocks noGrp="1"/>
          </p:cNvSpPr>
          <p:nvPr>
            <p:ph type="body" sz="quarter" idx="26"/>
          </p:nvPr>
        </p:nvSpPr>
        <p:spPr>
          <a:xfrm>
            <a:off x="306000" y="3294000"/>
            <a:ext cx="2682000" cy="702000"/>
          </a:xfrm>
        </p:spPr>
        <p:txBody>
          <a:bodyPr/>
          <a:lstStyle>
            <a:lvl1pPr marL="0" indent="0">
              <a:buNone/>
              <a:defRPr/>
            </a:lvl1pPr>
            <a:lvl2pPr marL="176213" indent="0">
              <a:buNone/>
              <a:defRPr/>
            </a:lvl2pPr>
            <a:lvl3pPr marL="357188" indent="0">
              <a:buNone/>
              <a:defRPr/>
            </a:lvl3pPr>
            <a:lvl4pPr marL="534988" indent="0">
              <a:buNone/>
              <a:defRPr/>
            </a:lvl4pPr>
            <a:lvl5pPr marL="715963" indent="0">
              <a:buNone/>
              <a:defRPr/>
            </a:lvl5pPr>
          </a:lstStyle>
          <a:p>
            <a:pPr lvl="0"/>
            <a:r>
              <a:rPr lang="en-GB"/>
              <a:t>Click to edit Master text styles</a:t>
            </a:r>
          </a:p>
        </p:txBody>
      </p:sp>
      <p:sp>
        <p:nvSpPr>
          <p:cNvPr id="16" name="Text Placeholder 11">
            <a:extLst>
              <a:ext uri="{FF2B5EF4-FFF2-40B4-BE49-F238E27FC236}">
                <a16:creationId xmlns:a16="http://schemas.microsoft.com/office/drawing/2014/main" id="{51514F61-BD65-F287-0158-FE1E635CA310}"/>
              </a:ext>
            </a:extLst>
          </p:cNvPr>
          <p:cNvSpPr>
            <a:spLocks noGrp="1"/>
          </p:cNvSpPr>
          <p:nvPr>
            <p:ph type="body" sz="quarter" idx="27" hasCustomPrompt="1"/>
          </p:nvPr>
        </p:nvSpPr>
        <p:spPr>
          <a:xfrm>
            <a:off x="3272397" y="2592000"/>
            <a:ext cx="2682000" cy="702000"/>
          </a:xfrm>
        </p:spPr>
        <p:txBody>
          <a:bodyPr/>
          <a:lstStyle>
            <a:lvl1pPr marL="0" indent="0">
              <a:buNone/>
              <a:defRPr sz="4800" b="1"/>
            </a:lvl1pPr>
            <a:lvl2pPr marL="176213" indent="0">
              <a:buNone/>
              <a:defRPr sz="4800" b="1"/>
            </a:lvl2pPr>
            <a:lvl3pPr marL="357188" indent="0">
              <a:buNone/>
              <a:defRPr sz="4800" b="1"/>
            </a:lvl3pPr>
            <a:lvl4pPr marL="534988" indent="0">
              <a:buNone/>
              <a:defRPr sz="4800" b="1"/>
            </a:lvl4pPr>
            <a:lvl5pPr marL="715963" indent="0">
              <a:buNone/>
              <a:defRPr sz="4800" b="1"/>
            </a:lvl5pPr>
          </a:lstStyle>
          <a:p>
            <a:pPr lvl="0"/>
            <a:r>
              <a:rPr lang="en-US" dirty="0"/>
              <a:t>XX%</a:t>
            </a:r>
            <a:endParaRPr lang="en-GB" dirty="0"/>
          </a:p>
        </p:txBody>
      </p:sp>
      <p:sp>
        <p:nvSpPr>
          <p:cNvPr id="17" name="Text Placeholder 13">
            <a:extLst>
              <a:ext uri="{FF2B5EF4-FFF2-40B4-BE49-F238E27FC236}">
                <a16:creationId xmlns:a16="http://schemas.microsoft.com/office/drawing/2014/main" id="{B9D29752-2CDB-6A63-C2F8-9A45E5BA0A9D}"/>
              </a:ext>
            </a:extLst>
          </p:cNvPr>
          <p:cNvSpPr>
            <a:spLocks noGrp="1"/>
          </p:cNvSpPr>
          <p:nvPr>
            <p:ph type="body" sz="quarter" idx="28"/>
          </p:nvPr>
        </p:nvSpPr>
        <p:spPr>
          <a:xfrm>
            <a:off x="3272397" y="3294000"/>
            <a:ext cx="2682000" cy="702000"/>
          </a:xfrm>
        </p:spPr>
        <p:txBody>
          <a:bodyPr/>
          <a:lstStyle>
            <a:lvl1pPr marL="0" indent="0">
              <a:buNone/>
              <a:defRPr/>
            </a:lvl1pPr>
            <a:lvl2pPr marL="176213" indent="0">
              <a:buNone/>
              <a:defRPr/>
            </a:lvl2pPr>
            <a:lvl3pPr marL="357188" indent="0">
              <a:buNone/>
              <a:defRPr/>
            </a:lvl3pPr>
            <a:lvl4pPr marL="534988" indent="0">
              <a:buNone/>
              <a:defRPr/>
            </a:lvl4pPr>
            <a:lvl5pPr marL="715963" indent="0">
              <a:buNone/>
              <a:defRPr/>
            </a:lvl5pPr>
          </a:lstStyle>
          <a:p>
            <a:pPr lvl="0"/>
            <a:r>
              <a:rPr lang="en-GB"/>
              <a:t>Click to edit Master text styles</a:t>
            </a:r>
          </a:p>
        </p:txBody>
      </p:sp>
      <p:sp>
        <p:nvSpPr>
          <p:cNvPr id="18" name="Text Placeholder 8">
            <a:extLst>
              <a:ext uri="{FF2B5EF4-FFF2-40B4-BE49-F238E27FC236}">
                <a16:creationId xmlns:a16="http://schemas.microsoft.com/office/drawing/2014/main" id="{E4A55E5F-94F9-02B6-D5BF-BB64FCC807DB}"/>
              </a:ext>
            </a:extLst>
          </p:cNvPr>
          <p:cNvSpPr>
            <a:spLocks noGrp="1"/>
          </p:cNvSpPr>
          <p:nvPr>
            <p:ph type="body" sz="quarter" idx="29" hasCustomPrompt="1"/>
          </p:nvPr>
        </p:nvSpPr>
        <p:spPr>
          <a:xfrm>
            <a:off x="305998" y="4068000"/>
            <a:ext cx="5648399"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9" name="Text Placeholder 11">
            <a:extLst>
              <a:ext uri="{FF2B5EF4-FFF2-40B4-BE49-F238E27FC236}">
                <a16:creationId xmlns:a16="http://schemas.microsoft.com/office/drawing/2014/main" id="{0BE7F8DB-0BE1-7B02-DE2F-3FD6C246656E}"/>
              </a:ext>
            </a:extLst>
          </p:cNvPr>
          <p:cNvSpPr>
            <a:spLocks noGrp="1"/>
          </p:cNvSpPr>
          <p:nvPr>
            <p:ph type="body" sz="quarter" idx="30" hasCustomPrompt="1"/>
          </p:nvPr>
        </p:nvSpPr>
        <p:spPr>
          <a:xfrm>
            <a:off x="306000" y="4500000"/>
            <a:ext cx="2682000" cy="702000"/>
          </a:xfrm>
        </p:spPr>
        <p:txBody>
          <a:bodyPr/>
          <a:lstStyle>
            <a:lvl1pPr marL="0" indent="0">
              <a:buNone/>
              <a:defRPr sz="4800" b="1"/>
            </a:lvl1pPr>
            <a:lvl2pPr marL="176213" indent="0">
              <a:buNone/>
              <a:defRPr sz="4800" b="1"/>
            </a:lvl2pPr>
            <a:lvl3pPr marL="357188" indent="0">
              <a:buNone/>
              <a:defRPr sz="4800" b="1"/>
            </a:lvl3pPr>
            <a:lvl4pPr marL="534988" indent="0">
              <a:buNone/>
              <a:defRPr sz="4800" b="1"/>
            </a:lvl4pPr>
            <a:lvl5pPr marL="715963" indent="0">
              <a:buNone/>
              <a:defRPr sz="4800" b="1"/>
            </a:lvl5pPr>
          </a:lstStyle>
          <a:p>
            <a:pPr lvl="0"/>
            <a:r>
              <a:rPr lang="en-US" dirty="0"/>
              <a:t>XX%</a:t>
            </a:r>
            <a:endParaRPr lang="en-GB" dirty="0"/>
          </a:p>
        </p:txBody>
      </p:sp>
      <p:sp>
        <p:nvSpPr>
          <p:cNvPr id="20" name="Text Placeholder 13">
            <a:extLst>
              <a:ext uri="{FF2B5EF4-FFF2-40B4-BE49-F238E27FC236}">
                <a16:creationId xmlns:a16="http://schemas.microsoft.com/office/drawing/2014/main" id="{D19DCBF7-FA68-3F27-5043-B2A09AA01ED5}"/>
              </a:ext>
            </a:extLst>
          </p:cNvPr>
          <p:cNvSpPr>
            <a:spLocks noGrp="1"/>
          </p:cNvSpPr>
          <p:nvPr>
            <p:ph type="body" sz="quarter" idx="31"/>
          </p:nvPr>
        </p:nvSpPr>
        <p:spPr>
          <a:xfrm>
            <a:off x="306000" y="5202000"/>
            <a:ext cx="2682000" cy="702000"/>
          </a:xfrm>
        </p:spPr>
        <p:txBody>
          <a:bodyPr/>
          <a:lstStyle>
            <a:lvl1pPr marL="0" indent="0">
              <a:buNone/>
              <a:defRPr/>
            </a:lvl1pPr>
            <a:lvl2pPr marL="176213" indent="0">
              <a:buNone/>
              <a:defRPr/>
            </a:lvl2pPr>
            <a:lvl3pPr marL="357188" indent="0">
              <a:buNone/>
              <a:defRPr/>
            </a:lvl3pPr>
            <a:lvl4pPr marL="534988" indent="0">
              <a:buNone/>
              <a:defRPr/>
            </a:lvl4pPr>
            <a:lvl5pPr marL="715963" indent="0">
              <a:buNone/>
              <a:defRPr/>
            </a:lvl5pPr>
          </a:lstStyle>
          <a:p>
            <a:pPr lvl="0"/>
            <a:r>
              <a:rPr lang="en-GB"/>
              <a:t>Click to edit Master text styles</a:t>
            </a:r>
          </a:p>
        </p:txBody>
      </p:sp>
      <p:sp>
        <p:nvSpPr>
          <p:cNvPr id="21" name="Text Placeholder 11">
            <a:extLst>
              <a:ext uri="{FF2B5EF4-FFF2-40B4-BE49-F238E27FC236}">
                <a16:creationId xmlns:a16="http://schemas.microsoft.com/office/drawing/2014/main" id="{A0F35B88-6ACA-37E3-019C-B70CD5D6FF76}"/>
              </a:ext>
            </a:extLst>
          </p:cNvPr>
          <p:cNvSpPr>
            <a:spLocks noGrp="1"/>
          </p:cNvSpPr>
          <p:nvPr>
            <p:ph type="body" sz="quarter" idx="32" hasCustomPrompt="1"/>
          </p:nvPr>
        </p:nvSpPr>
        <p:spPr>
          <a:xfrm>
            <a:off x="3272397" y="4500000"/>
            <a:ext cx="2682000" cy="702000"/>
          </a:xfrm>
        </p:spPr>
        <p:txBody>
          <a:bodyPr/>
          <a:lstStyle>
            <a:lvl1pPr marL="0" indent="0">
              <a:buNone/>
              <a:defRPr sz="4800" b="1"/>
            </a:lvl1pPr>
            <a:lvl2pPr marL="176213" indent="0">
              <a:buNone/>
              <a:defRPr sz="4800" b="1"/>
            </a:lvl2pPr>
            <a:lvl3pPr marL="357188" indent="0">
              <a:buNone/>
              <a:defRPr sz="4800" b="1"/>
            </a:lvl3pPr>
            <a:lvl4pPr marL="534988" indent="0">
              <a:buNone/>
              <a:defRPr sz="4800" b="1"/>
            </a:lvl4pPr>
            <a:lvl5pPr marL="715963" indent="0">
              <a:buNone/>
              <a:defRPr sz="4800" b="1"/>
            </a:lvl5pPr>
          </a:lstStyle>
          <a:p>
            <a:pPr lvl="0"/>
            <a:r>
              <a:rPr lang="en-US" dirty="0"/>
              <a:t>XX%</a:t>
            </a:r>
            <a:endParaRPr lang="en-GB" dirty="0"/>
          </a:p>
        </p:txBody>
      </p:sp>
      <p:sp>
        <p:nvSpPr>
          <p:cNvPr id="22" name="Text Placeholder 13">
            <a:extLst>
              <a:ext uri="{FF2B5EF4-FFF2-40B4-BE49-F238E27FC236}">
                <a16:creationId xmlns:a16="http://schemas.microsoft.com/office/drawing/2014/main" id="{F1908FB4-6C1F-E2A9-2C17-0800D5C45C5F}"/>
              </a:ext>
            </a:extLst>
          </p:cNvPr>
          <p:cNvSpPr>
            <a:spLocks noGrp="1"/>
          </p:cNvSpPr>
          <p:nvPr>
            <p:ph type="body" sz="quarter" idx="33"/>
          </p:nvPr>
        </p:nvSpPr>
        <p:spPr>
          <a:xfrm>
            <a:off x="3272397" y="5202000"/>
            <a:ext cx="2682000" cy="702000"/>
          </a:xfrm>
        </p:spPr>
        <p:txBody>
          <a:bodyPr/>
          <a:lstStyle>
            <a:lvl1pPr marL="0" indent="0">
              <a:buNone/>
              <a:defRPr/>
            </a:lvl1pPr>
            <a:lvl2pPr marL="176213" indent="0">
              <a:buNone/>
              <a:defRPr/>
            </a:lvl2pPr>
            <a:lvl3pPr marL="357188" indent="0">
              <a:buNone/>
              <a:defRPr/>
            </a:lvl3pPr>
            <a:lvl4pPr marL="534988" indent="0">
              <a:buNone/>
              <a:defRPr/>
            </a:lvl4pPr>
            <a:lvl5pPr marL="715963" indent="0">
              <a:buNone/>
              <a:defRPr/>
            </a:lvl5pPr>
          </a:lstStyle>
          <a:p>
            <a:pPr lvl="0"/>
            <a:r>
              <a:rPr lang="en-GB"/>
              <a:t>Click to edit Master text styles</a:t>
            </a:r>
          </a:p>
        </p:txBody>
      </p:sp>
      <p:sp>
        <p:nvSpPr>
          <p:cNvPr id="9" name="Espace réservé pour une image  29">
            <a:extLst>
              <a:ext uri="{FF2B5EF4-FFF2-40B4-BE49-F238E27FC236}">
                <a16:creationId xmlns:a16="http://schemas.microsoft.com/office/drawing/2014/main" id="{ED358CFF-706E-64A6-81F1-82F7B43F79A4}"/>
              </a:ext>
            </a:extLst>
          </p:cNvPr>
          <p:cNvSpPr>
            <a:spLocks noGrp="1" noChangeAspect="1"/>
          </p:cNvSpPr>
          <p:nvPr>
            <p:ph type="pic" sz="quarter" idx="21"/>
          </p:nvPr>
        </p:nvSpPr>
        <p:spPr>
          <a:xfrm>
            <a:off x="6387206" y="304800"/>
            <a:ext cx="5498794" cy="5645150"/>
          </a:xfrm>
          <a:prstGeom prst="parallelogram">
            <a:avLst>
              <a:gd name="adj" fmla="val 34601"/>
            </a:avLst>
          </a:prstGeom>
          <a:solidFill>
            <a:schemeClr val="bg1">
              <a:lumMod val="95000"/>
            </a:schemeClr>
          </a:solidFill>
          <a:ln>
            <a:noFill/>
          </a:ln>
          <a:effectLst/>
        </p:spPr>
        <p:txBody>
          <a:bodyPr anchor="ctr"/>
          <a:lstStyle>
            <a:lvl1pPr marL="0" indent="0" algn="ctr">
              <a:buNone/>
              <a:defRPr/>
            </a:lvl1pPr>
          </a:lstStyle>
          <a:p>
            <a:r>
              <a:rPr lang="en-GB" dirty="0"/>
              <a:t>Click icon to add picture</a:t>
            </a:r>
            <a:endParaRPr lang="fr-CA" dirty="0"/>
          </a:p>
        </p:txBody>
      </p:sp>
    </p:spTree>
    <p:extLst>
      <p:ext uri="{BB962C8B-B14F-4D97-AF65-F5344CB8AC3E}">
        <p14:creationId xmlns:p14="http://schemas.microsoft.com/office/powerpoint/2010/main" val="233621463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variant - true blue">
    <p:bg>
      <p:bgPr>
        <a:solidFill>
          <a:schemeClr val="tx2"/>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9672C7E-019D-FBA3-7F09-750C25D0C1D5}"/>
              </a:ext>
            </a:extLst>
          </p:cNvPr>
          <p:cNvSpPr>
            <a:spLocks noGrp="1"/>
          </p:cNvSpPr>
          <p:nvPr>
            <p:ph type="pic" sz="quarter" idx="13"/>
          </p:nvPr>
        </p:nvSpPr>
        <p:spPr>
          <a:xfrm>
            <a:off x="304800" y="304800"/>
            <a:ext cx="11588400" cy="54612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 name="Title 1">
            <a:extLst>
              <a:ext uri="{FF2B5EF4-FFF2-40B4-BE49-F238E27FC236}">
                <a16:creationId xmlns:a16="http://schemas.microsoft.com/office/drawing/2014/main" id="{F7276053-E50C-CB63-D92A-41737B158C28}"/>
              </a:ext>
            </a:extLst>
          </p:cNvPr>
          <p:cNvSpPr>
            <a:spLocks noGrp="1"/>
          </p:cNvSpPr>
          <p:nvPr>
            <p:ph type="title"/>
          </p:nvPr>
        </p:nvSpPr>
        <p:spPr>
          <a:xfrm>
            <a:off x="630000" y="4410000"/>
            <a:ext cx="9000000" cy="360000"/>
          </a:xfrm>
        </p:spPr>
        <p:txBody>
          <a:bodyPr anchor="b"/>
          <a:lstStyle>
            <a:lvl1pPr>
              <a:defRPr>
                <a:solidFill>
                  <a:schemeClr val="bg1"/>
                </a:solidFill>
              </a:defRPr>
            </a:lvl1pPr>
          </a:lstStyle>
          <a:p>
            <a:r>
              <a:rPr lang="en-GB"/>
              <a:t>Click to edit Master title style</a:t>
            </a:r>
            <a:endParaRPr lang="en-GB" dirty="0"/>
          </a:p>
        </p:txBody>
      </p:sp>
      <p:sp>
        <p:nvSpPr>
          <p:cNvPr id="9" name="Subtitle 2">
            <a:extLst>
              <a:ext uri="{FF2B5EF4-FFF2-40B4-BE49-F238E27FC236}">
                <a16:creationId xmlns:a16="http://schemas.microsoft.com/office/drawing/2014/main" id="{D3FFB69B-3E28-CA70-1686-15A872805004}"/>
              </a:ext>
            </a:extLst>
          </p:cNvPr>
          <p:cNvSpPr>
            <a:spLocks noGrp="1"/>
          </p:cNvSpPr>
          <p:nvPr>
            <p:ph type="subTitle" idx="1" hasCustomPrompt="1"/>
          </p:nvPr>
        </p:nvSpPr>
        <p:spPr>
          <a:xfrm>
            <a:off x="630000" y="4789050"/>
            <a:ext cx="9000000" cy="360000"/>
          </a:xfrm>
        </p:spPr>
        <p:txBody>
          <a:bodyPr/>
          <a:lstStyle>
            <a:lvl1pPr marL="0" indent="0" algn="l">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10" name="Text Placeholder 10">
            <a:extLst>
              <a:ext uri="{FF2B5EF4-FFF2-40B4-BE49-F238E27FC236}">
                <a16:creationId xmlns:a16="http://schemas.microsoft.com/office/drawing/2014/main" id="{7D72957C-E4A1-D746-E9BB-011A50F22C01}"/>
              </a:ext>
            </a:extLst>
          </p:cNvPr>
          <p:cNvSpPr>
            <a:spLocks noGrp="1"/>
          </p:cNvSpPr>
          <p:nvPr>
            <p:ph type="body" sz="quarter" idx="11" hasCustomPrompt="1"/>
          </p:nvPr>
        </p:nvSpPr>
        <p:spPr>
          <a:xfrm>
            <a:off x="630000" y="5277525"/>
            <a:ext cx="9000000" cy="360000"/>
          </a:xfrm>
        </p:spPr>
        <p:txBody>
          <a:bodyPr/>
          <a:lstStyle>
            <a:lvl1pPr marL="0" indent="0">
              <a:buNone/>
              <a:defRPr sz="2000">
                <a:solidFill>
                  <a:schemeClr val="bg1"/>
                </a:solidFill>
              </a:defRPr>
            </a:lvl1pPr>
          </a:lstStyle>
          <a:p>
            <a:pPr lvl="0"/>
            <a:r>
              <a:rPr lang="en-US" dirty="0"/>
              <a:t>Name, Date, Year</a:t>
            </a:r>
            <a:endParaRPr lang="en-GB" dirty="0"/>
          </a:p>
        </p:txBody>
      </p:sp>
      <p:sp>
        <p:nvSpPr>
          <p:cNvPr id="3" name="TextBox 2">
            <a:extLst>
              <a:ext uri="{FF2B5EF4-FFF2-40B4-BE49-F238E27FC236}">
                <a16:creationId xmlns:a16="http://schemas.microsoft.com/office/drawing/2014/main" id="{5B1E0962-8B10-37C3-6F28-5BA9F8CA0812}"/>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grpSp>
        <p:nvGrpSpPr>
          <p:cNvPr id="5" name="Gruppieren 4">
            <a:extLst>
              <a:ext uri="{FF2B5EF4-FFF2-40B4-BE49-F238E27FC236}">
                <a16:creationId xmlns:a16="http://schemas.microsoft.com/office/drawing/2014/main" id="{9F984664-D127-EFA0-B1BB-E96B560BEEAD}"/>
              </a:ext>
            </a:extLst>
          </p:cNvPr>
          <p:cNvGrpSpPr>
            <a:grpSpLocks noChangeAspect="1"/>
          </p:cNvGrpSpPr>
          <p:nvPr userDrawn="1"/>
        </p:nvGrpSpPr>
        <p:grpSpPr>
          <a:xfrm>
            <a:off x="10811963" y="6165234"/>
            <a:ext cx="1080000" cy="453765"/>
            <a:chOff x="1721984" y="2257682"/>
            <a:chExt cx="7247953" cy="3045250"/>
          </a:xfrm>
        </p:grpSpPr>
        <p:sp>
          <p:nvSpPr>
            <p:cNvPr id="6" name="Freihandform: Form 5">
              <a:extLst>
                <a:ext uri="{FF2B5EF4-FFF2-40B4-BE49-F238E27FC236}">
                  <a16:creationId xmlns:a16="http://schemas.microsoft.com/office/drawing/2014/main" id="{8CCCF190-9E49-A241-C093-9716B4C88EA5}"/>
                </a:ext>
              </a:extLst>
            </p:cNvPr>
            <p:cNvSpPr/>
            <p:nvPr/>
          </p:nvSpPr>
          <p:spPr>
            <a:xfrm>
              <a:off x="1721984" y="4167798"/>
              <a:ext cx="1948179" cy="1135134"/>
            </a:xfrm>
            <a:custGeom>
              <a:avLst/>
              <a:gdLst>
                <a:gd name="connsiteX0" fmla="*/ 1948179 w 1948179"/>
                <a:gd name="connsiteY0" fmla="*/ 391066 h 1135134"/>
                <a:gd name="connsiteX1" fmla="*/ 1641834 w 1948179"/>
                <a:gd name="connsiteY1" fmla="*/ 0 h 1135134"/>
                <a:gd name="connsiteX2" fmla="*/ 1272508 w 1948179"/>
                <a:gd name="connsiteY2" fmla="*/ 302012 h 1135134"/>
                <a:gd name="connsiteX3" fmla="*/ 1257305 w 1948179"/>
                <a:gd name="connsiteY3" fmla="*/ 302012 h 1135134"/>
                <a:gd name="connsiteX4" fmla="*/ 955329 w 1948179"/>
                <a:gd name="connsiteY4" fmla="*/ 0 h 1135134"/>
                <a:gd name="connsiteX5" fmla="*/ 581633 w 1948179"/>
                <a:gd name="connsiteY5" fmla="*/ 312846 h 1135134"/>
                <a:gd name="connsiteX6" fmla="*/ 566177 w 1948179"/>
                <a:gd name="connsiteY6" fmla="*/ 312846 h 1135134"/>
                <a:gd name="connsiteX7" fmla="*/ 333646 w 1948179"/>
                <a:gd name="connsiteY7" fmla="*/ 28240 h 1135134"/>
                <a:gd name="connsiteX8" fmla="*/ 223972 w 1948179"/>
                <a:gd name="connsiteY8" fmla="*/ 10870 h 1135134"/>
                <a:gd name="connsiteX9" fmla="*/ 0 w 1948179"/>
                <a:gd name="connsiteY9" fmla="*/ 10870 h 1135134"/>
                <a:gd name="connsiteX10" fmla="*/ 0 w 1948179"/>
                <a:gd name="connsiteY10" fmla="*/ 257990 h 1135134"/>
                <a:gd name="connsiteX11" fmla="*/ 283991 w 1948179"/>
                <a:gd name="connsiteY11" fmla="*/ 258099 h 1135134"/>
                <a:gd name="connsiteX12" fmla="*/ 283991 w 1948179"/>
                <a:gd name="connsiteY12" fmla="*/ 1116717 h 1135134"/>
                <a:gd name="connsiteX13" fmla="*/ 585967 w 1948179"/>
                <a:gd name="connsiteY13" fmla="*/ 1116717 h 1135134"/>
                <a:gd name="connsiteX14" fmla="*/ 585967 w 1948179"/>
                <a:gd name="connsiteY14" fmla="*/ 562710 h 1135134"/>
                <a:gd name="connsiteX15" fmla="*/ 597342 w 1948179"/>
                <a:gd name="connsiteY15" fmla="*/ 466506 h 1135134"/>
                <a:gd name="connsiteX16" fmla="*/ 820592 w 1948179"/>
                <a:gd name="connsiteY16" fmla="*/ 254198 h 1135134"/>
                <a:gd name="connsiteX17" fmla="*/ 968330 w 1948179"/>
                <a:gd name="connsiteY17" fmla="*/ 473656 h 1135134"/>
                <a:gd name="connsiteX18" fmla="*/ 968330 w 1948179"/>
                <a:gd name="connsiteY18" fmla="*/ 1116753 h 1135134"/>
                <a:gd name="connsiteX19" fmla="*/ 1270305 w 1948179"/>
                <a:gd name="connsiteY19" fmla="*/ 1116753 h 1135134"/>
                <a:gd name="connsiteX20" fmla="*/ 1270305 w 1948179"/>
                <a:gd name="connsiteY20" fmla="*/ 549710 h 1135134"/>
                <a:gd name="connsiteX21" fmla="*/ 1511467 w 1948179"/>
                <a:gd name="connsiteY21" fmla="*/ 254234 h 1135134"/>
                <a:gd name="connsiteX22" fmla="*/ 1644001 w 1948179"/>
                <a:gd name="connsiteY22" fmla="*/ 473692 h 1135134"/>
                <a:gd name="connsiteX23" fmla="*/ 1644001 w 1948179"/>
                <a:gd name="connsiteY23" fmla="*/ 833231 h 1135134"/>
                <a:gd name="connsiteX24" fmla="*/ 1948179 w 1948179"/>
                <a:gd name="connsiteY24" fmla="*/ 1135135 h 1135134"/>
                <a:gd name="connsiteX25" fmla="*/ 1948179 w 1948179"/>
                <a:gd name="connsiteY25" fmla="*/ 391102 h 113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48179" h="1135134">
                  <a:moveTo>
                    <a:pt x="1948179" y="391066"/>
                  </a:moveTo>
                  <a:cubicBezTo>
                    <a:pt x="1948179" y="149904"/>
                    <a:pt x="1852589" y="0"/>
                    <a:pt x="1641834" y="0"/>
                  </a:cubicBezTo>
                  <a:cubicBezTo>
                    <a:pt x="1468023" y="0"/>
                    <a:pt x="1335489" y="108627"/>
                    <a:pt x="1272508" y="302012"/>
                  </a:cubicBezTo>
                  <a:lnTo>
                    <a:pt x="1257305" y="302012"/>
                  </a:lnTo>
                  <a:cubicBezTo>
                    <a:pt x="1239934" y="128201"/>
                    <a:pt x="1142141" y="0"/>
                    <a:pt x="955329" y="0"/>
                  </a:cubicBezTo>
                  <a:cubicBezTo>
                    <a:pt x="768517" y="0"/>
                    <a:pt x="640317" y="115128"/>
                    <a:pt x="581633" y="312846"/>
                  </a:cubicBezTo>
                  <a:lnTo>
                    <a:pt x="566177" y="312846"/>
                  </a:lnTo>
                  <a:cubicBezTo>
                    <a:pt x="527067" y="181539"/>
                    <a:pt x="455238" y="69770"/>
                    <a:pt x="333646" y="28240"/>
                  </a:cubicBezTo>
                  <a:cubicBezTo>
                    <a:pt x="300820" y="17009"/>
                    <a:pt x="264382" y="10870"/>
                    <a:pt x="223972" y="10870"/>
                  </a:cubicBezTo>
                  <a:lnTo>
                    <a:pt x="0" y="10870"/>
                  </a:lnTo>
                  <a:lnTo>
                    <a:pt x="0" y="257990"/>
                  </a:lnTo>
                  <a:lnTo>
                    <a:pt x="283991" y="258099"/>
                  </a:lnTo>
                  <a:lnTo>
                    <a:pt x="283991" y="1116717"/>
                  </a:lnTo>
                  <a:lnTo>
                    <a:pt x="585967" y="1116717"/>
                  </a:lnTo>
                  <a:lnTo>
                    <a:pt x="585967" y="562710"/>
                  </a:lnTo>
                  <a:cubicBezTo>
                    <a:pt x="586725" y="527536"/>
                    <a:pt x="590806" y="495613"/>
                    <a:pt x="597342" y="466506"/>
                  </a:cubicBezTo>
                  <a:cubicBezTo>
                    <a:pt x="629158" y="324727"/>
                    <a:pt x="723268" y="254198"/>
                    <a:pt x="820592" y="254198"/>
                  </a:cubicBezTo>
                  <a:cubicBezTo>
                    <a:pt x="917916" y="254198"/>
                    <a:pt x="968330" y="297642"/>
                    <a:pt x="968330" y="473656"/>
                  </a:cubicBezTo>
                  <a:lnTo>
                    <a:pt x="968330" y="1116753"/>
                  </a:lnTo>
                  <a:lnTo>
                    <a:pt x="1270305" y="1116753"/>
                  </a:lnTo>
                  <a:lnTo>
                    <a:pt x="1270305" y="549710"/>
                  </a:lnTo>
                  <a:cubicBezTo>
                    <a:pt x="1292045" y="330288"/>
                    <a:pt x="1405006" y="254234"/>
                    <a:pt x="1511467" y="254234"/>
                  </a:cubicBezTo>
                  <a:cubicBezTo>
                    <a:pt x="1617927" y="254234"/>
                    <a:pt x="1644001" y="328121"/>
                    <a:pt x="1644001" y="473692"/>
                  </a:cubicBezTo>
                  <a:lnTo>
                    <a:pt x="1644001" y="833231"/>
                  </a:lnTo>
                  <a:cubicBezTo>
                    <a:pt x="1644001" y="1005923"/>
                    <a:pt x="1755662" y="1125384"/>
                    <a:pt x="1948179" y="1135135"/>
                  </a:cubicBezTo>
                  <a:lnTo>
                    <a:pt x="1948179" y="391102"/>
                  </a:lnTo>
                  <a:close/>
                </a:path>
              </a:pathLst>
            </a:custGeom>
            <a:solidFill>
              <a:schemeClr val="bg1"/>
            </a:solidFill>
            <a:ln w="0" cap="flat">
              <a:noFill/>
              <a:prstDash val="solid"/>
              <a:miter/>
            </a:ln>
          </p:spPr>
          <p:txBody>
            <a:bodyPr rtlCol="0" anchor="ctr"/>
            <a:lstStyle/>
            <a:p>
              <a:endParaRPr lang="de-DE"/>
            </a:p>
          </p:txBody>
        </p:sp>
        <p:sp>
          <p:nvSpPr>
            <p:cNvPr id="8" name="Freihandform: Form 7">
              <a:extLst>
                <a:ext uri="{FF2B5EF4-FFF2-40B4-BE49-F238E27FC236}">
                  <a16:creationId xmlns:a16="http://schemas.microsoft.com/office/drawing/2014/main" id="{9AD996F3-FCA2-8743-645C-D54D891C3FBB}"/>
                </a:ext>
              </a:extLst>
            </p:cNvPr>
            <p:cNvSpPr/>
            <p:nvPr/>
          </p:nvSpPr>
          <p:spPr>
            <a:xfrm>
              <a:off x="5035697" y="4193979"/>
              <a:ext cx="910332" cy="1088477"/>
            </a:xfrm>
            <a:custGeom>
              <a:avLst/>
              <a:gdLst>
                <a:gd name="connsiteX0" fmla="*/ 326785 w 910332"/>
                <a:gd name="connsiteY0" fmla="*/ 851469 h 1088477"/>
                <a:gd name="connsiteX1" fmla="*/ 897296 w 910332"/>
                <a:gd name="connsiteY1" fmla="*/ 235817 h 1088477"/>
                <a:gd name="connsiteX2" fmla="*/ 897296 w 910332"/>
                <a:gd name="connsiteY2" fmla="*/ 5381 h 1088477"/>
                <a:gd name="connsiteX3" fmla="*/ 897296 w 910332"/>
                <a:gd name="connsiteY3" fmla="*/ 5381 h 1088477"/>
                <a:gd name="connsiteX4" fmla="*/ 897296 w 910332"/>
                <a:gd name="connsiteY4" fmla="*/ 0 h 1088477"/>
                <a:gd name="connsiteX5" fmla="*/ 22535 w 910332"/>
                <a:gd name="connsiteY5" fmla="*/ 0 h 1088477"/>
                <a:gd name="connsiteX6" fmla="*/ 22535 w 910332"/>
                <a:gd name="connsiteY6" fmla="*/ 225958 h 1088477"/>
                <a:gd name="connsiteX7" fmla="*/ 600629 w 910332"/>
                <a:gd name="connsiteY7" fmla="*/ 225958 h 1088477"/>
                <a:gd name="connsiteX8" fmla="*/ 0 w 910332"/>
                <a:gd name="connsiteY8" fmla="*/ 868947 h 1088477"/>
                <a:gd name="connsiteX9" fmla="*/ 0 w 910332"/>
                <a:gd name="connsiteY9" fmla="*/ 1088477 h 1088477"/>
                <a:gd name="connsiteX10" fmla="*/ 910333 w 910332"/>
                <a:gd name="connsiteY10" fmla="*/ 1088477 h 1088477"/>
                <a:gd name="connsiteX11" fmla="*/ 910333 w 910332"/>
                <a:gd name="connsiteY11" fmla="*/ 851469 h 1088477"/>
                <a:gd name="connsiteX12" fmla="*/ 326785 w 910332"/>
                <a:gd name="connsiteY12" fmla="*/ 851469 h 10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332" h="1088477">
                  <a:moveTo>
                    <a:pt x="326785" y="851469"/>
                  </a:moveTo>
                  <a:lnTo>
                    <a:pt x="897296" y="235817"/>
                  </a:lnTo>
                  <a:lnTo>
                    <a:pt x="897296" y="5381"/>
                  </a:lnTo>
                  <a:lnTo>
                    <a:pt x="897296" y="5381"/>
                  </a:lnTo>
                  <a:lnTo>
                    <a:pt x="897296" y="0"/>
                  </a:lnTo>
                  <a:lnTo>
                    <a:pt x="22535" y="0"/>
                  </a:lnTo>
                  <a:lnTo>
                    <a:pt x="22535" y="225958"/>
                  </a:lnTo>
                  <a:lnTo>
                    <a:pt x="600629" y="225958"/>
                  </a:lnTo>
                  <a:lnTo>
                    <a:pt x="0" y="868947"/>
                  </a:lnTo>
                  <a:lnTo>
                    <a:pt x="0" y="1088477"/>
                  </a:lnTo>
                  <a:lnTo>
                    <a:pt x="910333" y="1088477"/>
                  </a:lnTo>
                  <a:lnTo>
                    <a:pt x="910333" y="851469"/>
                  </a:lnTo>
                  <a:lnTo>
                    <a:pt x="326785" y="851469"/>
                  </a:lnTo>
                  <a:close/>
                </a:path>
              </a:pathLst>
            </a:custGeom>
            <a:solidFill>
              <a:schemeClr val="bg1"/>
            </a:solidFill>
            <a:ln w="0" cap="flat">
              <a:noFill/>
              <a:prstDash val="solid"/>
              <a:miter/>
            </a:ln>
          </p:spPr>
          <p:txBody>
            <a:bodyPr rtlCol="0" anchor="ctr"/>
            <a:lstStyle/>
            <a:p>
              <a:endParaRPr lang="de-DE"/>
            </a:p>
          </p:txBody>
        </p:sp>
        <p:sp>
          <p:nvSpPr>
            <p:cNvPr id="11" name="Freihandform: Form 9">
              <a:extLst>
                <a:ext uri="{FF2B5EF4-FFF2-40B4-BE49-F238E27FC236}">
                  <a16:creationId xmlns:a16="http://schemas.microsoft.com/office/drawing/2014/main" id="{496EFA06-7B35-2B3E-9DE2-E7F6C51B1A92}"/>
                </a:ext>
              </a:extLst>
            </p:cNvPr>
            <p:cNvSpPr/>
            <p:nvPr/>
          </p:nvSpPr>
          <p:spPr>
            <a:xfrm>
              <a:off x="6099401" y="4169495"/>
              <a:ext cx="1028023" cy="1115344"/>
            </a:xfrm>
            <a:custGeom>
              <a:avLst/>
              <a:gdLst>
                <a:gd name="connsiteX0" fmla="*/ 670832 w 1028023"/>
                <a:gd name="connsiteY0" fmla="*/ 897368 h 1115344"/>
                <a:gd name="connsiteX1" fmla="*/ 328879 w 1028023"/>
                <a:gd name="connsiteY1" fmla="*/ 1115345 h 1115344"/>
                <a:gd name="connsiteX2" fmla="*/ 0 w 1028023"/>
                <a:gd name="connsiteY2" fmla="*/ 836373 h 1115344"/>
                <a:gd name="connsiteX3" fmla="*/ 389874 w 1028023"/>
                <a:gd name="connsiteY3" fmla="*/ 498754 h 1115344"/>
                <a:gd name="connsiteX4" fmla="*/ 668665 w 1028023"/>
                <a:gd name="connsiteY4" fmla="*/ 415984 h 1115344"/>
                <a:gd name="connsiteX5" fmla="*/ 668665 w 1028023"/>
                <a:gd name="connsiteY5" fmla="*/ 392041 h 1115344"/>
                <a:gd name="connsiteX6" fmla="*/ 483515 w 1028023"/>
                <a:gd name="connsiteY6" fmla="*/ 224333 h 1115344"/>
                <a:gd name="connsiteX7" fmla="*/ 235203 w 1028023"/>
                <a:gd name="connsiteY7" fmla="*/ 383338 h 1115344"/>
                <a:gd name="connsiteX8" fmla="*/ 8703 w 1028023"/>
                <a:gd name="connsiteY8" fmla="*/ 261349 h 1115344"/>
                <a:gd name="connsiteX9" fmla="*/ 513994 w 1028023"/>
                <a:gd name="connsiteY9" fmla="*/ 0 h 1115344"/>
                <a:gd name="connsiteX10" fmla="*/ 964863 w 1028023"/>
                <a:gd name="connsiteY10" fmla="*/ 409483 h 1115344"/>
                <a:gd name="connsiteX11" fmla="*/ 964863 w 1028023"/>
                <a:gd name="connsiteY11" fmla="*/ 762342 h 1115344"/>
                <a:gd name="connsiteX12" fmla="*/ 1028024 w 1028023"/>
                <a:gd name="connsiteY12" fmla="*/ 1112528 h 1115344"/>
                <a:gd name="connsiteX13" fmla="*/ 725290 w 1028023"/>
                <a:gd name="connsiteY13" fmla="*/ 1112528 h 1115344"/>
                <a:gd name="connsiteX14" fmla="*/ 670832 w 1028023"/>
                <a:gd name="connsiteY14" fmla="*/ 897404 h 1115344"/>
                <a:gd name="connsiteX15" fmla="*/ 676104 w 1028023"/>
                <a:gd name="connsiteY15" fmla="*/ 711603 h 1115344"/>
                <a:gd name="connsiteX16" fmla="*/ 676104 w 1028023"/>
                <a:gd name="connsiteY16" fmla="*/ 543715 h 1115344"/>
                <a:gd name="connsiteX17" fmla="*/ 676104 w 1028023"/>
                <a:gd name="connsiteY17" fmla="*/ 543715 h 1115344"/>
                <a:gd name="connsiteX18" fmla="*/ 532339 w 1028023"/>
                <a:gd name="connsiteY18" fmla="*/ 605468 h 1115344"/>
                <a:gd name="connsiteX19" fmla="*/ 308006 w 1028023"/>
                <a:gd name="connsiteY19" fmla="*/ 783468 h 1115344"/>
                <a:gd name="connsiteX20" fmla="*/ 440865 w 1028023"/>
                <a:gd name="connsiteY20" fmla="*/ 918494 h 1115344"/>
                <a:gd name="connsiteX21" fmla="*/ 676104 w 1028023"/>
                <a:gd name="connsiteY21" fmla="*/ 711567 h 111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8023" h="1115344">
                  <a:moveTo>
                    <a:pt x="670832" y="897368"/>
                  </a:moveTo>
                  <a:cubicBezTo>
                    <a:pt x="620093" y="1041639"/>
                    <a:pt x="485681" y="1115345"/>
                    <a:pt x="328879" y="1115345"/>
                  </a:cubicBezTo>
                  <a:cubicBezTo>
                    <a:pt x="119786" y="1115345"/>
                    <a:pt x="0" y="1017154"/>
                    <a:pt x="0" y="836373"/>
                  </a:cubicBezTo>
                  <a:cubicBezTo>
                    <a:pt x="0" y="629447"/>
                    <a:pt x="163374" y="544509"/>
                    <a:pt x="389874" y="498754"/>
                  </a:cubicBezTo>
                  <a:cubicBezTo>
                    <a:pt x="577191" y="459536"/>
                    <a:pt x="659962" y="439963"/>
                    <a:pt x="668665" y="415984"/>
                  </a:cubicBezTo>
                  <a:lnTo>
                    <a:pt x="668665" y="392041"/>
                  </a:lnTo>
                  <a:cubicBezTo>
                    <a:pt x="668665" y="287494"/>
                    <a:pt x="616410" y="224333"/>
                    <a:pt x="483515" y="224333"/>
                  </a:cubicBezTo>
                  <a:cubicBezTo>
                    <a:pt x="350619" y="224333"/>
                    <a:pt x="270052" y="302734"/>
                    <a:pt x="235203" y="383338"/>
                  </a:cubicBezTo>
                  <a:lnTo>
                    <a:pt x="8703" y="261349"/>
                  </a:lnTo>
                  <a:cubicBezTo>
                    <a:pt x="87104" y="100177"/>
                    <a:pt x="278791" y="0"/>
                    <a:pt x="513994" y="0"/>
                  </a:cubicBezTo>
                  <a:cubicBezTo>
                    <a:pt x="821098" y="0"/>
                    <a:pt x="964863" y="143729"/>
                    <a:pt x="964863" y="409483"/>
                  </a:cubicBezTo>
                  <a:lnTo>
                    <a:pt x="964863" y="762342"/>
                  </a:lnTo>
                  <a:cubicBezTo>
                    <a:pt x="964863" y="988841"/>
                    <a:pt x="991008" y="1082013"/>
                    <a:pt x="1028024" y="1112528"/>
                  </a:cubicBezTo>
                  <a:lnTo>
                    <a:pt x="725290" y="1112528"/>
                  </a:lnTo>
                  <a:cubicBezTo>
                    <a:pt x="699144" y="1088585"/>
                    <a:pt x="677368" y="1021560"/>
                    <a:pt x="670832" y="897404"/>
                  </a:cubicBezTo>
                  <a:close/>
                  <a:moveTo>
                    <a:pt x="676104" y="711603"/>
                  </a:moveTo>
                  <a:lnTo>
                    <a:pt x="676104" y="543715"/>
                  </a:lnTo>
                  <a:lnTo>
                    <a:pt x="676104" y="543715"/>
                  </a:lnTo>
                  <a:cubicBezTo>
                    <a:pt x="646564" y="571016"/>
                    <a:pt x="610776" y="581525"/>
                    <a:pt x="532339" y="605468"/>
                  </a:cubicBezTo>
                  <a:cubicBezTo>
                    <a:pt x="384241" y="646853"/>
                    <a:pt x="308006" y="685458"/>
                    <a:pt x="308006" y="783468"/>
                  </a:cubicBezTo>
                  <a:cubicBezTo>
                    <a:pt x="308006" y="870608"/>
                    <a:pt x="369001" y="918494"/>
                    <a:pt x="440865" y="918494"/>
                  </a:cubicBezTo>
                  <a:cubicBezTo>
                    <a:pt x="549782" y="918494"/>
                    <a:pt x="654328" y="837926"/>
                    <a:pt x="676104" y="711567"/>
                  </a:cubicBezTo>
                  <a:close/>
                </a:path>
              </a:pathLst>
            </a:custGeom>
            <a:solidFill>
              <a:schemeClr val="bg1"/>
            </a:solidFill>
            <a:ln w="0" cap="flat">
              <a:noFill/>
              <a:prstDash val="solid"/>
              <a:miter/>
            </a:ln>
          </p:spPr>
          <p:txBody>
            <a:bodyPr rtlCol="0" anchor="ctr"/>
            <a:lstStyle/>
            <a:p>
              <a:endParaRPr lang="de-DE"/>
            </a:p>
          </p:txBody>
        </p:sp>
        <p:sp>
          <p:nvSpPr>
            <p:cNvPr id="12" name="Freihandform: Form 11">
              <a:extLst>
                <a:ext uri="{FF2B5EF4-FFF2-40B4-BE49-F238E27FC236}">
                  <a16:creationId xmlns:a16="http://schemas.microsoft.com/office/drawing/2014/main" id="{30FBFC56-8885-3442-F830-4D40CC3178F5}"/>
                </a:ext>
              </a:extLst>
            </p:cNvPr>
            <p:cNvSpPr/>
            <p:nvPr/>
          </p:nvSpPr>
          <p:spPr>
            <a:xfrm>
              <a:off x="4301487" y="2782401"/>
              <a:ext cx="1066448" cy="1110650"/>
            </a:xfrm>
            <a:custGeom>
              <a:avLst/>
              <a:gdLst>
                <a:gd name="connsiteX0" fmla="*/ 0 w 1066448"/>
                <a:gd name="connsiteY0" fmla="*/ 556390 h 1110650"/>
                <a:gd name="connsiteX1" fmla="*/ 541657 w 1066448"/>
                <a:gd name="connsiteY1" fmla="*/ 0 h 1110650"/>
                <a:gd name="connsiteX2" fmla="*/ 1066448 w 1066448"/>
                <a:gd name="connsiteY2" fmla="*/ 545846 h 1110650"/>
                <a:gd name="connsiteX3" fmla="*/ 526923 w 1066448"/>
                <a:gd name="connsiteY3" fmla="*/ 1110650 h 1110650"/>
                <a:gd name="connsiteX4" fmla="*/ 36 w 1066448"/>
                <a:gd name="connsiteY4" fmla="*/ 556354 h 1110650"/>
                <a:gd name="connsiteX5" fmla="*/ 765051 w 1066448"/>
                <a:gd name="connsiteY5" fmla="*/ 550071 h 1110650"/>
                <a:gd name="connsiteX6" fmla="*/ 537431 w 1066448"/>
                <a:gd name="connsiteY6" fmla="*/ 216569 h 1110650"/>
                <a:gd name="connsiteX7" fmla="*/ 305587 w 1066448"/>
                <a:gd name="connsiteY7" fmla="*/ 547976 h 1110650"/>
                <a:gd name="connsiteX8" fmla="*/ 528981 w 1066448"/>
                <a:gd name="connsiteY8" fmla="*/ 892023 h 1110650"/>
                <a:gd name="connsiteX9" fmla="*/ 765051 w 1066448"/>
                <a:gd name="connsiteY9" fmla="*/ 550071 h 111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448" h="1110650">
                  <a:moveTo>
                    <a:pt x="0" y="556390"/>
                  </a:moveTo>
                  <a:cubicBezTo>
                    <a:pt x="0" y="238164"/>
                    <a:pt x="198115" y="0"/>
                    <a:pt x="541657" y="0"/>
                  </a:cubicBezTo>
                  <a:cubicBezTo>
                    <a:pt x="885198" y="0"/>
                    <a:pt x="1066448" y="214980"/>
                    <a:pt x="1066448" y="545846"/>
                  </a:cubicBezTo>
                  <a:cubicBezTo>
                    <a:pt x="1066448" y="876711"/>
                    <a:pt x="868333" y="1110650"/>
                    <a:pt x="526923" y="1110650"/>
                  </a:cubicBezTo>
                  <a:cubicBezTo>
                    <a:pt x="185512" y="1110650"/>
                    <a:pt x="36" y="893576"/>
                    <a:pt x="36" y="556354"/>
                  </a:cubicBezTo>
                  <a:close/>
                  <a:moveTo>
                    <a:pt x="765051" y="550071"/>
                  </a:moveTo>
                  <a:cubicBezTo>
                    <a:pt x="765051" y="335091"/>
                    <a:pt x="689177" y="216569"/>
                    <a:pt x="537431" y="216569"/>
                  </a:cubicBezTo>
                  <a:cubicBezTo>
                    <a:pt x="385685" y="216569"/>
                    <a:pt x="305587" y="335127"/>
                    <a:pt x="305587" y="547976"/>
                  </a:cubicBezTo>
                  <a:cubicBezTo>
                    <a:pt x="305587" y="760825"/>
                    <a:pt x="379329" y="892023"/>
                    <a:pt x="528981" y="892023"/>
                  </a:cubicBezTo>
                  <a:cubicBezTo>
                    <a:pt x="678633" y="892023"/>
                    <a:pt x="765051" y="769276"/>
                    <a:pt x="765051" y="550071"/>
                  </a:cubicBezTo>
                  <a:close/>
                </a:path>
              </a:pathLst>
            </a:custGeom>
            <a:solidFill>
              <a:schemeClr val="bg1"/>
            </a:solidFill>
            <a:ln w="0" cap="flat">
              <a:noFill/>
              <a:prstDash val="solid"/>
              <a:miter/>
            </a:ln>
          </p:spPr>
          <p:txBody>
            <a:bodyPr rtlCol="0" anchor="ctr"/>
            <a:lstStyle/>
            <a:p>
              <a:endParaRPr lang="de-DE"/>
            </a:p>
          </p:txBody>
        </p:sp>
        <p:sp>
          <p:nvSpPr>
            <p:cNvPr id="13" name="Freihandform: Form 12">
              <a:extLst>
                <a:ext uri="{FF2B5EF4-FFF2-40B4-BE49-F238E27FC236}">
                  <a16:creationId xmlns:a16="http://schemas.microsoft.com/office/drawing/2014/main" id="{C67C7C44-B782-241F-7E93-99120E690FAF}"/>
                </a:ext>
              </a:extLst>
            </p:cNvPr>
            <p:cNvSpPr/>
            <p:nvPr/>
          </p:nvSpPr>
          <p:spPr>
            <a:xfrm>
              <a:off x="6410838" y="2808294"/>
              <a:ext cx="1066231" cy="1086021"/>
            </a:xfrm>
            <a:custGeom>
              <a:avLst/>
              <a:gdLst>
                <a:gd name="connsiteX0" fmla="*/ 0 w 1066231"/>
                <a:gd name="connsiteY0" fmla="*/ 1228 h 1086021"/>
                <a:gd name="connsiteX1" fmla="*/ 283955 w 1066231"/>
                <a:gd name="connsiteY1" fmla="*/ 1228 h 1086021"/>
                <a:gd name="connsiteX2" fmla="*/ 526381 w 1066231"/>
                <a:gd name="connsiteY2" fmla="*/ 790691 h 1086021"/>
                <a:gd name="connsiteX3" fmla="*/ 539381 w 1066231"/>
                <a:gd name="connsiteY3" fmla="*/ 790691 h 1086021"/>
                <a:gd name="connsiteX4" fmla="*/ 777545 w 1066231"/>
                <a:gd name="connsiteY4" fmla="*/ 0 h 1086021"/>
                <a:gd name="connsiteX5" fmla="*/ 1066232 w 1066231"/>
                <a:gd name="connsiteY5" fmla="*/ 0 h 1086021"/>
                <a:gd name="connsiteX6" fmla="*/ 675346 w 1066231"/>
                <a:gd name="connsiteY6" fmla="*/ 1086021 h 1086021"/>
                <a:gd name="connsiteX7" fmla="*/ 394821 w 1066231"/>
                <a:gd name="connsiteY7" fmla="*/ 1084866 h 1086021"/>
                <a:gd name="connsiteX8" fmla="*/ 0 w 1066231"/>
                <a:gd name="connsiteY8" fmla="*/ 1228 h 108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31" h="1086021">
                  <a:moveTo>
                    <a:pt x="0" y="1228"/>
                  </a:moveTo>
                  <a:lnTo>
                    <a:pt x="283955" y="1228"/>
                  </a:lnTo>
                  <a:lnTo>
                    <a:pt x="526381" y="790691"/>
                  </a:lnTo>
                  <a:lnTo>
                    <a:pt x="539381" y="790691"/>
                  </a:lnTo>
                  <a:lnTo>
                    <a:pt x="777545" y="0"/>
                  </a:lnTo>
                  <a:lnTo>
                    <a:pt x="1066232" y="0"/>
                  </a:lnTo>
                  <a:lnTo>
                    <a:pt x="675346" y="1086021"/>
                  </a:lnTo>
                  <a:lnTo>
                    <a:pt x="394821" y="1084866"/>
                  </a:lnTo>
                  <a:lnTo>
                    <a:pt x="0" y="1228"/>
                  </a:lnTo>
                  <a:close/>
                </a:path>
              </a:pathLst>
            </a:custGeom>
            <a:solidFill>
              <a:schemeClr val="bg1"/>
            </a:solidFill>
            <a:ln w="0" cap="flat">
              <a:noFill/>
              <a:prstDash val="solid"/>
              <a:miter/>
            </a:ln>
          </p:spPr>
          <p:txBody>
            <a:bodyPr rtlCol="0" anchor="ctr"/>
            <a:lstStyle/>
            <a:p>
              <a:endParaRPr lang="de-DE"/>
            </a:p>
          </p:txBody>
        </p:sp>
        <p:sp>
          <p:nvSpPr>
            <p:cNvPr id="14" name="Freihandform: Form 13">
              <a:extLst>
                <a:ext uri="{FF2B5EF4-FFF2-40B4-BE49-F238E27FC236}">
                  <a16:creationId xmlns:a16="http://schemas.microsoft.com/office/drawing/2014/main" id="{56C7BC32-B566-74D1-0C2E-F18C4C992BE1}"/>
                </a:ext>
              </a:extLst>
            </p:cNvPr>
            <p:cNvSpPr/>
            <p:nvPr/>
          </p:nvSpPr>
          <p:spPr>
            <a:xfrm>
              <a:off x="3393430" y="2257682"/>
              <a:ext cx="851865" cy="1636633"/>
            </a:xfrm>
            <a:custGeom>
              <a:avLst/>
              <a:gdLst>
                <a:gd name="connsiteX0" fmla="*/ 561374 w 851865"/>
                <a:gd name="connsiteY0" fmla="*/ 396700 h 1636633"/>
                <a:gd name="connsiteX1" fmla="*/ 717454 w 851865"/>
                <a:gd name="connsiteY1" fmla="*/ 227619 h 1636633"/>
                <a:gd name="connsiteX2" fmla="*/ 851866 w 851865"/>
                <a:gd name="connsiteY2" fmla="*/ 247120 h 1636633"/>
                <a:gd name="connsiteX3" fmla="*/ 851866 w 851865"/>
                <a:gd name="connsiteY3" fmla="*/ 26001 h 1636633"/>
                <a:gd name="connsiteX4" fmla="*/ 648117 w 851865"/>
                <a:gd name="connsiteY4" fmla="*/ 0 h 1636633"/>
                <a:gd name="connsiteX5" fmla="*/ 277419 w 851865"/>
                <a:gd name="connsiteY5" fmla="*/ 381496 h 1636633"/>
                <a:gd name="connsiteX6" fmla="*/ 277419 w 851865"/>
                <a:gd name="connsiteY6" fmla="*/ 550576 h 1636633"/>
                <a:gd name="connsiteX7" fmla="*/ 85226 w 851865"/>
                <a:gd name="connsiteY7" fmla="*/ 550576 h 1636633"/>
                <a:gd name="connsiteX8" fmla="*/ 0 w 851865"/>
                <a:gd name="connsiteY8" fmla="*/ 784696 h 1636633"/>
                <a:gd name="connsiteX9" fmla="*/ 277419 w 851865"/>
                <a:gd name="connsiteY9" fmla="*/ 784696 h 1636633"/>
                <a:gd name="connsiteX10" fmla="*/ 277419 w 851865"/>
                <a:gd name="connsiteY10" fmla="*/ 1636634 h 1636633"/>
                <a:gd name="connsiteX11" fmla="*/ 561410 w 851865"/>
                <a:gd name="connsiteY11" fmla="*/ 1636634 h 1636633"/>
                <a:gd name="connsiteX12" fmla="*/ 561410 w 851865"/>
                <a:gd name="connsiteY12" fmla="*/ 767831 h 1636633"/>
                <a:gd name="connsiteX13" fmla="*/ 552743 w 851865"/>
                <a:gd name="connsiteY13" fmla="*/ 784732 h 1636633"/>
                <a:gd name="connsiteX14" fmla="*/ 822650 w 851865"/>
                <a:gd name="connsiteY14" fmla="*/ 784732 h 1636633"/>
                <a:gd name="connsiteX15" fmla="*/ 822650 w 851865"/>
                <a:gd name="connsiteY15" fmla="*/ 550612 h 1636633"/>
                <a:gd name="connsiteX16" fmla="*/ 552743 w 851865"/>
                <a:gd name="connsiteY16" fmla="*/ 550612 h 1636633"/>
                <a:gd name="connsiteX17" fmla="*/ 561410 w 851865"/>
                <a:gd name="connsiteY17" fmla="*/ 585281 h 1636633"/>
                <a:gd name="connsiteX18" fmla="*/ 561410 w 851865"/>
                <a:gd name="connsiteY18" fmla="*/ 396700 h 163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1865" h="1636633">
                  <a:moveTo>
                    <a:pt x="561374" y="396700"/>
                  </a:moveTo>
                  <a:cubicBezTo>
                    <a:pt x="561374" y="273157"/>
                    <a:pt x="602543" y="227619"/>
                    <a:pt x="717454" y="227619"/>
                  </a:cubicBezTo>
                  <a:cubicBezTo>
                    <a:pt x="769492" y="227619"/>
                    <a:pt x="814995" y="236286"/>
                    <a:pt x="851866" y="247120"/>
                  </a:cubicBezTo>
                  <a:lnTo>
                    <a:pt x="851866" y="26001"/>
                  </a:lnTo>
                  <a:cubicBezTo>
                    <a:pt x="810697" y="15167"/>
                    <a:pt x="758658" y="0"/>
                    <a:pt x="648117" y="0"/>
                  </a:cubicBezTo>
                  <a:cubicBezTo>
                    <a:pt x="403164" y="0"/>
                    <a:pt x="277419" y="145246"/>
                    <a:pt x="277419" y="381496"/>
                  </a:cubicBezTo>
                  <a:lnTo>
                    <a:pt x="277419" y="550576"/>
                  </a:lnTo>
                  <a:lnTo>
                    <a:pt x="85226" y="550576"/>
                  </a:lnTo>
                  <a:lnTo>
                    <a:pt x="0" y="784696"/>
                  </a:lnTo>
                  <a:lnTo>
                    <a:pt x="277419" y="784696"/>
                  </a:lnTo>
                  <a:lnTo>
                    <a:pt x="277419" y="1636634"/>
                  </a:lnTo>
                  <a:lnTo>
                    <a:pt x="561410" y="1636634"/>
                  </a:lnTo>
                  <a:lnTo>
                    <a:pt x="561410" y="767831"/>
                  </a:lnTo>
                  <a:lnTo>
                    <a:pt x="552743" y="784732"/>
                  </a:lnTo>
                  <a:lnTo>
                    <a:pt x="822650" y="784732"/>
                  </a:lnTo>
                  <a:lnTo>
                    <a:pt x="822650" y="550612"/>
                  </a:lnTo>
                  <a:lnTo>
                    <a:pt x="552743" y="550612"/>
                  </a:lnTo>
                  <a:lnTo>
                    <a:pt x="561410" y="585281"/>
                  </a:lnTo>
                  <a:lnTo>
                    <a:pt x="561410" y="396700"/>
                  </a:lnTo>
                  <a:close/>
                </a:path>
              </a:pathLst>
            </a:custGeom>
            <a:solidFill>
              <a:schemeClr val="bg1"/>
            </a:solidFill>
            <a:ln w="0" cap="flat">
              <a:noFill/>
              <a:prstDash val="solid"/>
              <a:miter/>
            </a:ln>
          </p:spPr>
          <p:txBody>
            <a:bodyPr rtlCol="0" anchor="ctr"/>
            <a:lstStyle/>
            <a:p>
              <a:endParaRPr lang="de-DE"/>
            </a:p>
          </p:txBody>
        </p:sp>
        <p:sp>
          <p:nvSpPr>
            <p:cNvPr id="15" name="Freihandform: Form 14">
              <a:extLst>
                <a:ext uri="{FF2B5EF4-FFF2-40B4-BE49-F238E27FC236}">
                  <a16:creationId xmlns:a16="http://schemas.microsoft.com/office/drawing/2014/main" id="{34F400AF-380B-6D34-7997-6D867B9859A9}"/>
                </a:ext>
              </a:extLst>
            </p:cNvPr>
            <p:cNvSpPr/>
            <p:nvPr/>
          </p:nvSpPr>
          <p:spPr>
            <a:xfrm>
              <a:off x="5437019" y="2809522"/>
              <a:ext cx="840273" cy="1083529"/>
            </a:xfrm>
            <a:custGeom>
              <a:avLst/>
              <a:gdLst>
                <a:gd name="connsiteX0" fmla="*/ 826190 w 840273"/>
                <a:gd name="connsiteY0" fmla="*/ 2492 h 1083529"/>
                <a:gd name="connsiteX1" fmla="*/ 462100 w 840273"/>
                <a:gd name="connsiteY1" fmla="*/ 341700 h 1083529"/>
                <a:gd name="connsiteX2" fmla="*/ 453108 w 840273"/>
                <a:gd name="connsiteY2" fmla="*/ 341772 h 1083529"/>
                <a:gd name="connsiteX3" fmla="*/ 464158 w 840273"/>
                <a:gd name="connsiteY3" fmla="*/ 154780 h 1083529"/>
                <a:gd name="connsiteX4" fmla="*/ 463870 w 840273"/>
                <a:gd name="connsiteY4" fmla="*/ 0 h 1083529"/>
                <a:gd name="connsiteX5" fmla="*/ 82410 w 840273"/>
                <a:gd name="connsiteY5" fmla="*/ 0 h 1083529"/>
                <a:gd name="connsiteX6" fmla="*/ 0 w 840273"/>
                <a:gd name="connsiteY6" fmla="*/ 224875 h 1083529"/>
                <a:gd name="connsiteX7" fmla="*/ 212849 w 840273"/>
                <a:gd name="connsiteY7" fmla="*/ 224875 h 1083529"/>
                <a:gd name="connsiteX8" fmla="*/ 212849 w 840273"/>
                <a:gd name="connsiteY8" fmla="*/ 1083530 h 1083529"/>
                <a:gd name="connsiteX9" fmla="*/ 488535 w 840273"/>
                <a:gd name="connsiteY9" fmla="*/ 1083530 h 1083529"/>
                <a:gd name="connsiteX10" fmla="*/ 488535 w 840273"/>
                <a:gd name="connsiteY10" fmla="*/ 684266 h 1083529"/>
                <a:gd name="connsiteX11" fmla="*/ 760970 w 840273"/>
                <a:gd name="connsiteY11" fmla="*/ 332708 h 1083529"/>
                <a:gd name="connsiteX12" fmla="*/ 840274 w 840273"/>
                <a:gd name="connsiteY12" fmla="*/ 332708 h 1083529"/>
                <a:gd name="connsiteX13" fmla="*/ 840274 w 840273"/>
                <a:gd name="connsiteY13" fmla="*/ 2456 h 1083529"/>
                <a:gd name="connsiteX14" fmla="*/ 826153 w 840273"/>
                <a:gd name="connsiteY14" fmla="*/ 2456 h 108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0273" h="1083529">
                  <a:moveTo>
                    <a:pt x="826190" y="2492"/>
                  </a:moveTo>
                  <a:cubicBezTo>
                    <a:pt x="640786" y="2492"/>
                    <a:pt x="490918" y="119786"/>
                    <a:pt x="462100" y="341700"/>
                  </a:cubicBezTo>
                  <a:lnTo>
                    <a:pt x="453108" y="341772"/>
                  </a:lnTo>
                  <a:lnTo>
                    <a:pt x="464158" y="154780"/>
                  </a:lnTo>
                  <a:lnTo>
                    <a:pt x="463870" y="0"/>
                  </a:lnTo>
                  <a:lnTo>
                    <a:pt x="82410" y="0"/>
                  </a:lnTo>
                  <a:lnTo>
                    <a:pt x="0" y="224875"/>
                  </a:lnTo>
                  <a:lnTo>
                    <a:pt x="212849" y="224875"/>
                  </a:lnTo>
                  <a:lnTo>
                    <a:pt x="212849" y="1083530"/>
                  </a:lnTo>
                  <a:lnTo>
                    <a:pt x="488535" y="1083530"/>
                  </a:lnTo>
                  <a:lnTo>
                    <a:pt x="488535" y="684266"/>
                  </a:lnTo>
                  <a:cubicBezTo>
                    <a:pt x="488535" y="440432"/>
                    <a:pt x="517894" y="332708"/>
                    <a:pt x="760970" y="332708"/>
                  </a:cubicBezTo>
                  <a:lnTo>
                    <a:pt x="840274" y="332708"/>
                  </a:lnTo>
                  <a:lnTo>
                    <a:pt x="840274" y="2456"/>
                  </a:lnTo>
                  <a:lnTo>
                    <a:pt x="826153" y="2456"/>
                  </a:lnTo>
                  <a:close/>
                </a:path>
              </a:pathLst>
            </a:custGeom>
            <a:solidFill>
              <a:schemeClr val="bg1"/>
            </a:solidFill>
            <a:ln w="0" cap="flat">
              <a:noFill/>
              <a:prstDash val="solid"/>
              <a:miter/>
            </a:ln>
          </p:spPr>
          <p:txBody>
            <a:bodyPr rtlCol="0" anchor="ctr"/>
            <a:lstStyle/>
            <a:p>
              <a:endParaRPr lang="de-DE"/>
            </a:p>
          </p:txBody>
        </p:sp>
        <p:sp>
          <p:nvSpPr>
            <p:cNvPr id="16" name="Freihandform: Form 15">
              <a:extLst>
                <a:ext uri="{FF2B5EF4-FFF2-40B4-BE49-F238E27FC236}">
                  <a16:creationId xmlns:a16="http://schemas.microsoft.com/office/drawing/2014/main" id="{DB9D528C-EC3A-E50B-2693-81D33BA85C93}"/>
                </a:ext>
              </a:extLst>
            </p:cNvPr>
            <p:cNvSpPr/>
            <p:nvPr/>
          </p:nvSpPr>
          <p:spPr>
            <a:xfrm>
              <a:off x="7188817" y="4190765"/>
              <a:ext cx="848471" cy="1094074"/>
            </a:xfrm>
            <a:custGeom>
              <a:avLst/>
              <a:gdLst>
                <a:gd name="connsiteX0" fmla="*/ 834171 w 848471"/>
                <a:gd name="connsiteY0" fmla="*/ 2528 h 1094074"/>
                <a:gd name="connsiteX1" fmla="*/ 466542 w 848471"/>
                <a:gd name="connsiteY1" fmla="*/ 345022 h 1094074"/>
                <a:gd name="connsiteX2" fmla="*/ 457478 w 848471"/>
                <a:gd name="connsiteY2" fmla="*/ 345094 h 1094074"/>
                <a:gd name="connsiteX3" fmla="*/ 468636 w 848471"/>
                <a:gd name="connsiteY3" fmla="*/ 156296 h 1094074"/>
                <a:gd name="connsiteX4" fmla="*/ 468348 w 848471"/>
                <a:gd name="connsiteY4" fmla="*/ 0 h 1094074"/>
                <a:gd name="connsiteX5" fmla="*/ 83204 w 848471"/>
                <a:gd name="connsiteY5" fmla="*/ 0 h 1094074"/>
                <a:gd name="connsiteX6" fmla="*/ 0 w 848471"/>
                <a:gd name="connsiteY6" fmla="*/ 227078 h 1094074"/>
                <a:gd name="connsiteX7" fmla="*/ 214944 w 848471"/>
                <a:gd name="connsiteY7" fmla="*/ 227078 h 1094074"/>
                <a:gd name="connsiteX8" fmla="*/ 214944 w 848471"/>
                <a:gd name="connsiteY8" fmla="*/ 1094075 h 1094074"/>
                <a:gd name="connsiteX9" fmla="*/ 493302 w 848471"/>
                <a:gd name="connsiteY9" fmla="*/ 1094075 h 1094074"/>
                <a:gd name="connsiteX10" fmla="*/ 493302 w 848471"/>
                <a:gd name="connsiteY10" fmla="*/ 690911 h 1094074"/>
                <a:gd name="connsiteX11" fmla="*/ 768409 w 848471"/>
                <a:gd name="connsiteY11" fmla="*/ 335958 h 1094074"/>
                <a:gd name="connsiteX12" fmla="*/ 848471 w 848471"/>
                <a:gd name="connsiteY12" fmla="*/ 335958 h 1094074"/>
                <a:gd name="connsiteX13" fmla="*/ 848471 w 848471"/>
                <a:gd name="connsiteY13" fmla="*/ 2528 h 1094074"/>
                <a:gd name="connsiteX14" fmla="*/ 834207 w 848471"/>
                <a:gd name="connsiteY14" fmla="*/ 2528 h 1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71" h="1094074">
                  <a:moveTo>
                    <a:pt x="834171" y="2528"/>
                  </a:moveTo>
                  <a:cubicBezTo>
                    <a:pt x="646962" y="2528"/>
                    <a:pt x="495649" y="120942"/>
                    <a:pt x="466542" y="345022"/>
                  </a:cubicBezTo>
                  <a:lnTo>
                    <a:pt x="457478" y="345094"/>
                  </a:lnTo>
                  <a:lnTo>
                    <a:pt x="468636" y="156296"/>
                  </a:lnTo>
                  <a:lnTo>
                    <a:pt x="468348" y="0"/>
                  </a:lnTo>
                  <a:lnTo>
                    <a:pt x="83204" y="0"/>
                  </a:lnTo>
                  <a:lnTo>
                    <a:pt x="0" y="227078"/>
                  </a:lnTo>
                  <a:lnTo>
                    <a:pt x="214944" y="227078"/>
                  </a:lnTo>
                  <a:lnTo>
                    <a:pt x="214944" y="1094075"/>
                  </a:lnTo>
                  <a:lnTo>
                    <a:pt x="493302" y="1094075"/>
                  </a:lnTo>
                  <a:lnTo>
                    <a:pt x="493302" y="690911"/>
                  </a:lnTo>
                  <a:cubicBezTo>
                    <a:pt x="493302" y="444730"/>
                    <a:pt x="522950" y="335958"/>
                    <a:pt x="768409" y="335958"/>
                  </a:cubicBezTo>
                  <a:lnTo>
                    <a:pt x="848471" y="335958"/>
                  </a:lnTo>
                  <a:lnTo>
                    <a:pt x="848471" y="2528"/>
                  </a:lnTo>
                  <a:lnTo>
                    <a:pt x="834207" y="2528"/>
                  </a:lnTo>
                  <a:close/>
                </a:path>
              </a:pathLst>
            </a:custGeom>
            <a:solidFill>
              <a:schemeClr val="bg1"/>
            </a:solidFill>
            <a:ln w="0" cap="flat">
              <a:noFill/>
              <a:prstDash val="solid"/>
              <a:miter/>
            </a:ln>
          </p:spPr>
          <p:txBody>
            <a:bodyPr rtlCol="0" anchor="ctr"/>
            <a:lstStyle/>
            <a:p>
              <a:endParaRPr lang="de-DE"/>
            </a:p>
          </p:txBody>
        </p:sp>
        <p:sp>
          <p:nvSpPr>
            <p:cNvPr id="17" name="Freihandform: Form 16">
              <a:extLst>
                <a:ext uri="{FF2B5EF4-FFF2-40B4-BE49-F238E27FC236}">
                  <a16:creationId xmlns:a16="http://schemas.microsoft.com/office/drawing/2014/main" id="{433DE026-208B-9BC3-4F3F-6478CBA2EF5A}"/>
                </a:ext>
              </a:extLst>
            </p:cNvPr>
            <p:cNvSpPr/>
            <p:nvPr/>
          </p:nvSpPr>
          <p:spPr>
            <a:xfrm>
              <a:off x="7359955" y="2808294"/>
              <a:ext cx="682026" cy="1086021"/>
            </a:xfrm>
            <a:custGeom>
              <a:avLst/>
              <a:gdLst>
                <a:gd name="connsiteX0" fmla="*/ 0 w 682026"/>
                <a:gd name="connsiteY0" fmla="*/ 1086021 h 1086021"/>
                <a:gd name="connsiteX1" fmla="*/ 286772 w 682026"/>
                <a:gd name="connsiteY1" fmla="*/ 1086021 h 1086021"/>
                <a:gd name="connsiteX2" fmla="*/ 682027 w 682026"/>
                <a:gd name="connsiteY2" fmla="*/ 0 h 1086021"/>
                <a:gd name="connsiteX3" fmla="*/ 395291 w 682026"/>
                <a:gd name="connsiteY3" fmla="*/ 0 h 1086021"/>
                <a:gd name="connsiteX4" fmla="*/ 0 w 682026"/>
                <a:gd name="connsiteY4" fmla="*/ 1086021 h 108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026" h="1086021">
                  <a:moveTo>
                    <a:pt x="0" y="1086021"/>
                  </a:moveTo>
                  <a:lnTo>
                    <a:pt x="286772" y="1086021"/>
                  </a:lnTo>
                  <a:lnTo>
                    <a:pt x="682027" y="0"/>
                  </a:lnTo>
                  <a:lnTo>
                    <a:pt x="395291" y="0"/>
                  </a:lnTo>
                  <a:lnTo>
                    <a:pt x="0" y="1086021"/>
                  </a:lnTo>
                  <a:close/>
                </a:path>
              </a:pathLst>
            </a:custGeom>
            <a:solidFill>
              <a:schemeClr val="bg1"/>
            </a:solidFill>
            <a:ln w="0" cap="flat">
              <a:noFill/>
              <a:prstDash val="solid"/>
              <a:miter/>
            </a:ln>
          </p:spPr>
          <p:txBody>
            <a:bodyPr rtlCol="0" anchor="ctr"/>
            <a:lstStyle/>
            <a:p>
              <a:endParaRPr lang="de-DE"/>
            </a:p>
          </p:txBody>
        </p:sp>
        <p:sp>
          <p:nvSpPr>
            <p:cNvPr id="18" name="Freihandform: Form 17">
              <a:extLst>
                <a:ext uri="{FF2B5EF4-FFF2-40B4-BE49-F238E27FC236}">
                  <a16:creationId xmlns:a16="http://schemas.microsoft.com/office/drawing/2014/main" id="{AE1CA9BB-9389-8AEC-221D-51F38A028C18}"/>
                </a:ext>
              </a:extLst>
            </p:cNvPr>
            <p:cNvSpPr/>
            <p:nvPr/>
          </p:nvSpPr>
          <p:spPr>
            <a:xfrm>
              <a:off x="3838015" y="4167870"/>
              <a:ext cx="1029649" cy="1116969"/>
            </a:xfrm>
            <a:custGeom>
              <a:avLst/>
              <a:gdLst>
                <a:gd name="connsiteX0" fmla="*/ 671879 w 1029649"/>
                <a:gd name="connsiteY0" fmla="*/ 898668 h 1116969"/>
                <a:gd name="connsiteX1" fmla="*/ 329385 w 1029649"/>
                <a:gd name="connsiteY1" fmla="*/ 1116970 h 1116969"/>
                <a:gd name="connsiteX2" fmla="*/ 0 w 1029649"/>
                <a:gd name="connsiteY2" fmla="*/ 837601 h 1116969"/>
                <a:gd name="connsiteX3" fmla="*/ 390452 w 1029649"/>
                <a:gd name="connsiteY3" fmla="*/ 499477 h 1116969"/>
                <a:gd name="connsiteX4" fmla="*/ 669676 w 1029649"/>
                <a:gd name="connsiteY4" fmla="*/ 416598 h 1116969"/>
                <a:gd name="connsiteX5" fmla="*/ 669676 w 1029649"/>
                <a:gd name="connsiteY5" fmla="*/ 392619 h 1116969"/>
                <a:gd name="connsiteX6" fmla="*/ 484273 w 1029649"/>
                <a:gd name="connsiteY6" fmla="*/ 224658 h 1116969"/>
                <a:gd name="connsiteX7" fmla="*/ 235600 w 1029649"/>
                <a:gd name="connsiteY7" fmla="*/ 383916 h 1116969"/>
                <a:gd name="connsiteX8" fmla="*/ 8739 w 1029649"/>
                <a:gd name="connsiteY8" fmla="*/ 261746 h 1116969"/>
                <a:gd name="connsiteX9" fmla="*/ 514825 w 1029649"/>
                <a:gd name="connsiteY9" fmla="*/ 0 h 1116969"/>
                <a:gd name="connsiteX10" fmla="*/ 966379 w 1029649"/>
                <a:gd name="connsiteY10" fmla="*/ 410097 h 1116969"/>
                <a:gd name="connsiteX11" fmla="*/ 966379 w 1029649"/>
                <a:gd name="connsiteY11" fmla="*/ 763498 h 1116969"/>
                <a:gd name="connsiteX12" fmla="*/ 1029649 w 1029649"/>
                <a:gd name="connsiteY12" fmla="*/ 1114189 h 1116969"/>
                <a:gd name="connsiteX13" fmla="*/ 726446 w 1029649"/>
                <a:gd name="connsiteY13" fmla="*/ 1114189 h 1116969"/>
                <a:gd name="connsiteX14" fmla="*/ 671915 w 1029649"/>
                <a:gd name="connsiteY14" fmla="*/ 898740 h 1116969"/>
                <a:gd name="connsiteX15" fmla="*/ 677152 w 1029649"/>
                <a:gd name="connsiteY15" fmla="*/ 712615 h 1116969"/>
                <a:gd name="connsiteX16" fmla="*/ 677152 w 1029649"/>
                <a:gd name="connsiteY16" fmla="*/ 544473 h 1116969"/>
                <a:gd name="connsiteX17" fmla="*/ 677152 w 1029649"/>
                <a:gd name="connsiteY17" fmla="*/ 544473 h 1116969"/>
                <a:gd name="connsiteX18" fmla="*/ 533170 w 1029649"/>
                <a:gd name="connsiteY18" fmla="*/ 606334 h 1116969"/>
                <a:gd name="connsiteX19" fmla="*/ 308476 w 1029649"/>
                <a:gd name="connsiteY19" fmla="*/ 784588 h 1116969"/>
                <a:gd name="connsiteX20" fmla="*/ 441552 w 1029649"/>
                <a:gd name="connsiteY20" fmla="*/ 919830 h 1116969"/>
                <a:gd name="connsiteX21" fmla="*/ 677152 w 1029649"/>
                <a:gd name="connsiteY21" fmla="*/ 712615 h 1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9649" h="1116969">
                  <a:moveTo>
                    <a:pt x="671879" y="898668"/>
                  </a:moveTo>
                  <a:cubicBezTo>
                    <a:pt x="621068" y="1043155"/>
                    <a:pt x="486476" y="1116970"/>
                    <a:pt x="329385" y="1116970"/>
                  </a:cubicBezTo>
                  <a:cubicBezTo>
                    <a:pt x="119967" y="1116970"/>
                    <a:pt x="0" y="1018635"/>
                    <a:pt x="0" y="837601"/>
                  </a:cubicBezTo>
                  <a:cubicBezTo>
                    <a:pt x="0" y="630350"/>
                    <a:pt x="163591" y="545304"/>
                    <a:pt x="390452" y="499477"/>
                  </a:cubicBezTo>
                  <a:cubicBezTo>
                    <a:pt x="578058" y="460222"/>
                    <a:pt x="660937" y="440577"/>
                    <a:pt x="669676" y="416598"/>
                  </a:cubicBezTo>
                  <a:lnTo>
                    <a:pt x="669676" y="392619"/>
                  </a:lnTo>
                  <a:cubicBezTo>
                    <a:pt x="669676" y="287928"/>
                    <a:pt x="617313" y="224658"/>
                    <a:pt x="484273" y="224658"/>
                  </a:cubicBezTo>
                  <a:cubicBezTo>
                    <a:pt x="351233" y="224658"/>
                    <a:pt x="270485" y="303167"/>
                    <a:pt x="235600" y="383916"/>
                  </a:cubicBezTo>
                  <a:lnTo>
                    <a:pt x="8739" y="261746"/>
                  </a:lnTo>
                  <a:cubicBezTo>
                    <a:pt x="87285" y="100321"/>
                    <a:pt x="279224" y="0"/>
                    <a:pt x="514825" y="0"/>
                  </a:cubicBezTo>
                  <a:cubicBezTo>
                    <a:pt x="822398" y="0"/>
                    <a:pt x="966379" y="143982"/>
                    <a:pt x="966379" y="410097"/>
                  </a:cubicBezTo>
                  <a:lnTo>
                    <a:pt x="966379" y="763498"/>
                  </a:lnTo>
                  <a:cubicBezTo>
                    <a:pt x="966379" y="990358"/>
                    <a:pt x="992561" y="1083674"/>
                    <a:pt x="1029649" y="1114189"/>
                  </a:cubicBezTo>
                  <a:lnTo>
                    <a:pt x="726446" y="1114189"/>
                  </a:lnTo>
                  <a:cubicBezTo>
                    <a:pt x="700264" y="1090210"/>
                    <a:pt x="678452" y="1023077"/>
                    <a:pt x="671915" y="898740"/>
                  </a:cubicBezTo>
                  <a:close/>
                  <a:moveTo>
                    <a:pt x="677152" y="712615"/>
                  </a:moveTo>
                  <a:lnTo>
                    <a:pt x="677152" y="544473"/>
                  </a:lnTo>
                  <a:lnTo>
                    <a:pt x="677152" y="544473"/>
                  </a:lnTo>
                  <a:cubicBezTo>
                    <a:pt x="647575" y="571811"/>
                    <a:pt x="611715" y="582356"/>
                    <a:pt x="533170" y="606334"/>
                  </a:cubicBezTo>
                  <a:cubicBezTo>
                    <a:pt x="384855" y="647792"/>
                    <a:pt x="308476" y="686433"/>
                    <a:pt x="308476" y="784588"/>
                  </a:cubicBezTo>
                  <a:cubicBezTo>
                    <a:pt x="308476" y="871836"/>
                    <a:pt x="369543" y="919830"/>
                    <a:pt x="441552" y="919830"/>
                  </a:cubicBezTo>
                  <a:cubicBezTo>
                    <a:pt x="550612" y="919830"/>
                    <a:pt x="655340" y="839118"/>
                    <a:pt x="677152" y="712615"/>
                  </a:cubicBezTo>
                  <a:close/>
                </a:path>
              </a:pathLst>
            </a:custGeom>
            <a:solidFill>
              <a:schemeClr val="bg1"/>
            </a:solidFill>
            <a:ln w="0" cap="flat">
              <a:noFill/>
              <a:prstDash val="solid"/>
              <a:miter/>
            </a:ln>
          </p:spPr>
          <p:txBody>
            <a:bodyPr rtlCol="0" anchor="ctr"/>
            <a:lstStyle/>
            <a:p>
              <a:endParaRPr lang="de-DE"/>
            </a:p>
          </p:txBody>
        </p:sp>
        <p:sp>
          <p:nvSpPr>
            <p:cNvPr id="19" name="Freihandform: Form 18">
              <a:extLst>
                <a:ext uri="{FF2B5EF4-FFF2-40B4-BE49-F238E27FC236}">
                  <a16:creationId xmlns:a16="http://schemas.microsoft.com/office/drawing/2014/main" id="{FA941A86-DF12-0A82-93D4-4CFAB1EAF938}"/>
                </a:ext>
              </a:extLst>
            </p:cNvPr>
            <p:cNvSpPr/>
            <p:nvPr/>
          </p:nvSpPr>
          <p:spPr>
            <a:xfrm>
              <a:off x="8099474" y="4191379"/>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7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6"/>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7"/>
                    <a:pt x="438410" y="1100177"/>
                  </a:cubicBezTo>
                  <a:cubicBezTo>
                    <a:pt x="257159" y="1100177"/>
                    <a:pt x="84323" y="1028530"/>
                    <a:pt x="0" y="889423"/>
                  </a:cubicBezTo>
                  <a:close/>
                </a:path>
              </a:pathLst>
            </a:custGeom>
            <a:solidFill>
              <a:schemeClr val="bg1"/>
            </a:solidFill>
            <a:ln w="0" cap="flat">
              <a:noFill/>
              <a:prstDash val="solid"/>
              <a:miter/>
            </a:ln>
          </p:spPr>
          <p:txBody>
            <a:bodyPr rtlCol="0" anchor="ctr"/>
            <a:lstStyle/>
            <a:p>
              <a:endParaRPr lang="de-DE"/>
            </a:p>
          </p:txBody>
        </p:sp>
        <p:sp>
          <p:nvSpPr>
            <p:cNvPr id="20" name="Freihandform: Form 19">
              <a:extLst>
                <a:ext uri="{FF2B5EF4-FFF2-40B4-BE49-F238E27FC236}">
                  <a16:creationId xmlns:a16="http://schemas.microsoft.com/office/drawing/2014/main" id="{7ADAF0B2-91E3-8A2F-29A6-F531340592E4}"/>
                </a:ext>
              </a:extLst>
            </p:cNvPr>
            <p:cNvSpPr/>
            <p:nvPr/>
          </p:nvSpPr>
          <p:spPr>
            <a:xfrm>
              <a:off x="8099474" y="2807536"/>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8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7"/>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8"/>
                    <a:pt x="438410" y="1100178"/>
                  </a:cubicBezTo>
                  <a:cubicBezTo>
                    <a:pt x="257159" y="1100178"/>
                    <a:pt x="84323" y="1028530"/>
                    <a:pt x="0" y="889423"/>
                  </a:cubicBezTo>
                  <a:close/>
                </a:path>
              </a:pathLst>
            </a:custGeom>
            <a:solidFill>
              <a:schemeClr val="bg1"/>
            </a:solidFill>
            <a:ln w="0" cap="flat">
              <a:noFill/>
              <a:prstDash val="solid"/>
              <a:miter/>
            </a:ln>
          </p:spPr>
          <p:txBody>
            <a:bodyPr rtlCol="0" anchor="ctr"/>
            <a:lstStyle/>
            <a:p>
              <a:endParaRPr lang="de-DE"/>
            </a:p>
          </p:txBody>
        </p:sp>
      </p:grpSp>
    </p:spTree>
    <p:extLst>
      <p:ext uri="{BB962C8B-B14F-4D97-AF65-F5344CB8AC3E}">
        <p14:creationId xmlns:p14="http://schemas.microsoft.com/office/powerpoint/2010/main" val="330310002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ix blocks with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21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2592000"/>
            <a:ext cx="36684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264781" y="21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264782" y="2592000"/>
            <a:ext cx="36684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223563" y="21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223564" y="2592000"/>
            <a:ext cx="36684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15">
            <a:extLst>
              <a:ext uri="{FF2B5EF4-FFF2-40B4-BE49-F238E27FC236}">
                <a16:creationId xmlns:a16="http://schemas.microsoft.com/office/drawing/2014/main" id="{C37BD24B-0050-8906-E9F3-CBBB1D82894E}"/>
              </a:ext>
            </a:extLst>
          </p:cNvPr>
          <p:cNvSpPr>
            <a:spLocks noGrp="1"/>
          </p:cNvSpPr>
          <p:nvPr>
            <p:ph type="body" sz="quarter" idx="23" hasCustomPrompt="1"/>
          </p:nvPr>
        </p:nvSpPr>
        <p:spPr>
          <a:xfrm>
            <a:off x="305999" y="1260000"/>
            <a:ext cx="115812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
        <p:nvSpPr>
          <p:cNvPr id="8" name="Text Placeholder 8">
            <a:extLst>
              <a:ext uri="{FF2B5EF4-FFF2-40B4-BE49-F238E27FC236}">
                <a16:creationId xmlns:a16="http://schemas.microsoft.com/office/drawing/2014/main" id="{0F9EC305-D440-2893-E906-ADC1D8E23E03}"/>
              </a:ext>
            </a:extLst>
          </p:cNvPr>
          <p:cNvSpPr>
            <a:spLocks noGrp="1"/>
          </p:cNvSpPr>
          <p:nvPr>
            <p:ph type="body" sz="quarter" idx="24" hasCustomPrompt="1"/>
          </p:nvPr>
        </p:nvSpPr>
        <p:spPr>
          <a:xfrm>
            <a:off x="305999" y="414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5" name="Content Placeholder 10">
            <a:extLst>
              <a:ext uri="{FF2B5EF4-FFF2-40B4-BE49-F238E27FC236}">
                <a16:creationId xmlns:a16="http://schemas.microsoft.com/office/drawing/2014/main" id="{6CD011D2-5F4B-4DEF-F30B-8FC238AC94FA}"/>
              </a:ext>
            </a:extLst>
          </p:cNvPr>
          <p:cNvSpPr>
            <a:spLocks noGrp="1"/>
          </p:cNvSpPr>
          <p:nvPr>
            <p:ph sz="quarter" idx="25"/>
          </p:nvPr>
        </p:nvSpPr>
        <p:spPr>
          <a:xfrm>
            <a:off x="306000" y="4572000"/>
            <a:ext cx="36684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Text Placeholder 8">
            <a:extLst>
              <a:ext uri="{FF2B5EF4-FFF2-40B4-BE49-F238E27FC236}">
                <a16:creationId xmlns:a16="http://schemas.microsoft.com/office/drawing/2014/main" id="{981CE925-E43A-C6B5-7D72-760559783A2D}"/>
              </a:ext>
            </a:extLst>
          </p:cNvPr>
          <p:cNvSpPr>
            <a:spLocks noGrp="1"/>
          </p:cNvSpPr>
          <p:nvPr>
            <p:ph type="body" sz="quarter" idx="26" hasCustomPrompt="1"/>
          </p:nvPr>
        </p:nvSpPr>
        <p:spPr>
          <a:xfrm>
            <a:off x="4264781" y="414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7" name="Content Placeholder 10">
            <a:extLst>
              <a:ext uri="{FF2B5EF4-FFF2-40B4-BE49-F238E27FC236}">
                <a16:creationId xmlns:a16="http://schemas.microsoft.com/office/drawing/2014/main" id="{84984A5E-0770-D103-58A3-E1A2F46867D8}"/>
              </a:ext>
            </a:extLst>
          </p:cNvPr>
          <p:cNvSpPr>
            <a:spLocks noGrp="1"/>
          </p:cNvSpPr>
          <p:nvPr>
            <p:ph sz="quarter" idx="27"/>
          </p:nvPr>
        </p:nvSpPr>
        <p:spPr>
          <a:xfrm>
            <a:off x="4264782" y="4572000"/>
            <a:ext cx="36684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8" name="Text Placeholder 8">
            <a:extLst>
              <a:ext uri="{FF2B5EF4-FFF2-40B4-BE49-F238E27FC236}">
                <a16:creationId xmlns:a16="http://schemas.microsoft.com/office/drawing/2014/main" id="{E81A2E33-5F45-E755-BFA5-7E84A36AF197}"/>
              </a:ext>
            </a:extLst>
          </p:cNvPr>
          <p:cNvSpPr>
            <a:spLocks noGrp="1"/>
          </p:cNvSpPr>
          <p:nvPr>
            <p:ph type="body" sz="quarter" idx="28" hasCustomPrompt="1"/>
          </p:nvPr>
        </p:nvSpPr>
        <p:spPr>
          <a:xfrm>
            <a:off x="8223563" y="414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9" name="Content Placeholder 10">
            <a:extLst>
              <a:ext uri="{FF2B5EF4-FFF2-40B4-BE49-F238E27FC236}">
                <a16:creationId xmlns:a16="http://schemas.microsoft.com/office/drawing/2014/main" id="{33061B88-6B81-FDAF-ED9E-74D088634BC0}"/>
              </a:ext>
            </a:extLst>
          </p:cNvPr>
          <p:cNvSpPr>
            <a:spLocks noGrp="1"/>
          </p:cNvSpPr>
          <p:nvPr>
            <p:ph sz="quarter" idx="29"/>
          </p:nvPr>
        </p:nvSpPr>
        <p:spPr>
          <a:xfrm>
            <a:off x="8223564" y="4572000"/>
            <a:ext cx="36684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422113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ix blocks no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12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1692000"/>
            <a:ext cx="36684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264781" y="12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264782" y="1692000"/>
            <a:ext cx="36684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223563" y="12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223564" y="1692000"/>
            <a:ext cx="36684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ext Placeholder 8">
            <a:extLst>
              <a:ext uri="{FF2B5EF4-FFF2-40B4-BE49-F238E27FC236}">
                <a16:creationId xmlns:a16="http://schemas.microsoft.com/office/drawing/2014/main" id="{0F9EC305-D440-2893-E906-ADC1D8E23E03}"/>
              </a:ext>
            </a:extLst>
          </p:cNvPr>
          <p:cNvSpPr>
            <a:spLocks noGrp="1"/>
          </p:cNvSpPr>
          <p:nvPr>
            <p:ph type="body" sz="quarter" idx="24" hasCustomPrompt="1"/>
          </p:nvPr>
        </p:nvSpPr>
        <p:spPr>
          <a:xfrm>
            <a:off x="305999" y="3672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5" name="Content Placeholder 10">
            <a:extLst>
              <a:ext uri="{FF2B5EF4-FFF2-40B4-BE49-F238E27FC236}">
                <a16:creationId xmlns:a16="http://schemas.microsoft.com/office/drawing/2014/main" id="{6CD011D2-5F4B-4DEF-F30B-8FC238AC94FA}"/>
              </a:ext>
            </a:extLst>
          </p:cNvPr>
          <p:cNvSpPr>
            <a:spLocks noGrp="1"/>
          </p:cNvSpPr>
          <p:nvPr>
            <p:ph sz="quarter" idx="25"/>
          </p:nvPr>
        </p:nvSpPr>
        <p:spPr>
          <a:xfrm>
            <a:off x="306000" y="4104000"/>
            <a:ext cx="36684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Text Placeholder 8">
            <a:extLst>
              <a:ext uri="{FF2B5EF4-FFF2-40B4-BE49-F238E27FC236}">
                <a16:creationId xmlns:a16="http://schemas.microsoft.com/office/drawing/2014/main" id="{981CE925-E43A-C6B5-7D72-760559783A2D}"/>
              </a:ext>
            </a:extLst>
          </p:cNvPr>
          <p:cNvSpPr>
            <a:spLocks noGrp="1"/>
          </p:cNvSpPr>
          <p:nvPr>
            <p:ph type="body" sz="quarter" idx="26" hasCustomPrompt="1"/>
          </p:nvPr>
        </p:nvSpPr>
        <p:spPr>
          <a:xfrm>
            <a:off x="4264781" y="3672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7" name="Content Placeholder 10">
            <a:extLst>
              <a:ext uri="{FF2B5EF4-FFF2-40B4-BE49-F238E27FC236}">
                <a16:creationId xmlns:a16="http://schemas.microsoft.com/office/drawing/2014/main" id="{84984A5E-0770-D103-58A3-E1A2F46867D8}"/>
              </a:ext>
            </a:extLst>
          </p:cNvPr>
          <p:cNvSpPr>
            <a:spLocks noGrp="1"/>
          </p:cNvSpPr>
          <p:nvPr>
            <p:ph sz="quarter" idx="27"/>
          </p:nvPr>
        </p:nvSpPr>
        <p:spPr>
          <a:xfrm>
            <a:off x="4264782" y="4104000"/>
            <a:ext cx="36684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8" name="Text Placeholder 8">
            <a:extLst>
              <a:ext uri="{FF2B5EF4-FFF2-40B4-BE49-F238E27FC236}">
                <a16:creationId xmlns:a16="http://schemas.microsoft.com/office/drawing/2014/main" id="{E81A2E33-5F45-E755-BFA5-7E84A36AF197}"/>
              </a:ext>
            </a:extLst>
          </p:cNvPr>
          <p:cNvSpPr>
            <a:spLocks noGrp="1"/>
          </p:cNvSpPr>
          <p:nvPr>
            <p:ph type="body" sz="quarter" idx="28" hasCustomPrompt="1"/>
          </p:nvPr>
        </p:nvSpPr>
        <p:spPr>
          <a:xfrm>
            <a:off x="8223563" y="3672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9" name="Content Placeholder 10">
            <a:extLst>
              <a:ext uri="{FF2B5EF4-FFF2-40B4-BE49-F238E27FC236}">
                <a16:creationId xmlns:a16="http://schemas.microsoft.com/office/drawing/2014/main" id="{33061B88-6B81-FDAF-ED9E-74D088634BC0}"/>
              </a:ext>
            </a:extLst>
          </p:cNvPr>
          <p:cNvSpPr>
            <a:spLocks noGrp="1"/>
          </p:cNvSpPr>
          <p:nvPr>
            <p:ph sz="quarter" idx="29"/>
          </p:nvPr>
        </p:nvSpPr>
        <p:spPr>
          <a:xfrm>
            <a:off x="8223564" y="4104000"/>
            <a:ext cx="36684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08033097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columns with introduction and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909634" y="21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909635" y="2592000"/>
            <a:ext cx="30600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868416" y="21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868417" y="2592000"/>
            <a:ext cx="30600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827198" y="21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827199" y="2592000"/>
            <a:ext cx="30600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15">
            <a:extLst>
              <a:ext uri="{FF2B5EF4-FFF2-40B4-BE49-F238E27FC236}">
                <a16:creationId xmlns:a16="http://schemas.microsoft.com/office/drawing/2014/main" id="{C37BD24B-0050-8906-E9F3-CBBB1D82894E}"/>
              </a:ext>
            </a:extLst>
          </p:cNvPr>
          <p:cNvSpPr>
            <a:spLocks noGrp="1"/>
          </p:cNvSpPr>
          <p:nvPr>
            <p:ph type="body" sz="quarter" idx="23" hasCustomPrompt="1"/>
          </p:nvPr>
        </p:nvSpPr>
        <p:spPr>
          <a:xfrm>
            <a:off x="305999" y="1260000"/>
            <a:ext cx="115812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
        <p:nvSpPr>
          <p:cNvPr id="15" name="Picture Placeholder 14">
            <a:extLst>
              <a:ext uri="{FF2B5EF4-FFF2-40B4-BE49-F238E27FC236}">
                <a16:creationId xmlns:a16="http://schemas.microsoft.com/office/drawing/2014/main" id="{3D13B656-6467-C073-C26F-9B2F8CE5D052}"/>
              </a:ext>
            </a:extLst>
          </p:cNvPr>
          <p:cNvSpPr>
            <a:spLocks noGrp="1"/>
          </p:cNvSpPr>
          <p:nvPr>
            <p:ph type="pic" sz="quarter" idx="24"/>
          </p:nvPr>
        </p:nvSpPr>
        <p:spPr>
          <a:xfrm>
            <a:off x="304801" y="1990800"/>
            <a:ext cx="502962" cy="504000"/>
          </a:xfrm>
        </p:spPr>
        <p:txBody>
          <a:bodyPr anchor="ctr"/>
          <a:lstStyle>
            <a:lvl1pPr marL="0" indent="0" algn="ctr">
              <a:buNone/>
              <a:defRPr sz="800"/>
            </a:lvl1pPr>
          </a:lstStyle>
          <a:p>
            <a:r>
              <a:rPr lang="en-GB" dirty="0"/>
              <a:t>Click icon to add picture</a:t>
            </a:r>
          </a:p>
        </p:txBody>
      </p:sp>
      <p:sp>
        <p:nvSpPr>
          <p:cNvPr id="16" name="Picture Placeholder 14">
            <a:extLst>
              <a:ext uri="{FF2B5EF4-FFF2-40B4-BE49-F238E27FC236}">
                <a16:creationId xmlns:a16="http://schemas.microsoft.com/office/drawing/2014/main" id="{730BD01E-9314-90AA-551D-128BC858C47A}"/>
              </a:ext>
            </a:extLst>
          </p:cNvPr>
          <p:cNvSpPr>
            <a:spLocks noGrp="1"/>
          </p:cNvSpPr>
          <p:nvPr>
            <p:ph type="pic" sz="quarter" idx="25"/>
          </p:nvPr>
        </p:nvSpPr>
        <p:spPr>
          <a:xfrm>
            <a:off x="4263584" y="1990800"/>
            <a:ext cx="502962" cy="504000"/>
          </a:xfrm>
        </p:spPr>
        <p:txBody>
          <a:bodyPr anchor="ctr"/>
          <a:lstStyle>
            <a:lvl1pPr marL="0" indent="0" algn="ctr">
              <a:buNone/>
              <a:defRPr sz="800"/>
            </a:lvl1pPr>
          </a:lstStyle>
          <a:p>
            <a:r>
              <a:rPr lang="en-GB" dirty="0"/>
              <a:t>Click icon to add picture</a:t>
            </a:r>
          </a:p>
        </p:txBody>
      </p:sp>
      <p:sp>
        <p:nvSpPr>
          <p:cNvPr id="17" name="Picture Placeholder 14">
            <a:extLst>
              <a:ext uri="{FF2B5EF4-FFF2-40B4-BE49-F238E27FC236}">
                <a16:creationId xmlns:a16="http://schemas.microsoft.com/office/drawing/2014/main" id="{85CF624A-A380-99FE-C23C-D960C6B51AC7}"/>
              </a:ext>
            </a:extLst>
          </p:cNvPr>
          <p:cNvSpPr>
            <a:spLocks noGrp="1"/>
          </p:cNvSpPr>
          <p:nvPr>
            <p:ph type="pic" sz="quarter" idx="26"/>
          </p:nvPr>
        </p:nvSpPr>
        <p:spPr>
          <a:xfrm>
            <a:off x="8222367" y="1990800"/>
            <a:ext cx="502962" cy="504000"/>
          </a:xfrm>
        </p:spPr>
        <p:txBody>
          <a:bodyPr anchor="ctr"/>
          <a:lstStyle>
            <a:lvl1pPr marL="0" indent="0" algn="ctr">
              <a:buNone/>
              <a:defRPr sz="800"/>
            </a:lvl1pPr>
          </a:lstStyle>
          <a:p>
            <a:r>
              <a:rPr lang="en-GB" dirty="0"/>
              <a:t>Click icon to add picture</a:t>
            </a:r>
          </a:p>
        </p:txBody>
      </p:sp>
    </p:spTree>
    <p:extLst>
      <p:ext uri="{BB962C8B-B14F-4D97-AF65-F5344CB8AC3E}">
        <p14:creationId xmlns:p14="http://schemas.microsoft.com/office/powerpoint/2010/main" val="419179238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columns no introduction with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914398" y="12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914399" y="1692000"/>
            <a:ext cx="30600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873180" y="12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873181" y="1692000"/>
            <a:ext cx="30600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831962" y="12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831963" y="1692000"/>
            <a:ext cx="30600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Picture Placeholder 14">
            <a:extLst>
              <a:ext uri="{FF2B5EF4-FFF2-40B4-BE49-F238E27FC236}">
                <a16:creationId xmlns:a16="http://schemas.microsoft.com/office/drawing/2014/main" id="{F0581416-50E1-E82F-8528-2CE457CD0CB0}"/>
              </a:ext>
            </a:extLst>
          </p:cNvPr>
          <p:cNvSpPr>
            <a:spLocks noGrp="1"/>
          </p:cNvSpPr>
          <p:nvPr>
            <p:ph type="pic" sz="quarter" idx="24"/>
          </p:nvPr>
        </p:nvSpPr>
        <p:spPr>
          <a:xfrm>
            <a:off x="304801" y="1090800"/>
            <a:ext cx="502962" cy="504000"/>
          </a:xfrm>
        </p:spPr>
        <p:txBody>
          <a:bodyPr anchor="ctr"/>
          <a:lstStyle>
            <a:lvl1pPr marL="0" indent="0" algn="ctr">
              <a:buNone/>
              <a:defRPr sz="800"/>
            </a:lvl1pPr>
          </a:lstStyle>
          <a:p>
            <a:r>
              <a:rPr lang="en-GB" dirty="0"/>
              <a:t>Click icon to add picture</a:t>
            </a:r>
          </a:p>
        </p:txBody>
      </p:sp>
      <p:sp>
        <p:nvSpPr>
          <p:cNvPr id="8" name="Picture Placeholder 14">
            <a:extLst>
              <a:ext uri="{FF2B5EF4-FFF2-40B4-BE49-F238E27FC236}">
                <a16:creationId xmlns:a16="http://schemas.microsoft.com/office/drawing/2014/main" id="{5E2DCBAF-B731-246B-C848-100C8423D66B}"/>
              </a:ext>
            </a:extLst>
          </p:cNvPr>
          <p:cNvSpPr>
            <a:spLocks noGrp="1"/>
          </p:cNvSpPr>
          <p:nvPr>
            <p:ph type="pic" sz="quarter" idx="25"/>
          </p:nvPr>
        </p:nvSpPr>
        <p:spPr>
          <a:xfrm>
            <a:off x="4263584" y="1090800"/>
            <a:ext cx="502962" cy="504000"/>
          </a:xfrm>
        </p:spPr>
        <p:txBody>
          <a:bodyPr anchor="ctr"/>
          <a:lstStyle>
            <a:lvl1pPr marL="0" indent="0" algn="ctr">
              <a:buNone/>
              <a:defRPr sz="800"/>
            </a:lvl1pPr>
          </a:lstStyle>
          <a:p>
            <a:r>
              <a:rPr lang="en-GB" dirty="0"/>
              <a:t>Click icon to add picture</a:t>
            </a:r>
          </a:p>
        </p:txBody>
      </p:sp>
      <p:sp>
        <p:nvSpPr>
          <p:cNvPr id="15" name="Picture Placeholder 14">
            <a:extLst>
              <a:ext uri="{FF2B5EF4-FFF2-40B4-BE49-F238E27FC236}">
                <a16:creationId xmlns:a16="http://schemas.microsoft.com/office/drawing/2014/main" id="{DA4814D1-B27E-08F8-FDF9-168771E12799}"/>
              </a:ext>
            </a:extLst>
          </p:cNvPr>
          <p:cNvSpPr>
            <a:spLocks noGrp="1"/>
          </p:cNvSpPr>
          <p:nvPr>
            <p:ph type="pic" sz="quarter" idx="26"/>
          </p:nvPr>
        </p:nvSpPr>
        <p:spPr>
          <a:xfrm>
            <a:off x="8222367" y="1090800"/>
            <a:ext cx="502962" cy="504000"/>
          </a:xfrm>
        </p:spPr>
        <p:txBody>
          <a:bodyPr anchor="ctr"/>
          <a:lstStyle>
            <a:lvl1pPr marL="0" indent="0" algn="ctr">
              <a:buNone/>
              <a:defRPr sz="800"/>
            </a:lvl1pPr>
          </a:lstStyle>
          <a:p>
            <a:r>
              <a:rPr lang="en-GB" dirty="0"/>
              <a:t>Click icon to add picture</a:t>
            </a:r>
          </a:p>
        </p:txBody>
      </p:sp>
    </p:spTree>
    <p:extLst>
      <p:ext uri="{BB962C8B-B14F-4D97-AF65-F5344CB8AC3E}">
        <p14:creationId xmlns:p14="http://schemas.microsoft.com/office/powerpoint/2010/main" val="240221564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columns with introduction and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914396" y="2160000"/>
            <a:ext cx="2193332"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914397" y="2592000"/>
            <a:ext cx="2193332"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3843831" y="2160000"/>
            <a:ext cx="2193332"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3843832" y="2592000"/>
            <a:ext cx="2193332"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6768849" y="2160000"/>
            <a:ext cx="2193332"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6768850" y="2592000"/>
            <a:ext cx="2193332"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8">
            <a:extLst>
              <a:ext uri="{FF2B5EF4-FFF2-40B4-BE49-F238E27FC236}">
                <a16:creationId xmlns:a16="http://schemas.microsoft.com/office/drawing/2014/main" id="{97754957-74D7-D0D5-848B-39C3E526E658}"/>
              </a:ext>
            </a:extLst>
          </p:cNvPr>
          <p:cNvSpPr>
            <a:spLocks noGrp="1"/>
          </p:cNvSpPr>
          <p:nvPr>
            <p:ph type="body" sz="quarter" idx="26" hasCustomPrompt="1"/>
          </p:nvPr>
        </p:nvSpPr>
        <p:spPr>
          <a:xfrm>
            <a:off x="9693866" y="2160000"/>
            <a:ext cx="2193332"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Content Placeholder 10">
            <a:extLst>
              <a:ext uri="{FF2B5EF4-FFF2-40B4-BE49-F238E27FC236}">
                <a16:creationId xmlns:a16="http://schemas.microsoft.com/office/drawing/2014/main" id="{AE165B66-0E91-F9C6-89CF-10EFF86FB3F5}"/>
              </a:ext>
            </a:extLst>
          </p:cNvPr>
          <p:cNvSpPr>
            <a:spLocks noGrp="1"/>
          </p:cNvSpPr>
          <p:nvPr>
            <p:ph sz="quarter" idx="27"/>
          </p:nvPr>
        </p:nvSpPr>
        <p:spPr>
          <a:xfrm>
            <a:off x="9693867" y="2592000"/>
            <a:ext cx="2193332"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9" name="Text Placeholder 15">
            <a:extLst>
              <a:ext uri="{FF2B5EF4-FFF2-40B4-BE49-F238E27FC236}">
                <a16:creationId xmlns:a16="http://schemas.microsoft.com/office/drawing/2014/main" id="{54804556-2CA6-A3C1-67A1-CB3B7D4C84B0}"/>
              </a:ext>
            </a:extLst>
          </p:cNvPr>
          <p:cNvSpPr>
            <a:spLocks noGrp="1"/>
          </p:cNvSpPr>
          <p:nvPr>
            <p:ph type="body" sz="quarter" idx="23" hasCustomPrompt="1"/>
          </p:nvPr>
        </p:nvSpPr>
        <p:spPr>
          <a:xfrm>
            <a:off x="305999" y="1260000"/>
            <a:ext cx="115812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
        <p:nvSpPr>
          <p:cNvPr id="15" name="Picture Placeholder 14">
            <a:extLst>
              <a:ext uri="{FF2B5EF4-FFF2-40B4-BE49-F238E27FC236}">
                <a16:creationId xmlns:a16="http://schemas.microsoft.com/office/drawing/2014/main" id="{386439A7-3822-1290-CAC9-BD96F35F8684}"/>
              </a:ext>
            </a:extLst>
          </p:cNvPr>
          <p:cNvSpPr>
            <a:spLocks noGrp="1"/>
          </p:cNvSpPr>
          <p:nvPr>
            <p:ph type="pic" sz="quarter" idx="24"/>
          </p:nvPr>
        </p:nvSpPr>
        <p:spPr>
          <a:xfrm>
            <a:off x="304800" y="1990800"/>
            <a:ext cx="502962" cy="504000"/>
          </a:xfrm>
        </p:spPr>
        <p:txBody>
          <a:bodyPr anchor="ctr"/>
          <a:lstStyle>
            <a:lvl1pPr marL="0" indent="0" algn="ctr">
              <a:buNone/>
              <a:defRPr sz="800"/>
            </a:lvl1pPr>
          </a:lstStyle>
          <a:p>
            <a:r>
              <a:rPr lang="en-GB" dirty="0"/>
              <a:t>Click icon to add picture</a:t>
            </a:r>
          </a:p>
        </p:txBody>
      </p:sp>
      <p:sp>
        <p:nvSpPr>
          <p:cNvPr id="16" name="Picture Placeholder 14">
            <a:extLst>
              <a:ext uri="{FF2B5EF4-FFF2-40B4-BE49-F238E27FC236}">
                <a16:creationId xmlns:a16="http://schemas.microsoft.com/office/drawing/2014/main" id="{8881FA82-625B-3A61-C9A7-4B9BB4F3F6E0}"/>
              </a:ext>
            </a:extLst>
          </p:cNvPr>
          <p:cNvSpPr>
            <a:spLocks noGrp="1"/>
          </p:cNvSpPr>
          <p:nvPr>
            <p:ph type="pic" sz="quarter" idx="25"/>
          </p:nvPr>
        </p:nvSpPr>
        <p:spPr>
          <a:xfrm>
            <a:off x="3231184" y="1990800"/>
            <a:ext cx="502962" cy="504000"/>
          </a:xfrm>
        </p:spPr>
        <p:txBody>
          <a:bodyPr anchor="ctr"/>
          <a:lstStyle>
            <a:lvl1pPr marL="0" indent="0" algn="ctr">
              <a:buNone/>
              <a:defRPr sz="800"/>
            </a:lvl1pPr>
          </a:lstStyle>
          <a:p>
            <a:r>
              <a:rPr lang="en-GB" dirty="0"/>
              <a:t>Click icon to add picture</a:t>
            </a:r>
          </a:p>
        </p:txBody>
      </p:sp>
      <p:sp>
        <p:nvSpPr>
          <p:cNvPr id="17" name="Picture Placeholder 14">
            <a:extLst>
              <a:ext uri="{FF2B5EF4-FFF2-40B4-BE49-F238E27FC236}">
                <a16:creationId xmlns:a16="http://schemas.microsoft.com/office/drawing/2014/main" id="{18288754-EC19-10D6-B558-74DB97EA1BE7}"/>
              </a:ext>
            </a:extLst>
          </p:cNvPr>
          <p:cNvSpPr>
            <a:spLocks noGrp="1"/>
          </p:cNvSpPr>
          <p:nvPr>
            <p:ph type="pic" sz="quarter" idx="28"/>
          </p:nvPr>
        </p:nvSpPr>
        <p:spPr>
          <a:xfrm>
            <a:off x="6157886" y="1990800"/>
            <a:ext cx="502962" cy="504000"/>
          </a:xfrm>
        </p:spPr>
        <p:txBody>
          <a:bodyPr anchor="ctr"/>
          <a:lstStyle>
            <a:lvl1pPr marL="0" indent="0" algn="ctr">
              <a:buNone/>
              <a:defRPr sz="800"/>
            </a:lvl1pPr>
          </a:lstStyle>
          <a:p>
            <a:r>
              <a:rPr lang="en-GB" dirty="0"/>
              <a:t>Click icon to add picture</a:t>
            </a:r>
          </a:p>
        </p:txBody>
      </p:sp>
      <p:sp>
        <p:nvSpPr>
          <p:cNvPr id="18" name="Picture Placeholder 14">
            <a:extLst>
              <a:ext uri="{FF2B5EF4-FFF2-40B4-BE49-F238E27FC236}">
                <a16:creationId xmlns:a16="http://schemas.microsoft.com/office/drawing/2014/main" id="{D44BD020-479D-FBFB-D346-B67666EB3AEE}"/>
              </a:ext>
            </a:extLst>
          </p:cNvPr>
          <p:cNvSpPr>
            <a:spLocks noGrp="1"/>
          </p:cNvSpPr>
          <p:nvPr>
            <p:ph type="pic" sz="quarter" idx="29"/>
          </p:nvPr>
        </p:nvSpPr>
        <p:spPr>
          <a:xfrm>
            <a:off x="9088687" y="1990800"/>
            <a:ext cx="502962" cy="504000"/>
          </a:xfrm>
        </p:spPr>
        <p:txBody>
          <a:bodyPr anchor="ctr"/>
          <a:lstStyle>
            <a:lvl1pPr marL="0" indent="0" algn="ctr">
              <a:buNone/>
              <a:defRPr sz="800"/>
            </a:lvl1pPr>
          </a:lstStyle>
          <a:p>
            <a:r>
              <a:rPr lang="en-GB" dirty="0"/>
              <a:t>Click icon to add picture</a:t>
            </a:r>
          </a:p>
        </p:txBody>
      </p:sp>
    </p:spTree>
    <p:extLst>
      <p:ext uri="{BB962C8B-B14F-4D97-AF65-F5344CB8AC3E}">
        <p14:creationId xmlns:p14="http://schemas.microsoft.com/office/powerpoint/2010/main" val="26291893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columns no introduction with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914400" y="1260000"/>
            <a:ext cx="2192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914400" y="1692000"/>
            <a:ext cx="2192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3841200" y="1260000"/>
            <a:ext cx="2192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3841200" y="1692000"/>
            <a:ext cx="2192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6768000" y="1260000"/>
            <a:ext cx="2192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6768000" y="1692000"/>
            <a:ext cx="2192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8">
            <a:extLst>
              <a:ext uri="{FF2B5EF4-FFF2-40B4-BE49-F238E27FC236}">
                <a16:creationId xmlns:a16="http://schemas.microsoft.com/office/drawing/2014/main" id="{97754957-74D7-D0D5-848B-39C3E526E658}"/>
              </a:ext>
            </a:extLst>
          </p:cNvPr>
          <p:cNvSpPr>
            <a:spLocks noGrp="1"/>
          </p:cNvSpPr>
          <p:nvPr>
            <p:ph type="body" sz="quarter" idx="26" hasCustomPrompt="1"/>
          </p:nvPr>
        </p:nvSpPr>
        <p:spPr>
          <a:xfrm>
            <a:off x="9694799" y="1260000"/>
            <a:ext cx="2192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Content Placeholder 10">
            <a:extLst>
              <a:ext uri="{FF2B5EF4-FFF2-40B4-BE49-F238E27FC236}">
                <a16:creationId xmlns:a16="http://schemas.microsoft.com/office/drawing/2014/main" id="{AE165B66-0E91-F9C6-89CF-10EFF86FB3F5}"/>
              </a:ext>
            </a:extLst>
          </p:cNvPr>
          <p:cNvSpPr>
            <a:spLocks noGrp="1"/>
          </p:cNvSpPr>
          <p:nvPr>
            <p:ph sz="quarter" idx="27"/>
          </p:nvPr>
        </p:nvSpPr>
        <p:spPr>
          <a:xfrm>
            <a:off x="9694800" y="1692000"/>
            <a:ext cx="2192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Picture Placeholder 14">
            <a:extLst>
              <a:ext uri="{FF2B5EF4-FFF2-40B4-BE49-F238E27FC236}">
                <a16:creationId xmlns:a16="http://schemas.microsoft.com/office/drawing/2014/main" id="{FA82684E-299D-151D-AC01-7693B8AF2DFC}"/>
              </a:ext>
            </a:extLst>
          </p:cNvPr>
          <p:cNvSpPr>
            <a:spLocks noGrp="1"/>
          </p:cNvSpPr>
          <p:nvPr>
            <p:ph type="pic" sz="quarter" idx="24"/>
          </p:nvPr>
        </p:nvSpPr>
        <p:spPr>
          <a:xfrm>
            <a:off x="304800" y="1090800"/>
            <a:ext cx="502962" cy="504000"/>
          </a:xfrm>
        </p:spPr>
        <p:txBody>
          <a:bodyPr anchor="ctr"/>
          <a:lstStyle>
            <a:lvl1pPr marL="0" indent="0" algn="ctr">
              <a:buNone/>
              <a:defRPr sz="800"/>
            </a:lvl1pPr>
          </a:lstStyle>
          <a:p>
            <a:r>
              <a:rPr lang="en-GB" dirty="0"/>
              <a:t>Click icon to add picture</a:t>
            </a:r>
          </a:p>
        </p:txBody>
      </p:sp>
      <p:sp>
        <p:nvSpPr>
          <p:cNvPr id="16" name="Picture Placeholder 14">
            <a:extLst>
              <a:ext uri="{FF2B5EF4-FFF2-40B4-BE49-F238E27FC236}">
                <a16:creationId xmlns:a16="http://schemas.microsoft.com/office/drawing/2014/main" id="{9A680C2D-DE0C-2BE6-C4C1-167AED08BBA8}"/>
              </a:ext>
            </a:extLst>
          </p:cNvPr>
          <p:cNvSpPr>
            <a:spLocks noGrp="1"/>
          </p:cNvSpPr>
          <p:nvPr>
            <p:ph type="pic" sz="quarter" idx="25"/>
          </p:nvPr>
        </p:nvSpPr>
        <p:spPr>
          <a:xfrm>
            <a:off x="3231184" y="1090800"/>
            <a:ext cx="502962" cy="504000"/>
          </a:xfrm>
        </p:spPr>
        <p:txBody>
          <a:bodyPr anchor="ctr"/>
          <a:lstStyle>
            <a:lvl1pPr marL="0" indent="0" algn="ctr">
              <a:buNone/>
              <a:defRPr sz="800"/>
            </a:lvl1pPr>
          </a:lstStyle>
          <a:p>
            <a:r>
              <a:rPr lang="en-GB" dirty="0"/>
              <a:t>Click icon to add picture</a:t>
            </a:r>
          </a:p>
        </p:txBody>
      </p:sp>
      <p:sp>
        <p:nvSpPr>
          <p:cNvPr id="17" name="Picture Placeholder 14">
            <a:extLst>
              <a:ext uri="{FF2B5EF4-FFF2-40B4-BE49-F238E27FC236}">
                <a16:creationId xmlns:a16="http://schemas.microsoft.com/office/drawing/2014/main" id="{9DE299DF-DBF8-3F0A-5C70-620983CABF25}"/>
              </a:ext>
            </a:extLst>
          </p:cNvPr>
          <p:cNvSpPr>
            <a:spLocks noGrp="1"/>
          </p:cNvSpPr>
          <p:nvPr>
            <p:ph type="pic" sz="quarter" idx="28"/>
          </p:nvPr>
        </p:nvSpPr>
        <p:spPr>
          <a:xfrm>
            <a:off x="6157886" y="1090800"/>
            <a:ext cx="502962" cy="504000"/>
          </a:xfrm>
        </p:spPr>
        <p:txBody>
          <a:bodyPr anchor="ctr"/>
          <a:lstStyle>
            <a:lvl1pPr marL="0" indent="0" algn="ctr">
              <a:buNone/>
              <a:defRPr sz="800"/>
            </a:lvl1pPr>
          </a:lstStyle>
          <a:p>
            <a:r>
              <a:rPr lang="en-GB" dirty="0"/>
              <a:t>Click icon to add picture</a:t>
            </a:r>
          </a:p>
        </p:txBody>
      </p:sp>
      <p:sp>
        <p:nvSpPr>
          <p:cNvPr id="18" name="Picture Placeholder 14">
            <a:extLst>
              <a:ext uri="{FF2B5EF4-FFF2-40B4-BE49-F238E27FC236}">
                <a16:creationId xmlns:a16="http://schemas.microsoft.com/office/drawing/2014/main" id="{328CB566-8AC7-665C-FAB0-976D393A95D7}"/>
              </a:ext>
            </a:extLst>
          </p:cNvPr>
          <p:cNvSpPr>
            <a:spLocks noGrp="1"/>
          </p:cNvSpPr>
          <p:nvPr>
            <p:ph type="pic" sz="quarter" idx="29"/>
          </p:nvPr>
        </p:nvSpPr>
        <p:spPr>
          <a:xfrm>
            <a:off x="9088687" y="1090800"/>
            <a:ext cx="502962" cy="504000"/>
          </a:xfrm>
        </p:spPr>
        <p:txBody>
          <a:bodyPr anchor="ctr"/>
          <a:lstStyle>
            <a:lvl1pPr marL="0" indent="0" algn="ctr">
              <a:buNone/>
              <a:defRPr sz="800"/>
            </a:lvl1pPr>
          </a:lstStyle>
          <a:p>
            <a:r>
              <a:rPr lang="en-GB" dirty="0"/>
              <a:t>Click icon to add picture</a:t>
            </a:r>
          </a:p>
        </p:txBody>
      </p:sp>
    </p:spTree>
    <p:extLst>
      <p:ext uri="{BB962C8B-B14F-4D97-AF65-F5344CB8AC3E}">
        <p14:creationId xmlns:p14="http://schemas.microsoft.com/office/powerpoint/2010/main" val="226575379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ix blocks with introduction and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914398" y="21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914399" y="2592000"/>
            <a:ext cx="30600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873180" y="21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873181" y="2592000"/>
            <a:ext cx="3060000" cy="12555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831962" y="21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831963" y="2592000"/>
            <a:ext cx="3060000" cy="12555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15">
            <a:extLst>
              <a:ext uri="{FF2B5EF4-FFF2-40B4-BE49-F238E27FC236}">
                <a16:creationId xmlns:a16="http://schemas.microsoft.com/office/drawing/2014/main" id="{C37BD24B-0050-8906-E9F3-CBBB1D82894E}"/>
              </a:ext>
            </a:extLst>
          </p:cNvPr>
          <p:cNvSpPr>
            <a:spLocks noGrp="1"/>
          </p:cNvSpPr>
          <p:nvPr>
            <p:ph type="body" sz="quarter" idx="23" hasCustomPrompt="1"/>
          </p:nvPr>
        </p:nvSpPr>
        <p:spPr>
          <a:xfrm>
            <a:off x="305999" y="1260000"/>
            <a:ext cx="115812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
        <p:nvSpPr>
          <p:cNvPr id="8" name="Text Placeholder 8">
            <a:extLst>
              <a:ext uri="{FF2B5EF4-FFF2-40B4-BE49-F238E27FC236}">
                <a16:creationId xmlns:a16="http://schemas.microsoft.com/office/drawing/2014/main" id="{0F9EC305-D440-2893-E906-ADC1D8E23E03}"/>
              </a:ext>
            </a:extLst>
          </p:cNvPr>
          <p:cNvSpPr>
            <a:spLocks noGrp="1"/>
          </p:cNvSpPr>
          <p:nvPr>
            <p:ph type="body" sz="quarter" idx="24" hasCustomPrompt="1"/>
          </p:nvPr>
        </p:nvSpPr>
        <p:spPr>
          <a:xfrm>
            <a:off x="914398" y="414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5" name="Content Placeholder 10">
            <a:extLst>
              <a:ext uri="{FF2B5EF4-FFF2-40B4-BE49-F238E27FC236}">
                <a16:creationId xmlns:a16="http://schemas.microsoft.com/office/drawing/2014/main" id="{6CD011D2-5F4B-4DEF-F30B-8FC238AC94FA}"/>
              </a:ext>
            </a:extLst>
          </p:cNvPr>
          <p:cNvSpPr>
            <a:spLocks noGrp="1"/>
          </p:cNvSpPr>
          <p:nvPr>
            <p:ph sz="quarter" idx="25"/>
          </p:nvPr>
        </p:nvSpPr>
        <p:spPr>
          <a:xfrm>
            <a:off x="914399" y="4572000"/>
            <a:ext cx="30600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Text Placeholder 8">
            <a:extLst>
              <a:ext uri="{FF2B5EF4-FFF2-40B4-BE49-F238E27FC236}">
                <a16:creationId xmlns:a16="http://schemas.microsoft.com/office/drawing/2014/main" id="{981CE925-E43A-C6B5-7D72-760559783A2D}"/>
              </a:ext>
            </a:extLst>
          </p:cNvPr>
          <p:cNvSpPr>
            <a:spLocks noGrp="1"/>
          </p:cNvSpPr>
          <p:nvPr>
            <p:ph type="body" sz="quarter" idx="26" hasCustomPrompt="1"/>
          </p:nvPr>
        </p:nvSpPr>
        <p:spPr>
          <a:xfrm>
            <a:off x="4873180" y="414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7" name="Content Placeholder 10">
            <a:extLst>
              <a:ext uri="{FF2B5EF4-FFF2-40B4-BE49-F238E27FC236}">
                <a16:creationId xmlns:a16="http://schemas.microsoft.com/office/drawing/2014/main" id="{84984A5E-0770-D103-58A3-E1A2F46867D8}"/>
              </a:ext>
            </a:extLst>
          </p:cNvPr>
          <p:cNvSpPr>
            <a:spLocks noGrp="1"/>
          </p:cNvSpPr>
          <p:nvPr>
            <p:ph sz="quarter" idx="27"/>
          </p:nvPr>
        </p:nvSpPr>
        <p:spPr>
          <a:xfrm>
            <a:off x="4873181" y="4572000"/>
            <a:ext cx="30600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8" name="Text Placeholder 8">
            <a:extLst>
              <a:ext uri="{FF2B5EF4-FFF2-40B4-BE49-F238E27FC236}">
                <a16:creationId xmlns:a16="http://schemas.microsoft.com/office/drawing/2014/main" id="{E81A2E33-5F45-E755-BFA5-7E84A36AF197}"/>
              </a:ext>
            </a:extLst>
          </p:cNvPr>
          <p:cNvSpPr>
            <a:spLocks noGrp="1"/>
          </p:cNvSpPr>
          <p:nvPr>
            <p:ph type="body" sz="quarter" idx="28" hasCustomPrompt="1"/>
          </p:nvPr>
        </p:nvSpPr>
        <p:spPr>
          <a:xfrm>
            <a:off x="8831962" y="414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9" name="Content Placeholder 10">
            <a:extLst>
              <a:ext uri="{FF2B5EF4-FFF2-40B4-BE49-F238E27FC236}">
                <a16:creationId xmlns:a16="http://schemas.microsoft.com/office/drawing/2014/main" id="{33061B88-6B81-FDAF-ED9E-74D088634BC0}"/>
              </a:ext>
            </a:extLst>
          </p:cNvPr>
          <p:cNvSpPr>
            <a:spLocks noGrp="1"/>
          </p:cNvSpPr>
          <p:nvPr>
            <p:ph sz="quarter" idx="29"/>
          </p:nvPr>
        </p:nvSpPr>
        <p:spPr>
          <a:xfrm>
            <a:off x="8831963" y="4572000"/>
            <a:ext cx="30600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0" name="Picture Placeholder 14">
            <a:extLst>
              <a:ext uri="{FF2B5EF4-FFF2-40B4-BE49-F238E27FC236}">
                <a16:creationId xmlns:a16="http://schemas.microsoft.com/office/drawing/2014/main" id="{9591626B-58F0-DFE6-D291-D1F74A047BE7}"/>
              </a:ext>
            </a:extLst>
          </p:cNvPr>
          <p:cNvSpPr>
            <a:spLocks noGrp="1"/>
          </p:cNvSpPr>
          <p:nvPr>
            <p:ph type="pic" sz="quarter" idx="30"/>
          </p:nvPr>
        </p:nvSpPr>
        <p:spPr>
          <a:xfrm>
            <a:off x="304801" y="1991016"/>
            <a:ext cx="502962" cy="504000"/>
          </a:xfrm>
        </p:spPr>
        <p:txBody>
          <a:bodyPr anchor="ctr"/>
          <a:lstStyle>
            <a:lvl1pPr marL="0" indent="0" algn="ctr">
              <a:buNone/>
              <a:defRPr sz="800"/>
            </a:lvl1pPr>
          </a:lstStyle>
          <a:p>
            <a:r>
              <a:rPr lang="en-GB" dirty="0"/>
              <a:t>Click icon to add picture</a:t>
            </a:r>
          </a:p>
        </p:txBody>
      </p:sp>
      <p:sp>
        <p:nvSpPr>
          <p:cNvPr id="21" name="Picture Placeholder 14">
            <a:extLst>
              <a:ext uri="{FF2B5EF4-FFF2-40B4-BE49-F238E27FC236}">
                <a16:creationId xmlns:a16="http://schemas.microsoft.com/office/drawing/2014/main" id="{419217D5-9389-E4D4-C7C1-076CA234E5B7}"/>
              </a:ext>
            </a:extLst>
          </p:cNvPr>
          <p:cNvSpPr>
            <a:spLocks noGrp="1"/>
          </p:cNvSpPr>
          <p:nvPr>
            <p:ph type="pic" sz="quarter" idx="31"/>
          </p:nvPr>
        </p:nvSpPr>
        <p:spPr>
          <a:xfrm>
            <a:off x="4263584" y="1991016"/>
            <a:ext cx="502962" cy="504000"/>
          </a:xfrm>
        </p:spPr>
        <p:txBody>
          <a:bodyPr anchor="ctr"/>
          <a:lstStyle>
            <a:lvl1pPr marL="0" indent="0" algn="ctr">
              <a:buNone/>
              <a:defRPr sz="800"/>
            </a:lvl1pPr>
          </a:lstStyle>
          <a:p>
            <a:r>
              <a:rPr lang="en-GB" dirty="0"/>
              <a:t>Click icon to add picture</a:t>
            </a:r>
          </a:p>
        </p:txBody>
      </p:sp>
      <p:sp>
        <p:nvSpPr>
          <p:cNvPr id="22" name="Picture Placeholder 14">
            <a:extLst>
              <a:ext uri="{FF2B5EF4-FFF2-40B4-BE49-F238E27FC236}">
                <a16:creationId xmlns:a16="http://schemas.microsoft.com/office/drawing/2014/main" id="{ECD36A1E-7B2E-2134-533F-C023B8AFBE3A}"/>
              </a:ext>
            </a:extLst>
          </p:cNvPr>
          <p:cNvSpPr>
            <a:spLocks noGrp="1"/>
          </p:cNvSpPr>
          <p:nvPr>
            <p:ph type="pic" sz="quarter" idx="32"/>
          </p:nvPr>
        </p:nvSpPr>
        <p:spPr>
          <a:xfrm>
            <a:off x="8222367" y="1991016"/>
            <a:ext cx="502962" cy="504000"/>
          </a:xfrm>
        </p:spPr>
        <p:txBody>
          <a:bodyPr anchor="ctr"/>
          <a:lstStyle>
            <a:lvl1pPr marL="0" indent="0" algn="ctr">
              <a:buNone/>
              <a:defRPr sz="800"/>
            </a:lvl1pPr>
          </a:lstStyle>
          <a:p>
            <a:r>
              <a:rPr lang="en-GB" dirty="0"/>
              <a:t>Click icon to add picture</a:t>
            </a:r>
          </a:p>
        </p:txBody>
      </p:sp>
      <p:sp>
        <p:nvSpPr>
          <p:cNvPr id="23" name="Picture Placeholder 14">
            <a:extLst>
              <a:ext uri="{FF2B5EF4-FFF2-40B4-BE49-F238E27FC236}">
                <a16:creationId xmlns:a16="http://schemas.microsoft.com/office/drawing/2014/main" id="{3AEC8FD1-28A6-3231-B7EC-2C76E3CBF03A}"/>
              </a:ext>
            </a:extLst>
          </p:cNvPr>
          <p:cNvSpPr>
            <a:spLocks noGrp="1"/>
          </p:cNvSpPr>
          <p:nvPr>
            <p:ph type="pic" sz="quarter" idx="33"/>
          </p:nvPr>
        </p:nvSpPr>
        <p:spPr>
          <a:xfrm>
            <a:off x="304801" y="3971016"/>
            <a:ext cx="502962" cy="504000"/>
          </a:xfrm>
        </p:spPr>
        <p:txBody>
          <a:bodyPr anchor="ctr"/>
          <a:lstStyle>
            <a:lvl1pPr marL="0" indent="0" algn="ctr">
              <a:buNone/>
              <a:defRPr sz="800"/>
            </a:lvl1pPr>
          </a:lstStyle>
          <a:p>
            <a:r>
              <a:rPr lang="en-GB" dirty="0"/>
              <a:t>Click icon to add picture</a:t>
            </a:r>
          </a:p>
        </p:txBody>
      </p:sp>
      <p:sp>
        <p:nvSpPr>
          <p:cNvPr id="24" name="Picture Placeholder 14">
            <a:extLst>
              <a:ext uri="{FF2B5EF4-FFF2-40B4-BE49-F238E27FC236}">
                <a16:creationId xmlns:a16="http://schemas.microsoft.com/office/drawing/2014/main" id="{A67A67F9-C4E6-257B-32E3-A57F1190942C}"/>
              </a:ext>
            </a:extLst>
          </p:cNvPr>
          <p:cNvSpPr>
            <a:spLocks noGrp="1"/>
          </p:cNvSpPr>
          <p:nvPr>
            <p:ph type="pic" sz="quarter" idx="34"/>
          </p:nvPr>
        </p:nvSpPr>
        <p:spPr>
          <a:xfrm>
            <a:off x="4263584" y="3971016"/>
            <a:ext cx="502962" cy="504000"/>
          </a:xfrm>
        </p:spPr>
        <p:txBody>
          <a:bodyPr anchor="ctr"/>
          <a:lstStyle>
            <a:lvl1pPr marL="0" indent="0" algn="ctr">
              <a:buNone/>
              <a:defRPr sz="800"/>
            </a:lvl1pPr>
          </a:lstStyle>
          <a:p>
            <a:r>
              <a:rPr lang="en-GB" dirty="0"/>
              <a:t>Click icon to add picture</a:t>
            </a:r>
          </a:p>
        </p:txBody>
      </p:sp>
      <p:sp>
        <p:nvSpPr>
          <p:cNvPr id="25" name="Picture Placeholder 14">
            <a:extLst>
              <a:ext uri="{FF2B5EF4-FFF2-40B4-BE49-F238E27FC236}">
                <a16:creationId xmlns:a16="http://schemas.microsoft.com/office/drawing/2014/main" id="{38AAB764-B8CC-20D4-676B-A928F053992B}"/>
              </a:ext>
            </a:extLst>
          </p:cNvPr>
          <p:cNvSpPr>
            <a:spLocks noGrp="1"/>
          </p:cNvSpPr>
          <p:nvPr>
            <p:ph type="pic" sz="quarter" idx="35"/>
          </p:nvPr>
        </p:nvSpPr>
        <p:spPr>
          <a:xfrm>
            <a:off x="8222367" y="3971016"/>
            <a:ext cx="502962" cy="504000"/>
          </a:xfrm>
        </p:spPr>
        <p:txBody>
          <a:bodyPr anchor="ctr"/>
          <a:lstStyle>
            <a:lvl1pPr marL="0" indent="0" algn="ctr">
              <a:buNone/>
              <a:defRPr sz="800"/>
            </a:lvl1pPr>
          </a:lstStyle>
          <a:p>
            <a:r>
              <a:rPr lang="en-GB" dirty="0"/>
              <a:t>Click icon to add picture</a:t>
            </a:r>
          </a:p>
        </p:txBody>
      </p:sp>
    </p:spTree>
    <p:extLst>
      <p:ext uri="{BB962C8B-B14F-4D97-AF65-F5344CB8AC3E}">
        <p14:creationId xmlns:p14="http://schemas.microsoft.com/office/powerpoint/2010/main" val="374388073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ix blocks no introduction with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914398" y="12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914399" y="1692000"/>
            <a:ext cx="30600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873180" y="12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873181" y="1692000"/>
            <a:ext cx="30600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831962" y="12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831963" y="1692000"/>
            <a:ext cx="30600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ext Placeholder 8">
            <a:extLst>
              <a:ext uri="{FF2B5EF4-FFF2-40B4-BE49-F238E27FC236}">
                <a16:creationId xmlns:a16="http://schemas.microsoft.com/office/drawing/2014/main" id="{0F9EC305-D440-2893-E906-ADC1D8E23E03}"/>
              </a:ext>
            </a:extLst>
          </p:cNvPr>
          <p:cNvSpPr>
            <a:spLocks noGrp="1"/>
          </p:cNvSpPr>
          <p:nvPr>
            <p:ph type="body" sz="quarter" idx="24" hasCustomPrompt="1"/>
          </p:nvPr>
        </p:nvSpPr>
        <p:spPr>
          <a:xfrm>
            <a:off x="914398" y="3672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5" name="Content Placeholder 10">
            <a:extLst>
              <a:ext uri="{FF2B5EF4-FFF2-40B4-BE49-F238E27FC236}">
                <a16:creationId xmlns:a16="http://schemas.microsoft.com/office/drawing/2014/main" id="{6CD011D2-5F4B-4DEF-F30B-8FC238AC94FA}"/>
              </a:ext>
            </a:extLst>
          </p:cNvPr>
          <p:cNvSpPr>
            <a:spLocks noGrp="1"/>
          </p:cNvSpPr>
          <p:nvPr>
            <p:ph sz="quarter" idx="25"/>
          </p:nvPr>
        </p:nvSpPr>
        <p:spPr>
          <a:xfrm>
            <a:off x="914399" y="4104000"/>
            <a:ext cx="30600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Text Placeholder 8">
            <a:extLst>
              <a:ext uri="{FF2B5EF4-FFF2-40B4-BE49-F238E27FC236}">
                <a16:creationId xmlns:a16="http://schemas.microsoft.com/office/drawing/2014/main" id="{981CE925-E43A-C6B5-7D72-760559783A2D}"/>
              </a:ext>
            </a:extLst>
          </p:cNvPr>
          <p:cNvSpPr>
            <a:spLocks noGrp="1"/>
          </p:cNvSpPr>
          <p:nvPr>
            <p:ph type="body" sz="quarter" idx="26" hasCustomPrompt="1"/>
          </p:nvPr>
        </p:nvSpPr>
        <p:spPr>
          <a:xfrm>
            <a:off x="4873180" y="3672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7" name="Content Placeholder 10">
            <a:extLst>
              <a:ext uri="{FF2B5EF4-FFF2-40B4-BE49-F238E27FC236}">
                <a16:creationId xmlns:a16="http://schemas.microsoft.com/office/drawing/2014/main" id="{84984A5E-0770-D103-58A3-E1A2F46867D8}"/>
              </a:ext>
            </a:extLst>
          </p:cNvPr>
          <p:cNvSpPr>
            <a:spLocks noGrp="1"/>
          </p:cNvSpPr>
          <p:nvPr>
            <p:ph sz="quarter" idx="27"/>
          </p:nvPr>
        </p:nvSpPr>
        <p:spPr>
          <a:xfrm>
            <a:off x="4873181" y="4104000"/>
            <a:ext cx="30600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8" name="Text Placeholder 8">
            <a:extLst>
              <a:ext uri="{FF2B5EF4-FFF2-40B4-BE49-F238E27FC236}">
                <a16:creationId xmlns:a16="http://schemas.microsoft.com/office/drawing/2014/main" id="{E81A2E33-5F45-E755-BFA5-7E84A36AF197}"/>
              </a:ext>
            </a:extLst>
          </p:cNvPr>
          <p:cNvSpPr>
            <a:spLocks noGrp="1"/>
          </p:cNvSpPr>
          <p:nvPr>
            <p:ph type="body" sz="quarter" idx="28" hasCustomPrompt="1"/>
          </p:nvPr>
        </p:nvSpPr>
        <p:spPr>
          <a:xfrm>
            <a:off x="8831962" y="3672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9" name="Content Placeholder 10">
            <a:extLst>
              <a:ext uri="{FF2B5EF4-FFF2-40B4-BE49-F238E27FC236}">
                <a16:creationId xmlns:a16="http://schemas.microsoft.com/office/drawing/2014/main" id="{33061B88-6B81-FDAF-ED9E-74D088634BC0}"/>
              </a:ext>
            </a:extLst>
          </p:cNvPr>
          <p:cNvSpPr>
            <a:spLocks noGrp="1"/>
          </p:cNvSpPr>
          <p:nvPr>
            <p:ph sz="quarter" idx="29"/>
          </p:nvPr>
        </p:nvSpPr>
        <p:spPr>
          <a:xfrm>
            <a:off x="8831963" y="4104000"/>
            <a:ext cx="30600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Picture Placeholder 14">
            <a:extLst>
              <a:ext uri="{FF2B5EF4-FFF2-40B4-BE49-F238E27FC236}">
                <a16:creationId xmlns:a16="http://schemas.microsoft.com/office/drawing/2014/main" id="{2BF23F95-2673-FE84-66E7-82097451E463}"/>
              </a:ext>
            </a:extLst>
          </p:cNvPr>
          <p:cNvSpPr>
            <a:spLocks noGrp="1"/>
          </p:cNvSpPr>
          <p:nvPr>
            <p:ph type="pic" sz="quarter" idx="30"/>
          </p:nvPr>
        </p:nvSpPr>
        <p:spPr>
          <a:xfrm>
            <a:off x="304801" y="1090800"/>
            <a:ext cx="502962" cy="504000"/>
          </a:xfrm>
        </p:spPr>
        <p:txBody>
          <a:bodyPr anchor="ctr"/>
          <a:lstStyle>
            <a:lvl1pPr marL="0" indent="0" algn="ctr">
              <a:buNone/>
              <a:defRPr sz="800"/>
            </a:lvl1pPr>
          </a:lstStyle>
          <a:p>
            <a:r>
              <a:rPr lang="en-GB" dirty="0"/>
              <a:t>Click icon to add picture</a:t>
            </a:r>
          </a:p>
        </p:txBody>
      </p:sp>
      <p:sp>
        <p:nvSpPr>
          <p:cNvPr id="20" name="Picture Placeholder 14">
            <a:extLst>
              <a:ext uri="{FF2B5EF4-FFF2-40B4-BE49-F238E27FC236}">
                <a16:creationId xmlns:a16="http://schemas.microsoft.com/office/drawing/2014/main" id="{C7CCFC2C-8E49-1CD8-E77D-05EC46161534}"/>
              </a:ext>
            </a:extLst>
          </p:cNvPr>
          <p:cNvSpPr>
            <a:spLocks noGrp="1"/>
          </p:cNvSpPr>
          <p:nvPr>
            <p:ph type="pic" sz="quarter" idx="31"/>
          </p:nvPr>
        </p:nvSpPr>
        <p:spPr>
          <a:xfrm>
            <a:off x="4263584" y="1090800"/>
            <a:ext cx="502962" cy="504000"/>
          </a:xfrm>
        </p:spPr>
        <p:txBody>
          <a:bodyPr anchor="ctr"/>
          <a:lstStyle>
            <a:lvl1pPr marL="0" indent="0" algn="ctr">
              <a:buNone/>
              <a:defRPr sz="800"/>
            </a:lvl1pPr>
          </a:lstStyle>
          <a:p>
            <a:r>
              <a:rPr lang="en-GB" dirty="0"/>
              <a:t>Click icon to add picture</a:t>
            </a:r>
          </a:p>
        </p:txBody>
      </p:sp>
      <p:sp>
        <p:nvSpPr>
          <p:cNvPr id="21" name="Picture Placeholder 14">
            <a:extLst>
              <a:ext uri="{FF2B5EF4-FFF2-40B4-BE49-F238E27FC236}">
                <a16:creationId xmlns:a16="http://schemas.microsoft.com/office/drawing/2014/main" id="{99383212-5E56-5076-CADC-AE74C2E23549}"/>
              </a:ext>
            </a:extLst>
          </p:cNvPr>
          <p:cNvSpPr>
            <a:spLocks noGrp="1"/>
          </p:cNvSpPr>
          <p:nvPr>
            <p:ph type="pic" sz="quarter" idx="32"/>
          </p:nvPr>
        </p:nvSpPr>
        <p:spPr>
          <a:xfrm>
            <a:off x="8222367" y="1090800"/>
            <a:ext cx="502962" cy="504000"/>
          </a:xfrm>
        </p:spPr>
        <p:txBody>
          <a:bodyPr anchor="ctr"/>
          <a:lstStyle>
            <a:lvl1pPr marL="0" indent="0" algn="ctr">
              <a:buNone/>
              <a:defRPr sz="800"/>
            </a:lvl1pPr>
          </a:lstStyle>
          <a:p>
            <a:r>
              <a:rPr lang="en-GB" dirty="0"/>
              <a:t>Click icon to add picture</a:t>
            </a:r>
          </a:p>
        </p:txBody>
      </p:sp>
      <p:sp>
        <p:nvSpPr>
          <p:cNvPr id="22" name="Picture Placeholder 14">
            <a:extLst>
              <a:ext uri="{FF2B5EF4-FFF2-40B4-BE49-F238E27FC236}">
                <a16:creationId xmlns:a16="http://schemas.microsoft.com/office/drawing/2014/main" id="{B23A623D-583C-7275-793F-72445CF17BC5}"/>
              </a:ext>
            </a:extLst>
          </p:cNvPr>
          <p:cNvSpPr>
            <a:spLocks noGrp="1"/>
          </p:cNvSpPr>
          <p:nvPr>
            <p:ph type="pic" sz="quarter" idx="33"/>
          </p:nvPr>
        </p:nvSpPr>
        <p:spPr>
          <a:xfrm>
            <a:off x="304801" y="3502800"/>
            <a:ext cx="502962" cy="504000"/>
          </a:xfrm>
        </p:spPr>
        <p:txBody>
          <a:bodyPr anchor="ctr"/>
          <a:lstStyle>
            <a:lvl1pPr marL="0" indent="0" algn="ctr">
              <a:buNone/>
              <a:defRPr sz="800"/>
            </a:lvl1pPr>
          </a:lstStyle>
          <a:p>
            <a:r>
              <a:rPr lang="en-GB" dirty="0"/>
              <a:t>Click icon to add picture</a:t>
            </a:r>
          </a:p>
        </p:txBody>
      </p:sp>
      <p:sp>
        <p:nvSpPr>
          <p:cNvPr id="23" name="Picture Placeholder 14">
            <a:extLst>
              <a:ext uri="{FF2B5EF4-FFF2-40B4-BE49-F238E27FC236}">
                <a16:creationId xmlns:a16="http://schemas.microsoft.com/office/drawing/2014/main" id="{85ECF528-F4CD-11DE-C52B-74C6A0536CB6}"/>
              </a:ext>
            </a:extLst>
          </p:cNvPr>
          <p:cNvSpPr>
            <a:spLocks noGrp="1"/>
          </p:cNvSpPr>
          <p:nvPr>
            <p:ph type="pic" sz="quarter" idx="34"/>
          </p:nvPr>
        </p:nvSpPr>
        <p:spPr>
          <a:xfrm>
            <a:off x="4263584" y="3502800"/>
            <a:ext cx="502962" cy="504000"/>
          </a:xfrm>
        </p:spPr>
        <p:txBody>
          <a:bodyPr anchor="ctr"/>
          <a:lstStyle>
            <a:lvl1pPr marL="0" indent="0" algn="ctr">
              <a:buNone/>
              <a:defRPr sz="800"/>
            </a:lvl1pPr>
          </a:lstStyle>
          <a:p>
            <a:r>
              <a:rPr lang="en-GB" dirty="0"/>
              <a:t>Click icon to add picture</a:t>
            </a:r>
          </a:p>
        </p:txBody>
      </p:sp>
      <p:sp>
        <p:nvSpPr>
          <p:cNvPr id="24" name="Picture Placeholder 14">
            <a:extLst>
              <a:ext uri="{FF2B5EF4-FFF2-40B4-BE49-F238E27FC236}">
                <a16:creationId xmlns:a16="http://schemas.microsoft.com/office/drawing/2014/main" id="{770DC091-DD84-E985-38FC-1D5ACA0845A1}"/>
              </a:ext>
            </a:extLst>
          </p:cNvPr>
          <p:cNvSpPr>
            <a:spLocks noGrp="1"/>
          </p:cNvSpPr>
          <p:nvPr>
            <p:ph type="pic" sz="quarter" idx="35"/>
          </p:nvPr>
        </p:nvSpPr>
        <p:spPr>
          <a:xfrm>
            <a:off x="8222367" y="3502800"/>
            <a:ext cx="502962" cy="504000"/>
          </a:xfrm>
        </p:spPr>
        <p:txBody>
          <a:bodyPr anchor="ctr"/>
          <a:lstStyle>
            <a:lvl1pPr marL="0" indent="0" algn="ctr">
              <a:buNone/>
              <a:defRPr sz="800"/>
            </a:lvl1pPr>
          </a:lstStyle>
          <a:p>
            <a:r>
              <a:rPr lang="en-GB" dirty="0"/>
              <a:t>Click icon to add picture</a:t>
            </a:r>
          </a:p>
        </p:txBody>
      </p:sp>
    </p:spTree>
    <p:extLst>
      <p:ext uri="{BB962C8B-B14F-4D97-AF65-F5344CB8AC3E}">
        <p14:creationId xmlns:p14="http://schemas.microsoft.com/office/powerpoint/2010/main" val="29325756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D6B1-3EFA-DC15-FA38-C5DFFE8BD92E}"/>
              </a:ext>
            </a:extLst>
          </p:cNvPr>
          <p:cNvSpPr>
            <a:spLocks noGrp="1"/>
          </p:cNvSpPr>
          <p:nvPr>
            <p:ph type="title"/>
          </p:nvPr>
        </p:nvSpPr>
        <p:spPr>
          <a:xfrm>
            <a:off x="306000" y="2422800"/>
            <a:ext cx="11581200" cy="360000"/>
          </a:xfrm>
        </p:spPr>
        <p:txBody>
          <a:bodyPr/>
          <a:lstStyle/>
          <a:p>
            <a:r>
              <a:rPr lang="en-GB"/>
              <a:t>Click to edit Master title style</a:t>
            </a:r>
          </a:p>
        </p:txBody>
      </p:sp>
      <p:sp>
        <p:nvSpPr>
          <p:cNvPr id="3" name="Date Placeholder 2">
            <a:extLst>
              <a:ext uri="{FF2B5EF4-FFF2-40B4-BE49-F238E27FC236}">
                <a16:creationId xmlns:a16="http://schemas.microsoft.com/office/drawing/2014/main" id="{84823C6B-F584-EFF0-D4B2-F50D4DEE6D6D}"/>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0E8608B-C9BE-0115-D98A-80D843DB3C2B}"/>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C8BE60D8-D1AB-0B88-66B3-B28585C5AA28}"/>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A9594359-489A-D8EC-A63B-358473973D9E}"/>
              </a:ext>
            </a:extLst>
          </p:cNvPr>
          <p:cNvSpPr>
            <a:spLocks noGrp="1"/>
          </p:cNvSpPr>
          <p:nvPr>
            <p:ph type="body" sz="quarter" idx="13"/>
          </p:nvPr>
        </p:nvSpPr>
        <p:spPr>
          <a:xfrm>
            <a:off x="304800" y="2869248"/>
            <a:ext cx="11581200" cy="1590675"/>
          </a:xfrm>
        </p:spPr>
        <p:txBody>
          <a:bodyPr/>
          <a:lstStyle>
            <a:lvl1pPr marL="0" indent="0">
              <a:buNone/>
              <a:defRPr sz="3600" b="1"/>
            </a:lvl1pPr>
            <a:lvl2pPr marL="176213" indent="0">
              <a:buNone/>
              <a:defRPr sz="3600" b="1"/>
            </a:lvl2pPr>
            <a:lvl3pPr marL="357188" indent="0">
              <a:buNone/>
              <a:defRPr sz="3600" b="1"/>
            </a:lvl3pPr>
            <a:lvl4pPr marL="534988" indent="0">
              <a:buNone/>
              <a:defRPr sz="3600" b="1"/>
            </a:lvl4pPr>
            <a:lvl5pPr marL="715963" indent="0">
              <a:buNone/>
              <a:defRPr sz="3600" b="1"/>
            </a:lvl5pPr>
          </a:lstStyle>
          <a:p>
            <a:pPr lvl="0"/>
            <a:r>
              <a:rPr lang="en-GB"/>
              <a:t>Click to edit Master text styles</a:t>
            </a:r>
          </a:p>
        </p:txBody>
      </p:sp>
    </p:spTree>
    <p:extLst>
      <p:ext uri="{BB962C8B-B14F-4D97-AF65-F5344CB8AC3E}">
        <p14:creationId xmlns:p14="http://schemas.microsoft.com/office/powerpoint/2010/main" val="212432708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EE27-6D9E-2EA1-121A-B2BD253AB8CA}"/>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78A4EC3D-D47F-716A-A151-ADE5FB2C0D15}"/>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12C25ECD-39EC-4E11-7048-B8F19CE2AAFA}"/>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37252932-21A5-5D5D-CBD0-B1D05162BFF2}"/>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0202DCC5-A246-1BAC-FE34-93992F42C806}"/>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Picture Placeholder 7">
            <a:extLst>
              <a:ext uri="{FF2B5EF4-FFF2-40B4-BE49-F238E27FC236}">
                <a16:creationId xmlns:a16="http://schemas.microsoft.com/office/drawing/2014/main" id="{7AC093CF-9094-42B3-E644-4B1D722C8086}"/>
              </a:ext>
            </a:extLst>
          </p:cNvPr>
          <p:cNvSpPr>
            <a:spLocks noGrp="1"/>
          </p:cNvSpPr>
          <p:nvPr>
            <p:ph type="pic" sz="quarter" idx="14"/>
          </p:nvPr>
        </p:nvSpPr>
        <p:spPr>
          <a:xfrm>
            <a:off x="306000" y="1258889"/>
            <a:ext cx="5648400" cy="4691062"/>
          </a:xfrm>
          <a:solidFill>
            <a:schemeClr val="bg1">
              <a:lumMod val="95000"/>
            </a:schemeClr>
          </a:solidFill>
        </p:spPr>
        <p:txBody>
          <a:bodyPr anchor="ctr"/>
          <a:lstStyle>
            <a:lvl1pPr marL="0" indent="0" algn="ctr">
              <a:buNone/>
              <a:defRPr/>
            </a:lvl1pPr>
          </a:lstStyle>
          <a:p>
            <a:r>
              <a:rPr lang="en-GB" dirty="0"/>
              <a:t>Click icon to add picture</a:t>
            </a:r>
          </a:p>
        </p:txBody>
      </p:sp>
      <p:sp>
        <p:nvSpPr>
          <p:cNvPr id="9" name="Text Placeholder 8">
            <a:extLst>
              <a:ext uri="{FF2B5EF4-FFF2-40B4-BE49-F238E27FC236}">
                <a16:creationId xmlns:a16="http://schemas.microsoft.com/office/drawing/2014/main" id="{75E81BA9-7009-A36E-9F02-FC2536F7D46E}"/>
              </a:ext>
            </a:extLst>
          </p:cNvPr>
          <p:cNvSpPr>
            <a:spLocks noGrp="1"/>
          </p:cNvSpPr>
          <p:nvPr>
            <p:ph type="body" sz="quarter" idx="15"/>
          </p:nvPr>
        </p:nvSpPr>
        <p:spPr>
          <a:xfrm>
            <a:off x="6243563" y="1258888"/>
            <a:ext cx="5648400" cy="4240212"/>
          </a:xfrm>
        </p:spPr>
        <p:txBody>
          <a:bodyPr/>
          <a:lstStyle>
            <a:lvl1pPr marL="157163" indent="-157163">
              <a:buNone/>
              <a:defRPr sz="2400" b="1"/>
            </a:lvl1pPr>
            <a:lvl2pPr marL="176213" indent="0">
              <a:buNone/>
              <a:defRPr sz="2400" b="1"/>
            </a:lvl2pPr>
            <a:lvl3pPr marL="357188" indent="0">
              <a:buNone/>
              <a:defRPr sz="2400" b="1"/>
            </a:lvl3pPr>
            <a:lvl4pPr marL="534988" indent="0">
              <a:buNone/>
              <a:defRPr sz="2400" b="1"/>
            </a:lvl4pPr>
            <a:lvl5pPr marL="715963" indent="0">
              <a:buNone/>
              <a:defRPr sz="2400" b="1"/>
            </a:lvl5pPr>
          </a:lstStyle>
          <a:p>
            <a:pPr lvl="0"/>
            <a:r>
              <a:rPr lang="en-GB"/>
              <a:t>Click to edit Master text styles</a:t>
            </a:r>
          </a:p>
        </p:txBody>
      </p:sp>
      <p:sp>
        <p:nvSpPr>
          <p:cNvPr id="8" name="Text Placeholder 12">
            <a:extLst>
              <a:ext uri="{FF2B5EF4-FFF2-40B4-BE49-F238E27FC236}">
                <a16:creationId xmlns:a16="http://schemas.microsoft.com/office/drawing/2014/main" id="{DD79567B-BA61-21E3-EB1B-6B95C8E88DE1}"/>
              </a:ext>
            </a:extLst>
          </p:cNvPr>
          <p:cNvSpPr>
            <a:spLocks noGrp="1"/>
          </p:cNvSpPr>
          <p:nvPr>
            <p:ph type="body" sz="quarter" idx="19" hasCustomPrompt="1"/>
          </p:nvPr>
        </p:nvSpPr>
        <p:spPr>
          <a:xfrm>
            <a:off x="6237602" y="5499100"/>
            <a:ext cx="5648398" cy="450850"/>
          </a:xfrm>
        </p:spPr>
        <p:txBody>
          <a:bodyPr/>
          <a:lstStyle>
            <a:lvl1pPr marL="0" indent="0">
              <a:buNone/>
              <a:defRPr sz="1200" b="1"/>
            </a:lvl1pPr>
            <a:lvl2pPr>
              <a:defRPr sz="1200" b="1"/>
            </a:lvl2pPr>
            <a:lvl3pPr>
              <a:defRPr sz="1200" b="1"/>
            </a:lvl3pPr>
            <a:lvl4pPr>
              <a:defRPr sz="1200" b="1"/>
            </a:lvl4pPr>
            <a:lvl5pPr>
              <a:defRPr sz="1200" b="1"/>
            </a:lvl5pPr>
          </a:lstStyle>
          <a:p>
            <a:pPr lvl="0"/>
            <a:r>
              <a:rPr lang="en-US" dirty="0"/>
              <a:t>Name, Job Title</a:t>
            </a:r>
          </a:p>
        </p:txBody>
      </p:sp>
    </p:spTree>
    <p:extLst>
      <p:ext uri="{BB962C8B-B14F-4D97-AF65-F5344CB8AC3E}">
        <p14:creationId xmlns:p14="http://schemas.microsoft.com/office/powerpoint/2010/main" val="264091646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eneric cover with supergraphic_1">
    <p:spTree>
      <p:nvGrpSpPr>
        <p:cNvPr id="1" name=""/>
        <p:cNvGrpSpPr/>
        <p:nvPr/>
      </p:nvGrpSpPr>
      <p:grpSpPr>
        <a:xfrm>
          <a:off x="0" y="0"/>
          <a:ext cx="0" cy="0"/>
          <a:chOff x="0" y="0"/>
          <a:chExt cx="0" cy="0"/>
        </a:xfrm>
      </p:grpSpPr>
      <p:pic>
        <p:nvPicPr>
          <p:cNvPr id="9" name="Picture 8" descr="A city skyline at night&#10;&#10;Description automatically generated">
            <a:extLst>
              <a:ext uri="{FF2B5EF4-FFF2-40B4-BE49-F238E27FC236}">
                <a16:creationId xmlns:a16="http://schemas.microsoft.com/office/drawing/2014/main" id="{8023B119-BF14-0762-F3EF-63C9E5A9C2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304800"/>
            <a:ext cx="11581200" cy="3881177"/>
          </a:xfrm>
          <a:prstGeom prst="rect">
            <a:avLst/>
          </a:prstGeom>
        </p:spPr>
      </p:pic>
      <p:sp>
        <p:nvSpPr>
          <p:cNvPr id="6" name="Parallelogram 5">
            <a:extLst>
              <a:ext uri="{FF2B5EF4-FFF2-40B4-BE49-F238E27FC236}">
                <a16:creationId xmlns:a16="http://schemas.microsoft.com/office/drawing/2014/main" id="{0E1B6B13-5282-0107-6418-11F68AA95B7A}"/>
              </a:ext>
            </a:extLst>
          </p:cNvPr>
          <p:cNvSpPr/>
          <p:nvPr userDrawn="1"/>
        </p:nvSpPr>
        <p:spPr>
          <a:xfrm>
            <a:off x="1734960" y="304800"/>
            <a:ext cx="3780186" cy="3880800"/>
          </a:xfrm>
          <a:prstGeom prst="parallelogram">
            <a:avLst>
              <a:gd name="adj" fmla="val 34323"/>
            </a:avLst>
          </a:prstGeom>
          <a:solidFill>
            <a:schemeClr val="bg1">
              <a:alpha val="2120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47878-4CC5-2F38-EC5C-CE288DFC692B}"/>
              </a:ext>
            </a:extLst>
          </p:cNvPr>
          <p:cNvSpPr>
            <a:spLocks noGrp="1"/>
          </p:cNvSpPr>
          <p:nvPr>
            <p:ph type="ctrTitle" hasCustomPrompt="1"/>
          </p:nvPr>
        </p:nvSpPr>
        <p:spPr>
          <a:xfrm>
            <a:off x="306000" y="4550400"/>
            <a:ext cx="11581200" cy="360000"/>
          </a:xfrm>
        </p:spPr>
        <p:txBody>
          <a:bodyPr anchor="ctr"/>
          <a:lstStyle>
            <a:lvl1pPr algn="l">
              <a:defRPr sz="2400"/>
            </a:lvl1pPr>
          </a:lstStyle>
          <a:p>
            <a:r>
              <a:rPr lang="en-US" dirty="0"/>
              <a:t>Title</a:t>
            </a:r>
            <a:endParaRPr lang="en-GB" dirty="0"/>
          </a:p>
        </p:txBody>
      </p:sp>
      <p:sp>
        <p:nvSpPr>
          <p:cNvPr id="3" name="Subtitle 2">
            <a:extLst>
              <a:ext uri="{FF2B5EF4-FFF2-40B4-BE49-F238E27FC236}">
                <a16:creationId xmlns:a16="http://schemas.microsoft.com/office/drawing/2014/main" id="{FC404444-F2E0-6C9C-4C6D-05AB61391266}"/>
              </a:ext>
            </a:extLst>
          </p:cNvPr>
          <p:cNvSpPr>
            <a:spLocks noGrp="1"/>
          </p:cNvSpPr>
          <p:nvPr>
            <p:ph type="subTitle" idx="1" hasCustomPrompt="1"/>
          </p:nvPr>
        </p:nvSpPr>
        <p:spPr>
          <a:xfrm>
            <a:off x="306000" y="4910400"/>
            <a:ext cx="11581200" cy="360000"/>
          </a:xfrm>
        </p:spPr>
        <p:txBody>
          <a:bodyPr/>
          <a:lstStyle>
            <a:lvl1pPr marL="0" indent="0" algn="l">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11" name="Text Placeholder 10">
            <a:extLst>
              <a:ext uri="{FF2B5EF4-FFF2-40B4-BE49-F238E27FC236}">
                <a16:creationId xmlns:a16="http://schemas.microsoft.com/office/drawing/2014/main" id="{A4795539-9F7B-3A76-36CE-3A8633FDF0EB}"/>
              </a:ext>
            </a:extLst>
          </p:cNvPr>
          <p:cNvSpPr>
            <a:spLocks noGrp="1"/>
          </p:cNvSpPr>
          <p:nvPr>
            <p:ph type="body" sz="quarter" idx="11" hasCustomPrompt="1"/>
          </p:nvPr>
        </p:nvSpPr>
        <p:spPr>
          <a:xfrm>
            <a:off x="306000" y="6249600"/>
            <a:ext cx="9000000" cy="360000"/>
          </a:xfrm>
        </p:spPr>
        <p:txBody>
          <a:bodyPr/>
          <a:lstStyle>
            <a:lvl1pPr marL="0" indent="0">
              <a:buNone/>
              <a:defRPr sz="2000">
                <a:solidFill>
                  <a:schemeClr val="tx1"/>
                </a:solidFill>
              </a:defRPr>
            </a:lvl1pPr>
          </a:lstStyle>
          <a:p>
            <a:pPr lvl="0"/>
            <a:r>
              <a:rPr lang="en-US" dirty="0"/>
              <a:t>Name, Date, Year</a:t>
            </a:r>
            <a:endParaRPr lang="en-GB" dirty="0"/>
          </a:p>
        </p:txBody>
      </p:sp>
      <p:pic>
        <p:nvPicPr>
          <p:cNvPr id="8" name="Grafik 11">
            <a:extLst>
              <a:ext uri="{FF2B5EF4-FFF2-40B4-BE49-F238E27FC236}">
                <a16:creationId xmlns:a16="http://schemas.microsoft.com/office/drawing/2014/main" id="{C49F509A-5A14-7D77-3597-0A9DBA965AD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321404995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lternative_Quote layou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44ABC-A943-3ED6-C41B-5AFF1F1E01A8}"/>
              </a:ext>
            </a:extLst>
          </p:cNvPr>
          <p:cNvSpPr/>
          <p:nvPr userDrawn="1"/>
        </p:nvSpPr>
        <p:spPr>
          <a:xfrm>
            <a:off x="7569201" y="1"/>
            <a:ext cx="4622800" cy="685481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B40BEE27-6D9E-2EA1-121A-B2BD253AB8CA}"/>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78A4EC3D-D47F-716A-A151-ADE5FB2C0D15}"/>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12C25ECD-39EC-4E11-7048-B8F19CE2AAFA}"/>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37252932-21A5-5D5D-CBD0-B1D05162BFF2}"/>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0202DCC5-A246-1BAC-FE34-93992F42C806}"/>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75E81BA9-7009-A36E-9F02-FC2536F7D46E}"/>
              </a:ext>
            </a:extLst>
          </p:cNvPr>
          <p:cNvSpPr>
            <a:spLocks noGrp="1"/>
          </p:cNvSpPr>
          <p:nvPr>
            <p:ph type="body" sz="quarter" idx="15" hasCustomPrompt="1"/>
          </p:nvPr>
        </p:nvSpPr>
        <p:spPr>
          <a:xfrm>
            <a:off x="7997735" y="1260000"/>
            <a:ext cx="3748720" cy="4239100"/>
          </a:xfrm>
        </p:spPr>
        <p:txBody>
          <a:bodyPr/>
          <a:lstStyle>
            <a:lvl1pPr marL="120650" indent="-120650">
              <a:buNone/>
              <a:defRPr sz="2400" b="0"/>
            </a:lvl1pPr>
            <a:lvl2pPr marL="176213" indent="0">
              <a:buNone/>
              <a:defRPr sz="2400" b="1"/>
            </a:lvl2pPr>
            <a:lvl3pPr marL="357188" indent="0">
              <a:buNone/>
              <a:defRPr sz="2400" b="1"/>
            </a:lvl3pPr>
            <a:lvl4pPr marL="534988" indent="0">
              <a:buNone/>
              <a:defRPr sz="2400" b="1"/>
            </a:lvl4pPr>
            <a:lvl5pPr marL="715963" indent="0">
              <a:buNone/>
              <a:defRPr sz="2400" b="1"/>
            </a:lvl5pPr>
          </a:lstStyle>
          <a:p>
            <a:pPr lvl="0"/>
            <a:r>
              <a:rPr lang="en-US" dirty="0"/>
              <a:t>“Click to edit Master text styles</a:t>
            </a:r>
          </a:p>
        </p:txBody>
      </p:sp>
      <p:sp>
        <p:nvSpPr>
          <p:cNvPr id="8" name="Text Placeholder 8">
            <a:extLst>
              <a:ext uri="{FF2B5EF4-FFF2-40B4-BE49-F238E27FC236}">
                <a16:creationId xmlns:a16="http://schemas.microsoft.com/office/drawing/2014/main" id="{F8DBE469-FA96-A611-CE98-0F2F91BDD651}"/>
              </a:ext>
            </a:extLst>
          </p:cNvPr>
          <p:cNvSpPr>
            <a:spLocks noGrp="1"/>
          </p:cNvSpPr>
          <p:nvPr>
            <p:ph type="body" sz="quarter" idx="14" hasCustomPrompt="1"/>
          </p:nvPr>
        </p:nvSpPr>
        <p:spPr>
          <a:xfrm>
            <a:off x="305997" y="1260000"/>
            <a:ext cx="720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F390D26B-A5B3-53AF-787D-CA185DA722E3}"/>
              </a:ext>
            </a:extLst>
          </p:cNvPr>
          <p:cNvSpPr>
            <a:spLocks noGrp="1"/>
          </p:cNvSpPr>
          <p:nvPr>
            <p:ph sz="quarter" idx="18"/>
          </p:nvPr>
        </p:nvSpPr>
        <p:spPr>
          <a:xfrm>
            <a:off x="305998" y="1692000"/>
            <a:ext cx="72000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10" name="Picture 9" descr="Blue letters on a black background&#10;&#10;Description automatically generated">
            <a:extLst>
              <a:ext uri="{FF2B5EF4-FFF2-40B4-BE49-F238E27FC236}">
                <a16:creationId xmlns:a16="http://schemas.microsoft.com/office/drawing/2014/main" id="{A695A264-93AA-CE06-BF63-CD04C406C7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1963" y="6164997"/>
            <a:ext cx="1080000" cy="454003"/>
          </a:xfrm>
          <a:prstGeom prst="rect">
            <a:avLst/>
          </a:prstGeom>
        </p:spPr>
      </p:pic>
      <p:sp>
        <p:nvSpPr>
          <p:cNvPr id="12" name="Text Placeholder 12">
            <a:extLst>
              <a:ext uri="{FF2B5EF4-FFF2-40B4-BE49-F238E27FC236}">
                <a16:creationId xmlns:a16="http://schemas.microsoft.com/office/drawing/2014/main" id="{29C61118-65C4-E1C5-E036-604CF0B059E8}"/>
              </a:ext>
            </a:extLst>
          </p:cNvPr>
          <p:cNvSpPr>
            <a:spLocks noGrp="1"/>
          </p:cNvSpPr>
          <p:nvPr>
            <p:ph type="body" sz="quarter" idx="19" hasCustomPrompt="1"/>
          </p:nvPr>
        </p:nvSpPr>
        <p:spPr>
          <a:xfrm>
            <a:off x="7997735" y="5499100"/>
            <a:ext cx="3748720" cy="450850"/>
          </a:xfrm>
        </p:spPr>
        <p:txBody>
          <a:bodyPr/>
          <a:lstStyle>
            <a:lvl1pPr marL="0" indent="0">
              <a:buNone/>
              <a:defRPr sz="1200" b="1"/>
            </a:lvl1pPr>
            <a:lvl2pPr>
              <a:defRPr sz="1200" b="1"/>
            </a:lvl2pPr>
            <a:lvl3pPr>
              <a:defRPr sz="1200" b="1"/>
            </a:lvl3pPr>
            <a:lvl4pPr>
              <a:defRPr sz="1200" b="1"/>
            </a:lvl4pPr>
            <a:lvl5pPr>
              <a:defRPr sz="1200" b="1"/>
            </a:lvl5pPr>
          </a:lstStyle>
          <a:p>
            <a:pPr lvl="0"/>
            <a:r>
              <a:rPr lang="en-US" dirty="0"/>
              <a:t>Name, Job Title</a:t>
            </a:r>
          </a:p>
        </p:txBody>
      </p:sp>
    </p:spTree>
    <p:extLst>
      <p:ext uri="{BB962C8B-B14F-4D97-AF65-F5344CB8AC3E}">
        <p14:creationId xmlns:p14="http://schemas.microsoft.com/office/powerpoint/2010/main" val="265150986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s with right highl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9F930D-35CB-01D0-4761-E9A6692624F6}"/>
              </a:ext>
            </a:extLst>
          </p:cNvPr>
          <p:cNvSpPr/>
          <p:nvPr userDrawn="1"/>
        </p:nvSpPr>
        <p:spPr>
          <a:xfrm>
            <a:off x="7569201" y="1"/>
            <a:ext cx="4622800" cy="685481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32FAA43-049E-0EDB-73E3-7ED4429EAC21}"/>
              </a:ext>
            </a:extLst>
          </p:cNvPr>
          <p:cNvSpPr>
            <a:spLocks noGrp="1"/>
          </p:cNvSpPr>
          <p:nvPr>
            <p:ph type="title" hasCustomPrompt="1"/>
          </p:nvPr>
        </p:nvSpPr>
        <p:spPr>
          <a:xfrm>
            <a:off x="306000" y="306000"/>
            <a:ext cx="5648400" cy="360000"/>
          </a:xfrm>
        </p:spPr>
        <p:txBody>
          <a:bodyP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7BB65ECB-6708-A610-4029-A91BD50C7BF5}"/>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E33E1FAB-C451-E465-8500-00AEE22D82FB}"/>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AEB4D2BA-FFC1-18C8-F9F3-DBECD87DE183}"/>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75F5A8C2-A4E5-0B25-09CD-E49B87376758}"/>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pic>
        <p:nvPicPr>
          <p:cNvPr id="8" name="Picture 7" descr="Blue letters on a black background&#10;&#10;Description automatically generated">
            <a:extLst>
              <a:ext uri="{FF2B5EF4-FFF2-40B4-BE49-F238E27FC236}">
                <a16:creationId xmlns:a16="http://schemas.microsoft.com/office/drawing/2014/main" id="{C31CD433-4D6D-8EAB-439A-3F97BE7866B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1963" y="6164997"/>
            <a:ext cx="1080000" cy="454003"/>
          </a:xfrm>
          <a:prstGeom prst="rect">
            <a:avLst/>
          </a:prstGeom>
        </p:spPr>
      </p:pic>
      <p:sp>
        <p:nvSpPr>
          <p:cNvPr id="11" name="Content Placeholder 9">
            <a:extLst>
              <a:ext uri="{FF2B5EF4-FFF2-40B4-BE49-F238E27FC236}">
                <a16:creationId xmlns:a16="http://schemas.microsoft.com/office/drawing/2014/main" id="{92E247C2-C9E4-83C5-F04A-E5EA50CF0DAD}"/>
              </a:ext>
            </a:extLst>
          </p:cNvPr>
          <p:cNvSpPr>
            <a:spLocks noGrp="1"/>
          </p:cNvSpPr>
          <p:nvPr>
            <p:ph sz="quarter" idx="15"/>
          </p:nvPr>
        </p:nvSpPr>
        <p:spPr>
          <a:xfrm>
            <a:off x="7876131" y="1258888"/>
            <a:ext cx="4011069" cy="46910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Text Placeholder 8">
            <a:extLst>
              <a:ext uri="{FF2B5EF4-FFF2-40B4-BE49-F238E27FC236}">
                <a16:creationId xmlns:a16="http://schemas.microsoft.com/office/drawing/2014/main" id="{DFC463AB-4BD2-49D5-767F-54FC8EA65B16}"/>
              </a:ext>
            </a:extLst>
          </p:cNvPr>
          <p:cNvSpPr>
            <a:spLocks noGrp="1"/>
          </p:cNvSpPr>
          <p:nvPr>
            <p:ph type="body" sz="quarter" idx="14" hasCustomPrompt="1"/>
          </p:nvPr>
        </p:nvSpPr>
        <p:spPr>
          <a:xfrm>
            <a:off x="305997" y="1260000"/>
            <a:ext cx="6958402"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5" name="Content Placeholder 10">
            <a:extLst>
              <a:ext uri="{FF2B5EF4-FFF2-40B4-BE49-F238E27FC236}">
                <a16:creationId xmlns:a16="http://schemas.microsoft.com/office/drawing/2014/main" id="{271815FF-0161-8C49-AB75-C04614AA1BB6}"/>
              </a:ext>
            </a:extLst>
          </p:cNvPr>
          <p:cNvSpPr>
            <a:spLocks noGrp="1"/>
          </p:cNvSpPr>
          <p:nvPr>
            <p:ph sz="quarter" idx="18"/>
          </p:nvPr>
        </p:nvSpPr>
        <p:spPr>
          <a:xfrm>
            <a:off x="305998" y="1692000"/>
            <a:ext cx="6958402"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70010850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6774D-425F-4BC0-2A89-D4FFAD2D27AF}"/>
              </a:ext>
            </a:extLst>
          </p:cNvPr>
          <p:cNvSpPr>
            <a:spLocks noGrp="1"/>
          </p:cNvSpPr>
          <p:nvPr>
            <p:ph type="title" hasCustomPrompt="1"/>
          </p:nvPr>
        </p:nvSpPr>
        <p:spPr>
          <a:xfrm>
            <a:off x="306000" y="306000"/>
            <a:ext cx="5648400" cy="360000"/>
          </a:xfrm>
        </p:spPr>
        <p:txBody>
          <a:bodyP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7ECD2A33-8FED-378E-7CD7-17B365A7EE5E}"/>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C4581165-1F65-1CE8-67D1-821449075D53}"/>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FBEC5859-8CFE-67C8-1FC8-66D5E71B9837}"/>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8D3BA3C3-C7E2-5DDF-A5DF-F098DEE555F9}"/>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Tree>
    <p:extLst>
      <p:ext uri="{BB962C8B-B14F-4D97-AF65-F5344CB8AC3E}">
        <p14:creationId xmlns:p14="http://schemas.microsoft.com/office/powerpoint/2010/main" val="133083844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EE27-6D9E-2EA1-121A-B2BD253AB8CA}"/>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78A4EC3D-D47F-716A-A151-ADE5FB2C0D15}"/>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12C25ECD-39EC-4E11-7048-B8F19CE2AAFA}"/>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37252932-21A5-5D5D-CBD0-B1D05162BFF2}"/>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0202DCC5-A246-1BAC-FE34-93992F42C806}"/>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15" name="Text Placeholder 14">
            <a:extLst>
              <a:ext uri="{FF2B5EF4-FFF2-40B4-BE49-F238E27FC236}">
                <a16:creationId xmlns:a16="http://schemas.microsoft.com/office/drawing/2014/main" id="{672A2661-F0D3-EA1A-1204-1F0DD202305C}"/>
              </a:ext>
            </a:extLst>
          </p:cNvPr>
          <p:cNvSpPr>
            <a:spLocks noGrp="1"/>
          </p:cNvSpPr>
          <p:nvPr>
            <p:ph type="body" sz="quarter" idx="14" hasCustomPrompt="1"/>
          </p:nvPr>
        </p:nvSpPr>
        <p:spPr>
          <a:xfrm>
            <a:off x="306000" y="1260000"/>
            <a:ext cx="3276128" cy="360000"/>
          </a:xfrm>
        </p:spPr>
        <p:txBody>
          <a:bodyPr/>
          <a:lstStyle>
            <a:lvl1pPr marL="0" indent="0">
              <a:buNone/>
              <a:defRPr/>
            </a:lvl1pPr>
          </a:lstStyle>
          <a:p>
            <a:pPr lvl="0"/>
            <a:r>
              <a:rPr lang="en-US" dirty="0"/>
              <a:t>Our team</a:t>
            </a:r>
            <a:endParaRPr lang="en-GB" dirty="0"/>
          </a:p>
        </p:txBody>
      </p:sp>
      <p:sp>
        <p:nvSpPr>
          <p:cNvPr id="17" name="Text Placeholder 16">
            <a:extLst>
              <a:ext uri="{FF2B5EF4-FFF2-40B4-BE49-F238E27FC236}">
                <a16:creationId xmlns:a16="http://schemas.microsoft.com/office/drawing/2014/main" id="{06AAF7BD-B690-19AE-85DD-D64C07178B94}"/>
              </a:ext>
            </a:extLst>
          </p:cNvPr>
          <p:cNvSpPr>
            <a:spLocks noGrp="1"/>
          </p:cNvSpPr>
          <p:nvPr>
            <p:ph type="body" sz="quarter" idx="15"/>
          </p:nvPr>
        </p:nvSpPr>
        <p:spPr>
          <a:xfrm>
            <a:off x="304800" y="1692000"/>
            <a:ext cx="3277200" cy="1501775"/>
          </a:xfrm>
        </p:spPr>
        <p:txBody>
          <a:bodyPr/>
          <a:lstStyle>
            <a:lvl1pPr marL="0" indent="0">
              <a:buNone/>
              <a:defRPr sz="2400" b="1"/>
            </a:lvl1pPr>
            <a:lvl2pPr marL="176213" indent="0">
              <a:buNone/>
              <a:defRPr sz="2400" b="1"/>
            </a:lvl2pPr>
            <a:lvl3pPr marL="357188" indent="0">
              <a:buNone/>
              <a:defRPr sz="2400" b="1"/>
            </a:lvl3pPr>
            <a:lvl4pPr marL="534988" indent="0">
              <a:buNone/>
              <a:defRPr sz="2400" b="1"/>
            </a:lvl4pPr>
            <a:lvl5pPr marL="715963" indent="0">
              <a:buNone/>
              <a:defRPr sz="2400" b="1"/>
            </a:lvl5pPr>
          </a:lstStyle>
          <a:p>
            <a:pPr lvl="0"/>
            <a:r>
              <a:rPr lang="en-GB"/>
              <a:t>Click to edit Master text styles</a:t>
            </a:r>
          </a:p>
        </p:txBody>
      </p:sp>
      <p:sp>
        <p:nvSpPr>
          <p:cNvPr id="20" name="Picture Placeholder 19">
            <a:extLst>
              <a:ext uri="{FF2B5EF4-FFF2-40B4-BE49-F238E27FC236}">
                <a16:creationId xmlns:a16="http://schemas.microsoft.com/office/drawing/2014/main" id="{8D23521A-6BFC-0413-2BE0-68637565C490}"/>
              </a:ext>
            </a:extLst>
          </p:cNvPr>
          <p:cNvSpPr>
            <a:spLocks noGrp="1"/>
          </p:cNvSpPr>
          <p:nvPr>
            <p:ph type="pic" sz="quarter" idx="16"/>
          </p:nvPr>
        </p:nvSpPr>
        <p:spPr>
          <a:xfrm>
            <a:off x="3821498" y="1260000"/>
            <a:ext cx="1638000" cy="1638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1" name="Picture Placeholder 19">
            <a:extLst>
              <a:ext uri="{FF2B5EF4-FFF2-40B4-BE49-F238E27FC236}">
                <a16:creationId xmlns:a16="http://schemas.microsoft.com/office/drawing/2014/main" id="{777DA299-DF9F-AA0B-EBD9-B89A2B27B94D}"/>
              </a:ext>
            </a:extLst>
          </p:cNvPr>
          <p:cNvSpPr>
            <a:spLocks noGrp="1"/>
          </p:cNvSpPr>
          <p:nvPr>
            <p:ph type="pic" sz="quarter" idx="17"/>
          </p:nvPr>
        </p:nvSpPr>
        <p:spPr>
          <a:xfrm>
            <a:off x="7973498" y="1260000"/>
            <a:ext cx="1638000" cy="1638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2" name="Picture Placeholder 19">
            <a:extLst>
              <a:ext uri="{FF2B5EF4-FFF2-40B4-BE49-F238E27FC236}">
                <a16:creationId xmlns:a16="http://schemas.microsoft.com/office/drawing/2014/main" id="{9EDEE6B0-32AE-5C3F-B6C7-53332D9C70E4}"/>
              </a:ext>
            </a:extLst>
          </p:cNvPr>
          <p:cNvSpPr>
            <a:spLocks noGrp="1"/>
          </p:cNvSpPr>
          <p:nvPr>
            <p:ph type="pic" sz="quarter" idx="18"/>
          </p:nvPr>
        </p:nvSpPr>
        <p:spPr>
          <a:xfrm>
            <a:off x="3821498" y="3652524"/>
            <a:ext cx="1638000" cy="1638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3" name="Picture Placeholder 19">
            <a:extLst>
              <a:ext uri="{FF2B5EF4-FFF2-40B4-BE49-F238E27FC236}">
                <a16:creationId xmlns:a16="http://schemas.microsoft.com/office/drawing/2014/main" id="{62F9F762-D9F9-DA71-29D1-C79016D1A8D0}"/>
              </a:ext>
            </a:extLst>
          </p:cNvPr>
          <p:cNvSpPr>
            <a:spLocks noGrp="1"/>
          </p:cNvSpPr>
          <p:nvPr>
            <p:ph type="pic" sz="quarter" idx="19"/>
          </p:nvPr>
        </p:nvSpPr>
        <p:spPr>
          <a:xfrm>
            <a:off x="7973498" y="3652524"/>
            <a:ext cx="1638000" cy="1638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5" name="Text Placeholder 24">
            <a:extLst>
              <a:ext uri="{FF2B5EF4-FFF2-40B4-BE49-F238E27FC236}">
                <a16:creationId xmlns:a16="http://schemas.microsoft.com/office/drawing/2014/main" id="{E33872C5-04BF-F8E7-4D24-9D0D57B1BB24}"/>
              </a:ext>
            </a:extLst>
          </p:cNvPr>
          <p:cNvSpPr>
            <a:spLocks noGrp="1"/>
          </p:cNvSpPr>
          <p:nvPr>
            <p:ph type="body" sz="quarter" idx="20" hasCustomPrompt="1"/>
          </p:nvPr>
        </p:nvSpPr>
        <p:spPr>
          <a:xfrm>
            <a:off x="5706949" y="2117664"/>
            <a:ext cx="2027051" cy="360000"/>
          </a:xfrm>
        </p:spPr>
        <p:txBody>
          <a:bodyPr/>
          <a:lstStyle>
            <a:lvl1pPr marL="0" indent="0">
              <a:buNone/>
              <a:defRPr b="1"/>
            </a:lvl1pPr>
          </a:lstStyle>
          <a:p>
            <a:pPr lvl="0"/>
            <a:r>
              <a:rPr lang="en-US" dirty="0"/>
              <a:t>Name surname</a:t>
            </a:r>
            <a:endParaRPr lang="en-GB" dirty="0"/>
          </a:p>
        </p:txBody>
      </p:sp>
      <p:sp>
        <p:nvSpPr>
          <p:cNvPr id="26" name="Text Placeholder 24">
            <a:extLst>
              <a:ext uri="{FF2B5EF4-FFF2-40B4-BE49-F238E27FC236}">
                <a16:creationId xmlns:a16="http://schemas.microsoft.com/office/drawing/2014/main" id="{FBD4C676-D3A0-7C78-8E0C-1156D9E4EFC2}"/>
              </a:ext>
            </a:extLst>
          </p:cNvPr>
          <p:cNvSpPr>
            <a:spLocks noGrp="1"/>
          </p:cNvSpPr>
          <p:nvPr>
            <p:ph type="body" sz="quarter" idx="21" hasCustomPrompt="1"/>
          </p:nvPr>
        </p:nvSpPr>
        <p:spPr>
          <a:xfrm>
            <a:off x="5706949" y="2538000"/>
            <a:ext cx="2027051" cy="360000"/>
          </a:xfrm>
        </p:spPr>
        <p:txBody>
          <a:bodyPr/>
          <a:lstStyle>
            <a:lvl1pPr marL="0" indent="0">
              <a:buNone/>
              <a:defRPr b="0"/>
            </a:lvl1pPr>
          </a:lstStyle>
          <a:p>
            <a:pPr lvl="0"/>
            <a:r>
              <a:rPr lang="en-US" dirty="0"/>
              <a:t>Job title</a:t>
            </a:r>
            <a:endParaRPr lang="en-GB" dirty="0"/>
          </a:p>
        </p:txBody>
      </p:sp>
      <p:sp>
        <p:nvSpPr>
          <p:cNvPr id="27" name="Text Placeholder 24">
            <a:extLst>
              <a:ext uri="{FF2B5EF4-FFF2-40B4-BE49-F238E27FC236}">
                <a16:creationId xmlns:a16="http://schemas.microsoft.com/office/drawing/2014/main" id="{5A2D47DF-6C80-9D62-8F40-BED8626C265A}"/>
              </a:ext>
            </a:extLst>
          </p:cNvPr>
          <p:cNvSpPr>
            <a:spLocks noGrp="1"/>
          </p:cNvSpPr>
          <p:nvPr>
            <p:ph type="body" sz="quarter" idx="22" hasCustomPrompt="1"/>
          </p:nvPr>
        </p:nvSpPr>
        <p:spPr>
          <a:xfrm>
            <a:off x="9858949" y="2117664"/>
            <a:ext cx="2027051" cy="360000"/>
          </a:xfrm>
        </p:spPr>
        <p:txBody>
          <a:bodyPr/>
          <a:lstStyle>
            <a:lvl1pPr marL="0" indent="0">
              <a:buNone/>
              <a:defRPr b="1"/>
            </a:lvl1pPr>
          </a:lstStyle>
          <a:p>
            <a:pPr lvl="0"/>
            <a:r>
              <a:rPr lang="en-US" dirty="0"/>
              <a:t>Name surname</a:t>
            </a:r>
            <a:endParaRPr lang="en-GB" dirty="0"/>
          </a:p>
        </p:txBody>
      </p:sp>
      <p:sp>
        <p:nvSpPr>
          <p:cNvPr id="28" name="Text Placeholder 24">
            <a:extLst>
              <a:ext uri="{FF2B5EF4-FFF2-40B4-BE49-F238E27FC236}">
                <a16:creationId xmlns:a16="http://schemas.microsoft.com/office/drawing/2014/main" id="{124E0AA2-5A10-C4F8-7FF7-3331E936DA95}"/>
              </a:ext>
            </a:extLst>
          </p:cNvPr>
          <p:cNvSpPr>
            <a:spLocks noGrp="1"/>
          </p:cNvSpPr>
          <p:nvPr>
            <p:ph type="body" sz="quarter" idx="23" hasCustomPrompt="1"/>
          </p:nvPr>
        </p:nvSpPr>
        <p:spPr>
          <a:xfrm>
            <a:off x="9858949" y="2538000"/>
            <a:ext cx="2027051" cy="360000"/>
          </a:xfrm>
        </p:spPr>
        <p:txBody>
          <a:bodyPr/>
          <a:lstStyle>
            <a:lvl1pPr marL="0" indent="0">
              <a:buNone/>
              <a:defRPr b="0"/>
            </a:lvl1pPr>
          </a:lstStyle>
          <a:p>
            <a:pPr lvl="0"/>
            <a:r>
              <a:rPr lang="en-US" dirty="0"/>
              <a:t>Job title</a:t>
            </a:r>
            <a:endParaRPr lang="en-GB" dirty="0"/>
          </a:p>
        </p:txBody>
      </p:sp>
      <p:sp>
        <p:nvSpPr>
          <p:cNvPr id="29" name="Text Placeholder 24">
            <a:extLst>
              <a:ext uri="{FF2B5EF4-FFF2-40B4-BE49-F238E27FC236}">
                <a16:creationId xmlns:a16="http://schemas.microsoft.com/office/drawing/2014/main" id="{8BDB34A3-36A9-DFDC-3C94-2120F1A7EB46}"/>
              </a:ext>
            </a:extLst>
          </p:cNvPr>
          <p:cNvSpPr>
            <a:spLocks noGrp="1"/>
          </p:cNvSpPr>
          <p:nvPr>
            <p:ph type="body" sz="quarter" idx="24" hasCustomPrompt="1"/>
          </p:nvPr>
        </p:nvSpPr>
        <p:spPr>
          <a:xfrm>
            <a:off x="5706949" y="4510188"/>
            <a:ext cx="2027051" cy="360000"/>
          </a:xfrm>
        </p:spPr>
        <p:txBody>
          <a:bodyPr/>
          <a:lstStyle>
            <a:lvl1pPr marL="0" indent="0">
              <a:buNone/>
              <a:defRPr b="1"/>
            </a:lvl1pPr>
          </a:lstStyle>
          <a:p>
            <a:pPr lvl="0"/>
            <a:r>
              <a:rPr lang="en-US" dirty="0"/>
              <a:t>Name surname</a:t>
            </a:r>
            <a:endParaRPr lang="en-GB" dirty="0"/>
          </a:p>
        </p:txBody>
      </p:sp>
      <p:sp>
        <p:nvSpPr>
          <p:cNvPr id="30" name="Text Placeholder 24">
            <a:extLst>
              <a:ext uri="{FF2B5EF4-FFF2-40B4-BE49-F238E27FC236}">
                <a16:creationId xmlns:a16="http://schemas.microsoft.com/office/drawing/2014/main" id="{A3717ED6-BDEA-E997-D0EF-C7FC7E6B0A2F}"/>
              </a:ext>
            </a:extLst>
          </p:cNvPr>
          <p:cNvSpPr>
            <a:spLocks noGrp="1"/>
          </p:cNvSpPr>
          <p:nvPr>
            <p:ph type="body" sz="quarter" idx="25" hasCustomPrompt="1"/>
          </p:nvPr>
        </p:nvSpPr>
        <p:spPr>
          <a:xfrm>
            <a:off x="5706949" y="4930524"/>
            <a:ext cx="2027051" cy="360000"/>
          </a:xfrm>
        </p:spPr>
        <p:txBody>
          <a:bodyPr/>
          <a:lstStyle>
            <a:lvl1pPr marL="0" indent="0">
              <a:buNone/>
              <a:defRPr b="0"/>
            </a:lvl1pPr>
          </a:lstStyle>
          <a:p>
            <a:pPr lvl="0"/>
            <a:r>
              <a:rPr lang="en-US" dirty="0"/>
              <a:t>Job title</a:t>
            </a:r>
            <a:endParaRPr lang="en-GB" dirty="0"/>
          </a:p>
        </p:txBody>
      </p:sp>
      <p:sp>
        <p:nvSpPr>
          <p:cNvPr id="31" name="Text Placeholder 24">
            <a:extLst>
              <a:ext uri="{FF2B5EF4-FFF2-40B4-BE49-F238E27FC236}">
                <a16:creationId xmlns:a16="http://schemas.microsoft.com/office/drawing/2014/main" id="{46608C4E-A3D0-8547-0277-9E3C281776B0}"/>
              </a:ext>
            </a:extLst>
          </p:cNvPr>
          <p:cNvSpPr>
            <a:spLocks noGrp="1"/>
          </p:cNvSpPr>
          <p:nvPr>
            <p:ph type="body" sz="quarter" idx="26" hasCustomPrompt="1"/>
          </p:nvPr>
        </p:nvSpPr>
        <p:spPr>
          <a:xfrm>
            <a:off x="9858949" y="4510188"/>
            <a:ext cx="2027051" cy="360000"/>
          </a:xfrm>
        </p:spPr>
        <p:txBody>
          <a:bodyPr/>
          <a:lstStyle>
            <a:lvl1pPr marL="0" indent="0">
              <a:buNone/>
              <a:defRPr b="1"/>
            </a:lvl1pPr>
          </a:lstStyle>
          <a:p>
            <a:pPr lvl="0"/>
            <a:r>
              <a:rPr lang="en-US" dirty="0"/>
              <a:t>Name surname</a:t>
            </a:r>
            <a:endParaRPr lang="en-GB" dirty="0"/>
          </a:p>
        </p:txBody>
      </p:sp>
      <p:sp>
        <p:nvSpPr>
          <p:cNvPr id="32" name="Text Placeholder 24">
            <a:extLst>
              <a:ext uri="{FF2B5EF4-FFF2-40B4-BE49-F238E27FC236}">
                <a16:creationId xmlns:a16="http://schemas.microsoft.com/office/drawing/2014/main" id="{2F90C55D-5300-4742-EBF6-164AB6B4FC38}"/>
              </a:ext>
            </a:extLst>
          </p:cNvPr>
          <p:cNvSpPr>
            <a:spLocks noGrp="1"/>
          </p:cNvSpPr>
          <p:nvPr>
            <p:ph type="body" sz="quarter" idx="27" hasCustomPrompt="1"/>
          </p:nvPr>
        </p:nvSpPr>
        <p:spPr>
          <a:xfrm>
            <a:off x="9858949" y="4930524"/>
            <a:ext cx="2027051" cy="360000"/>
          </a:xfrm>
        </p:spPr>
        <p:txBody>
          <a:bodyPr/>
          <a:lstStyle>
            <a:lvl1pPr marL="0" indent="0">
              <a:buNone/>
              <a:defRPr b="0"/>
            </a:lvl1pPr>
          </a:lstStyle>
          <a:p>
            <a:pPr lvl="0"/>
            <a:r>
              <a:rPr lang="en-US" dirty="0"/>
              <a:t>Job title</a:t>
            </a:r>
            <a:endParaRPr lang="en-GB" dirty="0"/>
          </a:p>
        </p:txBody>
      </p:sp>
    </p:spTree>
    <p:extLst>
      <p:ext uri="{BB962C8B-B14F-4D97-AF65-F5344CB8AC3E}">
        <p14:creationId xmlns:p14="http://schemas.microsoft.com/office/powerpoint/2010/main" val="257740249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am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119A-5205-549D-6A59-CF6BFED54E12}"/>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52C064FE-D615-C9B5-75EB-0193E382BF59}"/>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AFE10F5C-6B52-D19B-BD1F-10CBDAB3DF61}"/>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8CE66C31-CED2-A64E-05C1-0BADF0DA9BA3}"/>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8" name="Text Placeholder 6">
            <a:extLst>
              <a:ext uri="{FF2B5EF4-FFF2-40B4-BE49-F238E27FC236}">
                <a16:creationId xmlns:a16="http://schemas.microsoft.com/office/drawing/2014/main" id="{98E2DB3B-3EB6-21F1-DD6A-DB825E3FBF02}"/>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5A7CD79-A047-3B0B-707A-9346E33EB891}"/>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Picture Placeholder 10">
            <a:extLst>
              <a:ext uri="{FF2B5EF4-FFF2-40B4-BE49-F238E27FC236}">
                <a16:creationId xmlns:a16="http://schemas.microsoft.com/office/drawing/2014/main" id="{4B40880E-2441-2036-7E0C-9AF61B5CE48A}"/>
              </a:ext>
            </a:extLst>
          </p:cNvPr>
          <p:cNvSpPr>
            <a:spLocks noGrp="1"/>
          </p:cNvSpPr>
          <p:nvPr>
            <p:ph type="pic" sz="quarter" idx="24"/>
          </p:nvPr>
        </p:nvSpPr>
        <p:spPr>
          <a:xfrm>
            <a:off x="306388" y="190999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3" name="Text Placeholder 12">
            <a:extLst>
              <a:ext uri="{FF2B5EF4-FFF2-40B4-BE49-F238E27FC236}">
                <a16:creationId xmlns:a16="http://schemas.microsoft.com/office/drawing/2014/main" id="{011E5CD3-DC74-79A2-F9C5-9B34E0A4C000}"/>
              </a:ext>
            </a:extLst>
          </p:cNvPr>
          <p:cNvSpPr>
            <a:spLocks noGrp="1"/>
          </p:cNvSpPr>
          <p:nvPr>
            <p:ph type="body" sz="quarter" idx="25" hasCustomPrompt="1"/>
          </p:nvPr>
        </p:nvSpPr>
        <p:spPr>
          <a:xfrm>
            <a:off x="1352550" y="2069979"/>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14" name="Text Placeholder 12">
            <a:extLst>
              <a:ext uri="{FF2B5EF4-FFF2-40B4-BE49-F238E27FC236}">
                <a16:creationId xmlns:a16="http://schemas.microsoft.com/office/drawing/2014/main" id="{42D45A9F-31F5-55C8-2DA7-272DC34A4FDC}"/>
              </a:ext>
            </a:extLst>
          </p:cNvPr>
          <p:cNvSpPr>
            <a:spLocks noGrp="1"/>
          </p:cNvSpPr>
          <p:nvPr>
            <p:ph type="body" sz="quarter" idx="26" hasCustomPrompt="1"/>
          </p:nvPr>
        </p:nvSpPr>
        <p:spPr>
          <a:xfrm>
            <a:off x="1352550" y="23589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15" name="Picture Placeholder 10">
            <a:extLst>
              <a:ext uri="{FF2B5EF4-FFF2-40B4-BE49-F238E27FC236}">
                <a16:creationId xmlns:a16="http://schemas.microsoft.com/office/drawing/2014/main" id="{0EB16D30-D682-728D-096A-539D025158CE}"/>
              </a:ext>
            </a:extLst>
          </p:cNvPr>
          <p:cNvSpPr>
            <a:spLocks noGrp="1"/>
          </p:cNvSpPr>
          <p:nvPr>
            <p:ph type="pic" sz="quarter" idx="27"/>
          </p:nvPr>
        </p:nvSpPr>
        <p:spPr>
          <a:xfrm>
            <a:off x="306388" y="3263224"/>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6" name="Text Placeholder 12">
            <a:extLst>
              <a:ext uri="{FF2B5EF4-FFF2-40B4-BE49-F238E27FC236}">
                <a16:creationId xmlns:a16="http://schemas.microsoft.com/office/drawing/2014/main" id="{51516F45-D716-2ECB-DE30-47451F44508D}"/>
              </a:ext>
            </a:extLst>
          </p:cNvPr>
          <p:cNvSpPr>
            <a:spLocks noGrp="1"/>
          </p:cNvSpPr>
          <p:nvPr>
            <p:ph type="body" sz="quarter" idx="28" hasCustomPrompt="1"/>
          </p:nvPr>
        </p:nvSpPr>
        <p:spPr>
          <a:xfrm>
            <a:off x="1352550" y="3435428"/>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17" name="Text Placeholder 12">
            <a:extLst>
              <a:ext uri="{FF2B5EF4-FFF2-40B4-BE49-F238E27FC236}">
                <a16:creationId xmlns:a16="http://schemas.microsoft.com/office/drawing/2014/main" id="{F9034FFE-349E-57E0-A97B-B0259AF286CC}"/>
              </a:ext>
            </a:extLst>
          </p:cNvPr>
          <p:cNvSpPr>
            <a:spLocks noGrp="1"/>
          </p:cNvSpPr>
          <p:nvPr>
            <p:ph type="body" sz="quarter" idx="29" hasCustomPrompt="1"/>
          </p:nvPr>
        </p:nvSpPr>
        <p:spPr>
          <a:xfrm>
            <a:off x="1352550" y="37211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18" name="Picture Placeholder 10">
            <a:extLst>
              <a:ext uri="{FF2B5EF4-FFF2-40B4-BE49-F238E27FC236}">
                <a16:creationId xmlns:a16="http://schemas.microsoft.com/office/drawing/2014/main" id="{BC84830A-754F-D374-A275-A566E5B2F199}"/>
              </a:ext>
            </a:extLst>
          </p:cNvPr>
          <p:cNvSpPr>
            <a:spLocks noGrp="1"/>
          </p:cNvSpPr>
          <p:nvPr>
            <p:ph type="pic" sz="quarter" idx="30"/>
          </p:nvPr>
        </p:nvSpPr>
        <p:spPr>
          <a:xfrm>
            <a:off x="306388" y="461644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9" name="Text Placeholder 12">
            <a:extLst>
              <a:ext uri="{FF2B5EF4-FFF2-40B4-BE49-F238E27FC236}">
                <a16:creationId xmlns:a16="http://schemas.microsoft.com/office/drawing/2014/main" id="{87A6012A-D91F-C88E-5F6A-A0C9D7978C3C}"/>
              </a:ext>
            </a:extLst>
          </p:cNvPr>
          <p:cNvSpPr>
            <a:spLocks noGrp="1"/>
          </p:cNvSpPr>
          <p:nvPr>
            <p:ph type="body" sz="quarter" idx="31" hasCustomPrompt="1"/>
          </p:nvPr>
        </p:nvSpPr>
        <p:spPr>
          <a:xfrm>
            <a:off x="1352550" y="4787002"/>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0" name="Text Placeholder 12">
            <a:extLst>
              <a:ext uri="{FF2B5EF4-FFF2-40B4-BE49-F238E27FC236}">
                <a16:creationId xmlns:a16="http://schemas.microsoft.com/office/drawing/2014/main" id="{D799F34D-A198-85E8-B6FA-D894213C8C52}"/>
              </a:ext>
            </a:extLst>
          </p:cNvPr>
          <p:cNvSpPr>
            <a:spLocks noGrp="1"/>
          </p:cNvSpPr>
          <p:nvPr>
            <p:ph type="body" sz="quarter" idx="32" hasCustomPrompt="1"/>
          </p:nvPr>
        </p:nvSpPr>
        <p:spPr>
          <a:xfrm>
            <a:off x="1352550" y="5072752"/>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21" name="Picture Placeholder 10">
            <a:extLst>
              <a:ext uri="{FF2B5EF4-FFF2-40B4-BE49-F238E27FC236}">
                <a16:creationId xmlns:a16="http://schemas.microsoft.com/office/drawing/2014/main" id="{F6A0002E-ADB8-E7E8-623B-31F88EBD7456}"/>
              </a:ext>
            </a:extLst>
          </p:cNvPr>
          <p:cNvSpPr>
            <a:spLocks noGrp="1"/>
          </p:cNvSpPr>
          <p:nvPr>
            <p:ph type="pic" sz="quarter" idx="33"/>
          </p:nvPr>
        </p:nvSpPr>
        <p:spPr>
          <a:xfrm>
            <a:off x="6103938" y="190999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2" name="Text Placeholder 12">
            <a:extLst>
              <a:ext uri="{FF2B5EF4-FFF2-40B4-BE49-F238E27FC236}">
                <a16:creationId xmlns:a16="http://schemas.microsoft.com/office/drawing/2014/main" id="{D831397A-CDEC-9164-A6D0-2344B10DA3CC}"/>
              </a:ext>
            </a:extLst>
          </p:cNvPr>
          <p:cNvSpPr>
            <a:spLocks noGrp="1"/>
          </p:cNvSpPr>
          <p:nvPr>
            <p:ph type="body" sz="quarter" idx="34" hasCustomPrompt="1"/>
          </p:nvPr>
        </p:nvSpPr>
        <p:spPr>
          <a:xfrm>
            <a:off x="7150100" y="2069979"/>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3" name="Text Placeholder 12">
            <a:extLst>
              <a:ext uri="{FF2B5EF4-FFF2-40B4-BE49-F238E27FC236}">
                <a16:creationId xmlns:a16="http://schemas.microsoft.com/office/drawing/2014/main" id="{92CEEA47-9458-21D6-F801-54AF0CCF87EC}"/>
              </a:ext>
            </a:extLst>
          </p:cNvPr>
          <p:cNvSpPr>
            <a:spLocks noGrp="1"/>
          </p:cNvSpPr>
          <p:nvPr>
            <p:ph type="body" sz="quarter" idx="35" hasCustomPrompt="1"/>
          </p:nvPr>
        </p:nvSpPr>
        <p:spPr>
          <a:xfrm>
            <a:off x="7150100" y="2355729"/>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24" name="Picture Placeholder 10">
            <a:extLst>
              <a:ext uri="{FF2B5EF4-FFF2-40B4-BE49-F238E27FC236}">
                <a16:creationId xmlns:a16="http://schemas.microsoft.com/office/drawing/2014/main" id="{B59B1DAC-4F74-27F5-E442-B0BF36F38D40}"/>
              </a:ext>
            </a:extLst>
          </p:cNvPr>
          <p:cNvSpPr>
            <a:spLocks noGrp="1"/>
          </p:cNvSpPr>
          <p:nvPr>
            <p:ph type="pic" sz="quarter" idx="36"/>
          </p:nvPr>
        </p:nvSpPr>
        <p:spPr>
          <a:xfrm>
            <a:off x="6103938" y="3263224"/>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5" name="Text Placeholder 12">
            <a:extLst>
              <a:ext uri="{FF2B5EF4-FFF2-40B4-BE49-F238E27FC236}">
                <a16:creationId xmlns:a16="http://schemas.microsoft.com/office/drawing/2014/main" id="{68FB1F47-A580-6EF2-B61C-7D815366968E}"/>
              </a:ext>
            </a:extLst>
          </p:cNvPr>
          <p:cNvSpPr>
            <a:spLocks noGrp="1"/>
          </p:cNvSpPr>
          <p:nvPr>
            <p:ph type="body" sz="quarter" idx="37" hasCustomPrompt="1"/>
          </p:nvPr>
        </p:nvSpPr>
        <p:spPr>
          <a:xfrm>
            <a:off x="7150100" y="3435428"/>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6" name="Text Placeholder 12">
            <a:extLst>
              <a:ext uri="{FF2B5EF4-FFF2-40B4-BE49-F238E27FC236}">
                <a16:creationId xmlns:a16="http://schemas.microsoft.com/office/drawing/2014/main" id="{8106A885-6035-680F-D7B6-51F11F3E359D}"/>
              </a:ext>
            </a:extLst>
          </p:cNvPr>
          <p:cNvSpPr>
            <a:spLocks noGrp="1"/>
          </p:cNvSpPr>
          <p:nvPr>
            <p:ph type="body" sz="quarter" idx="38" hasCustomPrompt="1"/>
          </p:nvPr>
        </p:nvSpPr>
        <p:spPr>
          <a:xfrm>
            <a:off x="7150100" y="37211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27" name="Picture Placeholder 10">
            <a:extLst>
              <a:ext uri="{FF2B5EF4-FFF2-40B4-BE49-F238E27FC236}">
                <a16:creationId xmlns:a16="http://schemas.microsoft.com/office/drawing/2014/main" id="{92B06F5C-A2A7-FCFF-5C59-BFDF8B42917B}"/>
              </a:ext>
            </a:extLst>
          </p:cNvPr>
          <p:cNvSpPr>
            <a:spLocks noGrp="1"/>
          </p:cNvSpPr>
          <p:nvPr>
            <p:ph type="pic" sz="quarter" idx="39"/>
          </p:nvPr>
        </p:nvSpPr>
        <p:spPr>
          <a:xfrm>
            <a:off x="6103938" y="461644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8" name="Text Placeholder 12">
            <a:extLst>
              <a:ext uri="{FF2B5EF4-FFF2-40B4-BE49-F238E27FC236}">
                <a16:creationId xmlns:a16="http://schemas.microsoft.com/office/drawing/2014/main" id="{F992B224-4A32-4EEF-BF74-6290FB9D35AC}"/>
              </a:ext>
            </a:extLst>
          </p:cNvPr>
          <p:cNvSpPr>
            <a:spLocks noGrp="1"/>
          </p:cNvSpPr>
          <p:nvPr>
            <p:ph type="body" sz="quarter" idx="40" hasCustomPrompt="1"/>
          </p:nvPr>
        </p:nvSpPr>
        <p:spPr>
          <a:xfrm>
            <a:off x="7150100" y="4787002"/>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9" name="Text Placeholder 12">
            <a:extLst>
              <a:ext uri="{FF2B5EF4-FFF2-40B4-BE49-F238E27FC236}">
                <a16:creationId xmlns:a16="http://schemas.microsoft.com/office/drawing/2014/main" id="{7BCB4226-7823-5B28-3999-86D0EBB94FC1}"/>
              </a:ext>
            </a:extLst>
          </p:cNvPr>
          <p:cNvSpPr>
            <a:spLocks noGrp="1"/>
          </p:cNvSpPr>
          <p:nvPr>
            <p:ph type="body" sz="quarter" idx="41" hasCustomPrompt="1"/>
          </p:nvPr>
        </p:nvSpPr>
        <p:spPr>
          <a:xfrm>
            <a:off x="7150100" y="5072752"/>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Tree>
    <p:extLst>
      <p:ext uri="{BB962C8B-B14F-4D97-AF65-F5344CB8AC3E}">
        <p14:creationId xmlns:p14="http://schemas.microsoft.com/office/powerpoint/2010/main" val="705978506"/>
      </p:ext>
    </p:extLst>
  </p:cSld>
  <p:clrMapOvr>
    <a:masterClrMapping/>
  </p:clrMapOvr>
  <p:transition>
    <p:fade/>
  </p:transition>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am three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119A-5205-549D-6A59-CF6BFED54E12}"/>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52C064FE-D615-C9B5-75EB-0193E382BF59}"/>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AFE10F5C-6B52-D19B-BD1F-10CBDAB3DF61}"/>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8CE66C31-CED2-A64E-05C1-0BADF0DA9BA3}"/>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8" name="Text Placeholder 6">
            <a:extLst>
              <a:ext uri="{FF2B5EF4-FFF2-40B4-BE49-F238E27FC236}">
                <a16:creationId xmlns:a16="http://schemas.microsoft.com/office/drawing/2014/main" id="{98E2DB3B-3EB6-21F1-DD6A-DB825E3FBF02}"/>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5A7CD79-A047-3B0B-707A-9346E33EB891}"/>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Picture Placeholder 10">
            <a:extLst>
              <a:ext uri="{FF2B5EF4-FFF2-40B4-BE49-F238E27FC236}">
                <a16:creationId xmlns:a16="http://schemas.microsoft.com/office/drawing/2014/main" id="{4B40880E-2441-2036-7E0C-9AF61B5CE48A}"/>
              </a:ext>
            </a:extLst>
          </p:cNvPr>
          <p:cNvSpPr>
            <a:spLocks noGrp="1"/>
          </p:cNvSpPr>
          <p:nvPr>
            <p:ph type="pic" sz="quarter" idx="24"/>
          </p:nvPr>
        </p:nvSpPr>
        <p:spPr>
          <a:xfrm>
            <a:off x="306388" y="190999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3" name="Text Placeholder 12">
            <a:extLst>
              <a:ext uri="{FF2B5EF4-FFF2-40B4-BE49-F238E27FC236}">
                <a16:creationId xmlns:a16="http://schemas.microsoft.com/office/drawing/2014/main" id="{011E5CD3-DC74-79A2-F9C5-9B34E0A4C000}"/>
              </a:ext>
            </a:extLst>
          </p:cNvPr>
          <p:cNvSpPr>
            <a:spLocks noGrp="1"/>
          </p:cNvSpPr>
          <p:nvPr>
            <p:ph type="body" sz="quarter" idx="25" hasCustomPrompt="1"/>
          </p:nvPr>
        </p:nvSpPr>
        <p:spPr>
          <a:xfrm>
            <a:off x="1352550" y="2069979"/>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14" name="Text Placeholder 12">
            <a:extLst>
              <a:ext uri="{FF2B5EF4-FFF2-40B4-BE49-F238E27FC236}">
                <a16:creationId xmlns:a16="http://schemas.microsoft.com/office/drawing/2014/main" id="{42D45A9F-31F5-55C8-2DA7-272DC34A4FDC}"/>
              </a:ext>
            </a:extLst>
          </p:cNvPr>
          <p:cNvSpPr>
            <a:spLocks noGrp="1"/>
          </p:cNvSpPr>
          <p:nvPr>
            <p:ph type="body" sz="quarter" idx="26" hasCustomPrompt="1"/>
          </p:nvPr>
        </p:nvSpPr>
        <p:spPr>
          <a:xfrm>
            <a:off x="1352550" y="23589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15" name="Picture Placeholder 10">
            <a:extLst>
              <a:ext uri="{FF2B5EF4-FFF2-40B4-BE49-F238E27FC236}">
                <a16:creationId xmlns:a16="http://schemas.microsoft.com/office/drawing/2014/main" id="{0EB16D30-D682-728D-096A-539D025158CE}"/>
              </a:ext>
            </a:extLst>
          </p:cNvPr>
          <p:cNvSpPr>
            <a:spLocks noGrp="1"/>
          </p:cNvSpPr>
          <p:nvPr>
            <p:ph type="pic" sz="quarter" idx="27"/>
          </p:nvPr>
        </p:nvSpPr>
        <p:spPr>
          <a:xfrm>
            <a:off x="306388" y="3263224"/>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6" name="Text Placeholder 12">
            <a:extLst>
              <a:ext uri="{FF2B5EF4-FFF2-40B4-BE49-F238E27FC236}">
                <a16:creationId xmlns:a16="http://schemas.microsoft.com/office/drawing/2014/main" id="{51516F45-D716-2ECB-DE30-47451F44508D}"/>
              </a:ext>
            </a:extLst>
          </p:cNvPr>
          <p:cNvSpPr>
            <a:spLocks noGrp="1"/>
          </p:cNvSpPr>
          <p:nvPr>
            <p:ph type="body" sz="quarter" idx="28" hasCustomPrompt="1"/>
          </p:nvPr>
        </p:nvSpPr>
        <p:spPr>
          <a:xfrm>
            <a:off x="1352550" y="3435428"/>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17" name="Text Placeholder 12">
            <a:extLst>
              <a:ext uri="{FF2B5EF4-FFF2-40B4-BE49-F238E27FC236}">
                <a16:creationId xmlns:a16="http://schemas.microsoft.com/office/drawing/2014/main" id="{F9034FFE-349E-57E0-A97B-B0259AF286CC}"/>
              </a:ext>
            </a:extLst>
          </p:cNvPr>
          <p:cNvSpPr>
            <a:spLocks noGrp="1"/>
          </p:cNvSpPr>
          <p:nvPr>
            <p:ph type="body" sz="quarter" idx="29" hasCustomPrompt="1"/>
          </p:nvPr>
        </p:nvSpPr>
        <p:spPr>
          <a:xfrm>
            <a:off x="1352550" y="37211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18" name="Picture Placeholder 10">
            <a:extLst>
              <a:ext uri="{FF2B5EF4-FFF2-40B4-BE49-F238E27FC236}">
                <a16:creationId xmlns:a16="http://schemas.microsoft.com/office/drawing/2014/main" id="{BC84830A-754F-D374-A275-A566E5B2F199}"/>
              </a:ext>
            </a:extLst>
          </p:cNvPr>
          <p:cNvSpPr>
            <a:spLocks noGrp="1"/>
          </p:cNvSpPr>
          <p:nvPr>
            <p:ph type="pic" sz="quarter" idx="30"/>
          </p:nvPr>
        </p:nvSpPr>
        <p:spPr>
          <a:xfrm>
            <a:off x="306388" y="461644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9" name="Text Placeholder 12">
            <a:extLst>
              <a:ext uri="{FF2B5EF4-FFF2-40B4-BE49-F238E27FC236}">
                <a16:creationId xmlns:a16="http://schemas.microsoft.com/office/drawing/2014/main" id="{87A6012A-D91F-C88E-5F6A-A0C9D7978C3C}"/>
              </a:ext>
            </a:extLst>
          </p:cNvPr>
          <p:cNvSpPr>
            <a:spLocks noGrp="1"/>
          </p:cNvSpPr>
          <p:nvPr>
            <p:ph type="body" sz="quarter" idx="31" hasCustomPrompt="1"/>
          </p:nvPr>
        </p:nvSpPr>
        <p:spPr>
          <a:xfrm>
            <a:off x="1352550" y="4774302"/>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0" name="Text Placeholder 12">
            <a:extLst>
              <a:ext uri="{FF2B5EF4-FFF2-40B4-BE49-F238E27FC236}">
                <a16:creationId xmlns:a16="http://schemas.microsoft.com/office/drawing/2014/main" id="{D799F34D-A198-85E8-B6FA-D894213C8C52}"/>
              </a:ext>
            </a:extLst>
          </p:cNvPr>
          <p:cNvSpPr>
            <a:spLocks noGrp="1"/>
          </p:cNvSpPr>
          <p:nvPr>
            <p:ph type="body" sz="quarter" idx="32" hasCustomPrompt="1"/>
          </p:nvPr>
        </p:nvSpPr>
        <p:spPr>
          <a:xfrm>
            <a:off x="1352550" y="5060052"/>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21" name="Picture Placeholder 10">
            <a:extLst>
              <a:ext uri="{FF2B5EF4-FFF2-40B4-BE49-F238E27FC236}">
                <a16:creationId xmlns:a16="http://schemas.microsoft.com/office/drawing/2014/main" id="{F6A0002E-ADB8-E7E8-623B-31F88EBD7456}"/>
              </a:ext>
            </a:extLst>
          </p:cNvPr>
          <p:cNvSpPr>
            <a:spLocks noGrp="1"/>
          </p:cNvSpPr>
          <p:nvPr>
            <p:ph type="pic" sz="quarter" idx="33"/>
          </p:nvPr>
        </p:nvSpPr>
        <p:spPr>
          <a:xfrm>
            <a:off x="4153694" y="190999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2" name="Text Placeholder 12">
            <a:extLst>
              <a:ext uri="{FF2B5EF4-FFF2-40B4-BE49-F238E27FC236}">
                <a16:creationId xmlns:a16="http://schemas.microsoft.com/office/drawing/2014/main" id="{D831397A-CDEC-9164-A6D0-2344B10DA3CC}"/>
              </a:ext>
            </a:extLst>
          </p:cNvPr>
          <p:cNvSpPr>
            <a:spLocks noGrp="1"/>
          </p:cNvSpPr>
          <p:nvPr>
            <p:ph type="body" sz="quarter" idx="34" hasCustomPrompt="1"/>
          </p:nvPr>
        </p:nvSpPr>
        <p:spPr>
          <a:xfrm>
            <a:off x="5199856" y="2069979"/>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3" name="Text Placeholder 12">
            <a:extLst>
              <a:ext uri="{FF2B5EF4-FFF2-40B4-BE49-F238E27FC236}">
                <a16:creationId xmlns:a16="http://schemas.microsoft.com/office/drawing/2014/main" id="{92CEEA47-9458-21D6-F801-54AF0CCF87EC}"/>
              </a:ext>
            </a:extLst>
          </p:cNvPr>
          <p:cNvSpPr>
            <a:spLocks noGrp="1"/>
          </p:cNvSpPr>
          <p:nvPr>
            <p:ph type="body" sz="quarter" idx="35" hasCustomPrompt="1"/>
          </p:nvPr>
        </p:nvSpPr>
        <p:spPr>
          <a:xfrm>
            <a:off x="5199856" y="23589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24" name="Picture Placeholder 10">
            <a:extLst>
              <a:ext uri="{FF2B5EF4-FFF2-40B4-BE49-F238E27FC236}">
                <a16:creationId xmlns:a16="http://schemas.microsoft.com/office/drawing/2014/main" id="{B59B1DAC-4F74-27F5-E442-B0BF36F38D40}"/>
              </a:ext>
            </a:extLst>
          </p:cNvPr>
          <p:cNvSpPr>
            <a:spLocks noGrp="1"/>
          </p:cNvSpPr>
          <p:nvPr>
            <p:ph type="pic" sz="quarter" idx="36"/>
          </p:nvPr>
        </p:nvSpPr>
        <p:spPr>
          <a:xfrm>
            <a:off x="4153694" y="3263224"/>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5" name="Text Placeholder 12">
            <a:extLst>
              <a:ext uri="{FF2B5EF4-FFF2-40B4-BE49-F238E27FC236}">
                <a16:creationId xmlns:a16="http://schemas.microsoft.com/office/drawing/2014/main" id="{68FB1F47-A580-6EF2-B61C-7D815366968E}"/>
              </a:ext>
            </a:extLst>
          </p:cNvPr>
          <p:cNvSpPr>
            <a:spLocks noGrp="1"/>
          </p:cNvSpPr>
          <p:nvPr>
            <p:ph type="body" sz="quarter" idx="37" hasCustomPrompt="1"/>
          </p:nvPr>
        </p:nvSpPr>
        <p:spPr>
          <a:xfrm>
            <a:off x="5199856" y="3435428"/>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6" name="Text Placeholder 12">
            <a:extLst>
              <a:ext uri="{FF2B5EF4-FFF2-40B4-BE49-F238E27FC236}">
                <a16:creationId xmlns:a16="http://schemas.microsoft.com/office/drawing/2014/main" id="{8106A885-6035-680F-D7B6-51F11F3E359D}"/>
              </a:ext>
            </a:extLst>
          </p:cNvPr>
          <p:cNvSpPr>
            <a:spLocks noGrp="1"/>
          </p:cNvSpPr>
          <p:nvPr>
            <p:ph type="body" sz="quarter" idx="38" hasCustomPrompt="1"/>
          </p:nvPr>
        </p:nvSpPr>
        <p:spPr>
          <a:xfrm>
            <a:off x="5199856" y="37211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27" name="Picture Placeholder 10">
            <a:extLst>
              <a:ext uri="{FF2B5EF4-FFF2-40B4-BE49-F238E27FC236}">
                <a16:creationId xmlns:a16="http://schemas.microsoft.com/office/drawing/2014/main" id="{92B06F5C-A2A7-FCFF-5C59-BFDF8B42917B}"/>
              </a:ext>
            </a:extLst>
          </p:cNvPr>
          <p:cNvSpPr>
            <a:spLocks noGrp="1"/>
          </p:cNvSpPr>
          <p:nvPr>
            <p:ph type="pic" sz="quarter" idx="39"/>
          </p:nvPr>
        </p:nvSpPr>
        <p:spPr>
          <a:xfrm>
            <a:off x="4153694" y="461644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8" name="Text Placeholder 12">
            <a:extLst>
              <a:ext uri="{FF2B5EF4-FFF2-40B4-BE49-F238E27FC236}">
                <a16:creationId xmlns:a16="http://schemas.microsoft.com/office/drawing/2014/main" id="{F992B224-4A32-4EEF-BF74-6290FB9D35AC}"/>
              </a:ext>
            </a:extLst>
          </p:cNvPr>
          <p:cNvSpPr>
            <a:spLocks noGrp="1"/>
          </p:cNvSpPr>
          <p:nvPr>
            <p:ph type="body" sz="quarter" idx="40" hasCustomPrompt="1"/>
          </p:nvPr>
        </p:nvSpPr>
        <p:spPr>
          <a:xfrm>
            <a:off x="5199856" y="4774302"/>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9" name="Text Placeholder 12">
            <a:extLst>
              <a:ext uri="{FF2B5EF4-FFF2-40B4-BE49-F238E27FC236}">
                <a16:creationId xmlns:a16="http://schemas.microsoft.com/office/drawing/2014/main" id="{7BCB4226-7823-5B28-3999-86D0EBB94FC1}"/>
              </a:ext>
            </a:extLst>
          </p:cNvPr>
          <p:cNvSpPr>
            <a:spLocks noGrp="1"/>
          </p:cNvSpPr>
          <p:nvPr>
            <p:ph type="body" sz="quarter" idx="41" hasCustomPrompt="1"/>
          </p:nvPr>
        </p:nvSpPr>
        <p:spPr>
          <a:xfrm>
            <a:off x="5199856" y="5060052"/>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6" name="Picture Placeholder 10">
            <a:extLst>
              <a:ext uri="{FF2B5EF4-FFF2-40B4-BE49-F238E27FC236}">
                <a16:creationId xmlns:a16="http://schemas.microsoft.com/office/drawing/2014/main" id="{D00DC641-42E9-0B66-3D72-9F709D811A21}"/>
              </a:ext>
            </a:extLst>
          </p:cNvPr>
          <p:cNvSpPr>
            <a:spLocks noGrp="1"/>
          </p:cNvSpPr>
          <p:nvPr>
            <p:ph type="pic" sz="quarter" idx="42"/>
          </p:nvPr>
        </p:nvSpPr>
        <p:spPr>
          <a:xfrm>
            <a:off x="8001001" y="190999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7" name="Text Placeholder 12">
            <a:extLst>
              <a:ext uri="{FF2B5EF4-FFF2-40B4-BE49-F238E27FC236}">
                <a16:creationId xmlns:a16="http://schemas.microsoft.com/office/drawing/2014/main" id="{4A1F38BA-66D9-41A9-F343-8B2F5D9A9AC4}"/>
              </a:ext>
            </a:extLst>
          </p:cNvPr>
          <p:cNvSpPr>
            <a:spLocks noGrp="1"/>
          </p:cNvSpPr>
          <p:nvPr>
            <p:ph type="body" sz="quarter" idx="43" hasCustomPrompt="1"/>
          </p:nvPr>
        </p:nvSpPr>
        <p:spPr>
          <a:xfrm>
            <a:off x="9047163" y="2069979"/>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10" name="Text Placeholder 12">
            <a:extLst>
              <a:ext uri="{FF2B5EF4-FFF2-40B4-BE49-F238E27FC236}">
                <a16:creationId xmlns:a16="http://schemas.microsoft.com/office/drawing/2014/main" id="{6AEB60AC-335C-9000-1BA5-FDB62E7A9EE0}"/>
              </a:ext>
            </a:extLst>
          </p:cNvPr>
          <p:cNvSpPr>
            <a:spLocks noGrp="1"/>
          </p:cNvSpPr>
          <p:nvPr>
            <p:ph type="body" sz="quarter" idx="44" hasCustomPrompt="1"/>
          </p:nvPr>
        </p:nvSpPr>
        <p:spPr>
          <a:xfrm>
            <a:off x="9047163" y="23589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12" name="Picture Placeholder 10">
            <a:extLst>
              <a:ext uri="{FF2B5EF4-FFF2-40B4-BE49-F238E27FC236}">
                <a16:creationId xmlns:a16="http://schemas.microsoft.com/office/drawing/2014/main" id="{E6F84F8C-66B2-BD9D-43C9-974D44F94EC1}"/>
              </a:ext>
            </a:extLst>
          </p:cNvPr>
          <p:cNvSpPr>
            <a:spLocks noGrp="1"/>
          </p:cNvSpPr>
          <p:nvPr>
            <p:ph type="pic" sz="quarter" idx="45"/>
          </p:nvPr>
        </p:nvSpPr>
        <p:spPr>
          <a:xfrm>
            <a:off x="8001001" y="3263224"/>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30" name="Text Placeholder 12">
            <a:extLst>
              <a:ext uri="{FF2B5EF4-FFF2-40B4-BE49-F238E27FC236}">
                <a16:creationId xmlns:a16="http://schemas.microsoft.com/office/drawing/2014/main" id="{0114D6F8-B9A3-ED71-9813-52BAF652A7B8}"/>
              </a:ext>
            </a:extLst>
          </p:cNvPr>
          <p:cNvSpPr>
            <a:spLocks noGrp="1"/>
          </p:cNvSpPr>
          <p:nvPr>
            <p:ph type="body" sz="quarter" idx="46" hasCustomPrompt="1"/>
          </p:nvPr>
        </p:nvSpPr>
        <p:spPr>
          <a:xfrm>
            <a:off x="9047163" y="3435428"/>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31" name="Text Placeholder 12">
            <a:extLst>
              <a:ext uri="{FF2B5EF4-FFF2-40B4-BE49-F238E27FC236}">
                <a16:creationId xmlns:a16="http://schemas.microsoft.com/office/drawing/2014/main" id="{39C04260-C8BE-71ED-EA47-703038E90683}"/>
              </a:ext>
            </a:extLst>
          </p:cNvPr>
          <p:cNvSpPr>
            <a:spLocks noGrp="1"/>
          </p:cNvSpPr>
          <p:nvPr>
            <p:ph type="body" sz="quarter" idx="47" hasCustomPrompt="1"/>
          </p:nvPr>
        </p:nvSpPr>
        <p:spPr>
          <a:xfrm>
            <a:off x="9047163" y="37211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32" name="Picture Placeholder 10">
            <a:extLst>
              <a:ext uri="{FF2B5EF4-FFF2-40B4-BE49-F238E27FC236}">
                <a16:creationId xmlns:a16="http://schemas.microsoft.com/office/drawing/2014/main" id="{944BF7B4-5DAC-1321-A9A6-C9816D8B397D}"/>
              </a:ext>
            </a:extLst>
          </p:cNvPr>
          <p:cNvSpPr>
            <a:spLocks noGrp="1"/>
          </p:cNvSpPr>
          <p:nvPr>
            <p:ph type="pic" sz="quarter" idx="48"/>
          </p:nvPr>
        </p:nvSpPr>
        <p:spPr>
          <a:xfrm>
            <a:off x="8001001" y="461644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33" name="Text Placeholder 12">
            <a:extLst>
              <a:ext uri="{FF2B5EF4-FFF2-40B4-BE49-F238E27FC236}">
                <a16:creationId xmlns:a16="http://schemas.microsoft.com/office/drawing/2014/main" id="{11F34BF6-57E4-2668-8C65-E480F3A59139}"/>
              </a:ext>
            </a:extLst>
          </p:cNvPr>
          <p:cNvSpPr>
            <a:spLocks noGrp="1"/>
          </p:cNvSpPr>
          <p:nvPr>
            <p:ph type="body" sz="quarter" idx="49" hasCustomPrompt="1"/>
          </p:nvPr>
        </p:nvSpPr>
        <p:spPr>
          <a:xfrm>
            <a:off x="9047163" y="4774302"/>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34" name="Text Placeholder 12">
            <a:extLst>
              <a:ext uri="{FF2B5EF4-FFF2-40B4-BE49-F238E27FC236}">
                <a16:creationId xmlns:a16="http://schemas.microsoft.com/office/drawing/2014/main" id="{8623A0F5-2495-FFA9-60F0-C91A0FF02736}"/>
              </a:ext>
            </a:extLst>
          </p:cNvPr>
          <p:cNvSpPr>
            <a:spLocks noGrp="1"/>
          </p:cNvSpPr>
          <p:nvPr>
            <p:ph type="body" sz="quarter" idx="50" hasCustomPrompt="1"/>
          </p:nvPr>
        </p:nvSpPr>
        <p:spPr>
          <a:xfrm>
            <a:off x="9047163" y="5060052"/>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Tree>
    <p:extLst>
      <p:ext uri="{BB962C8B-B14F-4D97-AF65-F5344CB8AC3E}">
        <p14:creationId xmlns:p14="http://schemas.microsoft.com/office/powerpoint/2010/main" val="3531968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9DBD-1C80-9434-61C2-BF800372ADA0}"/>
              </a:ext>
            </a:extLst>
          </p:cNvPr>
          <p:cNvSpPr>
            <a:spLocks noGrp="1"/>
          </p:cNvSpPr>
          <p:nvPr>
            <p:ph type="title" hasCustomPrompt="1"/>
          </p:nvPr>
        </p:nvSpPr>
        <p:spPr>
          <a:xfrm>
            <a:off x="306000" y="306000"/>
            <a:ext cx="5648400" cy="360000"/>
          </a:xfrm>
        </p:spPr>
        <p:txBody>
          <a:bodyP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28F4D6F4-7201-D735-D3B3-216FF790888E}"/>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C2C7F9CC-6282-CDBE-05BD-D05AF4636684}"/>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A21F1CFB-88CF-58EB-DF8B-2B62A5D20DEF}"/>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81704BAE-4588-79BC-83D2-40594032A0B7}"/>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Picture Placeholder 10">
            <a:extLst>
              <a:ext uri="{FF2B5EF4-FFF2-40B4-BE49-F238E27FC236}">
                <a16:creationId xmlns:a16="http://schemas.microsoft.com/office/drawing/2014/main" id="{5D577385-0486-30CD-9591-DF5CA8E9F42A}"/>
              </a:ext>
            </a:extLst>
          </p:cNvPr>
          <p:cNvSpPr>
            <a:spLocks noGrp="1"/>
          </p:cNvSpPr>
          <p:nvPr>
            <p:ph type="pic" sz="quarter" idx="24"/>
          </p:nvPr>
        </p:nvSpPr>
        <p:spPr>
          <a:xfrm>
            <a:off x="306388" y="1260000"/>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cxnSp>
        <p:nvCxnSpPr>
          <p:cNvPr id="10" name="Straight Connector 9">
            <a:extLst>
              <a:ext uri="{FF2B5EF4-FFF2-40B4-BE49-F238E27FC236}">
                <a16:creationId xmlns:a16="http://schemas.microsoft.com/office/drawing/2014/main" id="{51CC4BDD-95AC-F534-49C7-7F39B914F4BB}"/>
              </a:ext>
            </a:extLst>
          </p:cNvPr>
          <p:cNvCxnSpPr>
            <a:cxnSpLocks/>
          </p:cNvCxnSpPr>
          <p:nvPr userDrawn="1"/>
        </p:nvCxnSpPr>
        <p:spPr>
          <a:xfrm>
            <a:off x="1352550" y="1937440"/>
            <a:ext cx="1053941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2">
            <a:extLst>
              <a:ext uri="{FF2B5EF4-FFF2-40B4-BE49-F238E27FC236}">
                <a16:creationId xmlns:a16="http://schemas.microsoft.com/office/drawing/2014/main" id="{23EC4540-66CE-AE24-3D97-903139C81346}"/>
              </a:ext>
            </a:extLst>
          </p:cNvPr>
          <p:cNvSpPr>
            <a:spLocks noGrp="1"/>
          </p:cNvSpPr>
          <p:nvPr>
            <p:ph type="body" sz="quarter" idx="25" hasCustomPrompt="1"/>
          </p:nvPr>
        </p:nvSpPr>
        <p:spPr>
          <a:xfrm>
            <a:off x="1352550" y="1260000"/>
            <a:ext cx="460185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12" name="Text Placeholder 12">
            <a:extLst>
              <a:ext uri="{FF2B5EF4-FFF2-40B4-BE49-F238E27FC236}">
                <a16:creationId xmlns:a16="http://schemas.microsoft.com/office/drawing/2014/main" id="{53B156F5-850E-94C4-320A-C11DCDC45CEF}"/>
              </a:ext>
            </a:extLst>
          </p:cNvPr>
          <p:cNvSpPr>
            <a:spLocks noGrp="1"/>
          </p:cNvSpPr>
          <p:nvPr>
            <p:ph type="body" sz="quarter" idx="26" hasCustomPrompt="1"/>
          </p:nvPr>
        </p:nvSpPr>
        <p:spPr>
          <a:xfrm>
            <a:off x="1352550" y="154800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14" name="Text Placeholder 12">
            <a:extLst>
              <a:ext uri="{FF2B5EF4-FFF2-40B4-BE49-F238E27FC236}">
                <a16:creationId xmlns:a16="http://schemas.microsoft.com/office/drawing/2014/main" id="{4B16A0D5-984E-52E5-2799-ADA0965709B1}"/>
              </a:ext>
            </a:extLst>
          </p:cNvPr>
          <p:cNvSpPr>
            <a:spLocks noGrp="1"/>
          </p:cNvSpPr>
          <p:nvPr>
            <p:ph type="body" sz="quarter" idx="27" hasCustomPrompt="1"/>
          </p:nvPr>
        </p:nvSpPr>
        <p:spPr>
          <a:xfrm>
            <a:off x="6238184" y="126000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Telephone</a:t>
            </a:r>
          </a:p>
        </p:txBody>
      </p:sp>
      <p:sp>
        <p:nvSpPr>
          <p:cNvPr id="15" name="Text Placeholder 12">
            <a:extLst>
              <a:ext uri="{FF2B5EF4-FFF2-40B4-BE49-F238E27FC236}">
                <a16:creationId xmlns:a16="http://schemas.microsoft.com/office/drawing/2014/main" id="{0613D97F-1DE4-AD85-B1A1-022A48BAE0F0}"/>
              </a:ext>
            </a:extLst>
          </p:cNvPr>
          <p:cNvSpPr>
            <a:spLocks noGrp="1"/>
          </p:cNvSpPr>
          <p:nvPr>
            <p:ph type="body" sz="quarter" idx="28" hasCustomPrompt="1"/>
          </p:nvPr>
        </p:nvSpPr>
        <p:spPr>
          <a:xfrm>
            <a:off x="6238184" y="154800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Email</a:t>
            </a:r>
          </a:p>
        </p:txBody>
      </p:sp>
      <p:sp>
        <p:nvSpPr>
          <p:cNvPr id="25" name="Text Placeholder 24">
            <a:extLst>
              <a:ext uri="{FF2B5EF4-FFF2-40B4-BE49-F238E27FC236}">
                <a16:creationId xmlns:a16="http://schemas.microsoft.com/office/drawing/2014/main" id="{3DCBBC23-DAC0-91A1-1B44-DF768098FB37}"/>
              </a:ext>
            </a:extLst>
          </p:cNvPr>
          <p:cNvSpPr>
            <a:spLocks noGrp="1"/>
          </p:cNvSpPr>
          <p:nvPr>
            <p:ph type="body" sz="quarter" idx="29"/>
          </p:nvPr>
        </p:nvSpPr>
        <p:spPr>
          <a:xfrm>
            <a:off x="1352550" y="2052982"/>
            <a:ext cx="10533063" cy="3896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5369252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wo biography entri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9DBD-1C80-9434-61C2-BF800372ADA0}"/>
              </a:ext>
            </a:extLst>
          </p:cNvPr>
          <p:cNvSpPr>
            <a:spLocks noGrp="1"/>
          </p:cNvSpPr>
          <p:nvPr>
            <p:ph type="title" hasCustomPrompt="1"/>
          </p:nvPr>
        </p:nvSpPr>
        <p:spPr>
          <a:xfrm>
            <a:off x="306000" y="306000"/>
            <a:ext cx="5648400" cy="360000"/>
          </a:xfrm>
        </p:spPr>
        <p:txBody>
          <a:bodyP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28F4D6F4-7201-D735-D3B3-216FF790888E}"/>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C2C7F9CC-6282-CDBE-05BD-D05AF4636684}"/>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A21F1CFB-88CF-58EB-DF8B-2B62A5D20DEF}"/>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81704BAE-4588-79BC-83D2-40594032A0B7}"/>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Picture Placeholder 10">
            <a:extLst>
              <a:ext uri="{FF2B5EF4-FFF2-40B4-BE49-F238E27FC236}">
                <a16:creationId xmlns:a16="http://schemas.microsoft.com/office/drawing/2014/main" id="{5D577385-0486-30CD-9591-DF5CA8E9F42A}"/>
              </a:ext>
            </a:extLst>
          </p:cNvPr>
          <p:cNvSpPr>
            <a:spLocks noGrp="1"/>
          </p:cNvSpPr>
          <p:nvPr>
            <p:ph type="pic" sz="quarter" idx="24"/>
          </p:nvPr>
        </p:nvSpPr>
        <p:spPr>
          <a:xfrm>
            <a:off x="306388" y="1260000"/>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cxnSp>
        <p:nvCxnSpPr>
          <p:cNvPr id="10" name="Straight Connector 9">
            <a:extLst>
              <a:ext uri="{FF2B5EF4-FFF2-40B4-BE49-F238E27FC236}">
                <a16:creationId xmlns:a16="http://schemas.microsoft.com/office/drawing/2014/main" id="{51CC4BDD-95AC-F534-49C7-7F39B914F4BB}"/>
              </a:ext>
            </a:extLst>
          </p:cNvPr>
          <p:cNvCxnSpPr>
            <a:cxnSpLocks/>
          </p:cNvCxnSpPr>
          <p:nvPr userDrawn="1"/>
        </p:nvCxnSpPr>
        <p:spPr>
          <a:xfrm>
            <a:off x="1352550" y="1936800"/>
            <a:ext cx="1053941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2">
            <a:extLst>
              <a:ext uri="{FF2B5EF4-FFF2-40B4-BE49-F238E27FC236}">
                <a16:creationId xmlns:a16="http://schemas.microsoft.com/office/drawing/2014/main" id="{23EC4540-66CE-AE24-3D97-903139C81346}"/>
              </a:ext>
            </a:extLst>
          </p:cNvPr>
          <p:cNvSpPr>
            <a:spLocks noGrp="1"/>
          </p:cNvSpPr>
          <p:nvPr>
            <p:ph type="body" sz="quarter" idx="25" hasCustomPrompt="1"/>
          </p:nvPr>
        </p:nvSpPr>
        <p:spPr>
          <a:xfrm>
            <a:off x="1352550" y="1260000"/>
            <a:ext cx="460185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12" name="Text Placeholder 12">
            <a:extLst>
              <a:ext uri="{FF2B5EF4-FFF2-40B4-BE49-F238E27FC236}">
                <a16:creationId xmlns:a16="http://schemas.microsoft.com/office/drawing/2014/main" id="{53B156F5-850E-94C4-320A-C11DCDC45CEF}"/>
              </a:ext>
            </a:extLst>
          </p:cNvPr>
          <p:cNvSpPr>
            <a:spLocks noGrp="1"/>
          </p:cNvSpPr>
          <p:nvPr>
            <p:ph type="body" sz="quarter" idx="26" hasCustomPrompt="1"/>
          </p:nvPr>
        </p:nvSpPr>
        <p:spPr>
          <a:xfrm>
            <a:off x="1352550" y="154800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14" name="Text Placeholder 12">
            <a:extLst>
              <a:ext uri="{FF2B5EF4-FFF2-40B4-BE49-F238E27FC236}">
                <a16:creationId xmlns:a16="http://schemas.microsoft.com/office/drawing/2014/main" id="{4B16A0D5-984E-52E5-2799-ADA0965709B1}"/>
              </a:ext>
            </a:extLst>
          </p:cNvPr>
          <p:cNvSpPr>
            <a:spLocks noGrp="1"/>
          </p:cNvSpPr>
          <p:nvPr>
            <p:ph type="body" sz="quarter" idx="27" hasCustomPrompt="1"/>
          </p:nvPr>
        </p:nvSpPr>
        <p:spPr>
          <a:xfrm>
            <a:off x="6238184" y="126000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Telephone</a:t>
            </a:r>
          </a:p>
        </p:txBody>
      </p:sp>
      <p:sp>
        <p:nvSpPr>
          <p:cNvPr id="15" name="Text Placeholder 12">
            <a:extLst>
              <a:ext uri="{FF2B5EF4-FFF2-40B4-BE49-F238E27FC236}">
                <a16:creationId xmlns:a16="http://schemas.microsoft.com/office/drawing/2014/main" id="{0613D97F-1DE4-AD85-B1A1-022A48BAE0F0}"/>
              </a:ext>
            </a:extLst>
          </p:cNvPr>
          <p:cNvSpPr>
            <a:spLocks noGrp="1"/>
          </p:cNvSpPr>
          <p:nvPr>
            <p:ph type="body" sz="quarter" idx="28" hasCustomPrompt="1"/>
          </p:nvPr>
        </p:nvSpPr>
        <p:spPr>
          <a:xfrm>
            <a:off x="6238184" y="154800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Email</a:t>
            </a:r>
          </a:p>
        </p:txBody>
      </p:sp>
      <p:sp>
        <p:nvSpPr>
          <p:cNvPr id="17" name="Picture Placeholder 10">
            <a:extLst>
              <a:ext uri="{FF2B5EF4-FFF2-40B4-BE49-F238E27FC236}">
                <a16:creationId xmlns:a16="http://schemas.microsoft.com/office/drawing/2014/main" id="{60516244-1DBC-D2C0-E79A-2036911E6A1C}"/>
              </a:ext>
            </a:extLst>
          </p:cNvPr>
          <p:cNvSpPr>
            <a:spLocks noGrp="1"/>
          </p:cNvSpPr>
          <p:nvPr>
            <p:ph type="pic" sz="quarter" idx="30"/>
          </p:nvPr>
        </p:nvSpPr>
        <p:spPr>
          <a:xfrm>
            <a:off x="306388" y="3429000"/>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cxnSp>
        <p:nvCxnSpPr>
          <p:cNvPr id="18" name="Straight Connector 17">
            <a:extLst>
              <a:ext uri="{FF2B5EF4-FFF2-40B4-BE49-F238E27FC236}">
                <a16:creationId xmlns:a16="http://schemas.microsoft.com/office/drawing/2014/main" id="{AB1D6DF6-094C-A16E-2F7A-A1C6CB8F41F2}"/>
              </a:ext>
            </a:extLst>
          </p:cNvPr>
          <p:cNvCxnSpPr>
            <a:cxnSpLocks/>
          </p:cNvCxnSpPr>
          <p:nvPr userDrawn="1"/>
        </p:nvCxnSpPr>
        <p:spPr>
          <a:xfrm>
            <a:off x="1352550" y="4093610"/>
            <a:ext cx="10539413"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Placeholder 12">
            <a:extLst>
              <a:ext uri="{FF2B5EF4-FFF2-40B4-BE49-F238E27FC236}">
                <a16:creationId xmlns:a16="http://schemas.microsoft.com/office/drawing/2014/main" id="{CB2B9431-F5DF-5DA9-8F28-87EA404B4558}"/>
              </a:ext>
            </a:extLst>
          </p:cNvPr>
          <p:cNvSpPr>
            <a:spLocks noGrp="1"/>
          </p:cNvSpPr>
          <p:nvPr>
            <p:ph type="body" sz="quarter" idx="31" hasCustomPrompt="1"/>
          </p:nvPr>
        </p:nvSpPr>
        <p:spPr>
          <a:xfrm>
            <a:off x="1352550" y="3429000"/>
            <a:ext cx="460185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0" name="Text Placeholder 12">
            <a:extLst>
              <a:ext uri="{FF2B5EF4-FFF2-40B4-BE49-F238E27FC236}">
                <a16:creationId xmlns:a16="http://schemas.microsoft.com/office/drawing/2014/main" id="{53D504FF-41D7-B6F6-EFCE-1116741BC39E}"/>
              </a:ext>
            </a:extLst>
          </p:cNvPr>
          <p:cNvSpPr>
            <a:spLocks noGrp="1"/>
          </p:cNvSpPr>
          <p:nvPr>
            <p:ph type="body" sz="quarter" idx="32" hasCustomPrompt="1"/>
          </p:nvPr>
        </p:nvSpPr>
        <p:spPr>
          <a:xfrm>
            <a:off x="1352550" y="371475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21" name="Text Placeholder 12">
            <a:extLst>
              <a:ext uri="{FF2B5EF4-FFF2-40B4-BE49-F238E27FC236}">
                <a16:creationId xmlns:a16="http://schemas.microsoft.com/office/drawing/2014/main" id="{766077F0-210D-1948-4394-89AFAA99C635}"/>
              </a:ext>
            </a:extLst>
          </p:cNvPr>
          <p:cNvSpPr>
            <a:spLocks noGrp="1"/>
          </p:cNvSpPr>
          <p:nvPr>
            <p:ph type="body" sz="quarter" idx="33" hasCustomPrompt="1"/>
          </p:nvPr>
        </p:nvSpPr>
        <p:spPr>
          <a:xfrm>
            <a:off x="6238184" y="342900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Telephone</a:t>
            </a:r>
          </a:p>
        </p:txBody>
      </p:sp>
      <p:sp>
        <p:nvSpPr>
          <p:cNvPr id="22" name="Text Placeholder 12">
            <a:extLst>
              <a:ext uri="{FF2B5EF4-FFF2-40B4-BE49-F238E27FC236}">
                <a16:creationId xmlns:a16="http://schemas.microsoft.com/office/drawing/2014/main" id="{04BC109F-D899-2BA8-FAF6-5B3365784465}"/>
              </a:ext>
            </a:extLst>
          </p:cNvPr>
          <p:cNvSpPr>
            <a:spLocks noGrp="1"/>
          </p:cNvSpPr>
          <p:nvPr>
            <p:ph type="body" sz="quarter" idx="34" hasCustomPrompt="1"/>
          </p:nvPr>
        </p:nvSpPr>
        <p:spPr>
          <a:xfrm>
            <a:off x="6238184" y="371475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Email</a:t>
            </a:r>
          </a:p>
        </p:txBody>
      </p:sp>
      <p:sp>
        <p:nvSpPr>
          <p:cNvPr id="8" name="Text Placeholder 24">
            <a:extLst>
              <a:ext uri="{FF2B5EF4-FFF2-40B4-BE49-F238E27FC236}">
                <a16:creationId xmlns:a16="http://schemas.microsoft.com/office/drawing/2014/main" id="{60BBA0CC-565F-00AD-0199-A9F5D1822FD4}"/>
              </a:ext>
            </a:extLst>
          </p:cNvPr>
          <p:cNvSpPr>
            <a:spLocks noGrp="1"/>
          </p:cNvSpPr>
          <p:nvPr>
            <p:ph type="body" sz="quarter" idx="29"/>
          </p:nvPr>
        </p:nvSpPr>
        <p:spPr>
          <a:xfrm>
            <a:off x="1352550" y="2051999"/>
            <a:ext cx="10533063" cy="118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 name="Text Placeholder 24">
            <a:extLst>
              <a:ext uri="{FF2B5EF4-FFF2-40B4-BE49-F238E27FC236}">
                <a16:creationId xmlns:a16="http://schemas.microsoft.com/office/drawing/2014/main" id="{66EC383C-ED58-904B-F5C3-4F1400A59B4B}"/>
              </a:ext>
            </a:extLst>
          </p:cNvPr>
          <p:cNvSpPr>
            <a:spLocks noGrp="1"/>
          </p:cNvSpPr>
          <p:nvPr>
            <p:ph type="body" sz="quarter" idx="35"/>
          </p:nvPr>
        </p:nvSpPr>
        <p:spPr>
          <a:xfrm>
            <a:off x="1352550" y="4217985"/>
            <a:ext cx="10533063" cy="118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55552592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Ordered list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AFEC-8737-007E-D1B3-D0688223275B}"/>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20482909-DC96-0DF9-73E2-5455A6988210}"/>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FC02E630-D2C1-4150-01CF-4E926092D593}"/>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BBD437FA-CCB6-519F-B498-327CB1E83497}"/>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EFAA178C-2370-23EB-A3DB-5D6550D9873F}"/>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8" name="Text Placeholder 7">
            <a:extLst>
              <a:ext uri="{FF2B5EF4-FFF2-40B4-BE49-F238E27FC236}">
                <a16:creationId xmlns:a16="http://schemas.microsoft.com/office/drawing/2014/main" id="{40B25028-743B-B24C-5195-C53613817F29}"/>
              </a:ext>
            </a:extLst>
          </p:cNvPr>
          <p:cNvSpPr>
            <a:spLocks noGrp="1"/>
          </p:cNvSpPr>
          <p:nvPr>
            <p:ph type="body" sz="quarter" idx="14" hasCustomPrompt="1"/>
          </p:nvPr>
        </p:nvSpPr>
        <p:spPr>
          <a:xfrm>
            <a:off x="306388" y="2012973"/>
            <a:ext cx="540000" cy="540000"/>
          </a:xfrm>
        </p:spPr>
        <p:txBody>
          <a:bodyPr/>
          <a:lstStyle>
            <a:lvl1pPr marL="0" indent="0" algn="ctr">
              <a:buNone/>
              <a:defRPr sz="3600" b="1">
                <a:solidFill>
                  <a:schemeClr val="bg1">
                    <a:lumMod val="85000"/>
                  </a:schemeClr>
                </a:solidFill>
              </a:defRPr>
            </a:lvl1pPr>
          </a:lstStyle>
          <a:p>
            <a:pPr lvl="0"/>
            <a:r>
              <a:rPr lang="en-US" dirty="0"/>
              <a:t>1</a:t>
            </a:r>
            <a:endParaRPr lang="en-GB" dirty="0"/>
          </a:p>
        </p:txBody>
      </p:sp>
      <p:sp>
        <p:nvSpPr>
          <p:cNvPr id="10" name="Text Placeholder 9">
            <a:extLst>
              <a:ext uri="{FF2B5EF4-FFF2-40B4-BE49-F238E27FC236}">
                <a16:creationId xmlns:a16="http://schemas.microsoft.com/office/drawing/2014/main" id="{2DBDBDFB-B313-DE0C-369A-35587F2563D4}"/>
              </a:ext>
            </a:extLst>
          </p:cNvPr>
          <p:cNvSpPr>
            <a:spLocks noGrp="1"/>
          </p:cNvSpPr>
          <p:nvPr>
            <p:ph type="body" sz="quarter" idx="15"/>
          </p:nvPr>
        </p:nvSpPr>
        <p:spPr>
          <a:xfrm>
            <a:off x="576388" y="2260888"/>
            <a:ext cx="316865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7">
            <a:extLst>
              <a:ext uri="{FF2B5EF4-FFF2-40B4-BE49-F238E27FC236}">
                <a16:creationId xmlns:a16="http://schemas.microsoft.com/office/drawing/2014/main" id="{E649F75F-0960-5492-7258-E7FE8A55DC52}"/>
              </a:ext>
            </a:extLst>
          </p:cNvPr>
          <p:cNvSpPr>
            <a:spLocks noGrp="1"/>
          </p:cNvSpPr>
          <p:nvPr>
            <p:ph type="body" sz="quarter" idx="16" hasCustomPrompt="1"/>
          </p:nvPr>
        </p:nvSpPr>
        <p:spPr>
          <a:xfrm>
            <a:off x="4376675" y="2012973"/>
            <a:ext cx="540000" cy="540000"/>
          </a:xfrm>
        </p:spPr>
        <p:txBody>
          <a:bodyPr/>
          <a:lstStyle>
            <a:lvl1pPr marL="0" indent="0" algn="ctr">
              <a:buNone/>
              <a:defRPr sz="3600" b="1">
                <a:solidFill>
                  <a:schemeClr val="bg1">
                    <a:lumMod val="85000"/>
                  </a:schemeClr>
                </a:solidFill>
              </a:defRPr>
            </a:lvl1pPr>
          </a:lstStyle>
          <a:p>
            <a:pPr lvl="0"/>
            <a:r>
              <a:rPr lang="en-US" dirty="0"/>
              <a:t>2</a:t>
            </a:r>
            <a:endParaRPr lang="en-GB" dirty="0"/>
          </a:p>
        </p:txBody>
      </p:sp>
      <p:sp>
        <p:nvSpPr>
          <p:cNvPr id="12" name="Text Placeholder 9">
            <a:extLst>
              <a:ext uri="{FF2B5EF4-FFF2-40B4-BE49-F238E27FC236}">
                <a16:creationId xmlns:a16="http://schemas.microsoft.com/office/drawing/2014/main" id="{2ABE1E9B-1459-2F2F-5C96-E736FE6D3C0F}"/>
              </a:ext>
            </a:extLst>
          </p:cNvPr>
          <p:cNvSpPr>
            <a:spLocks noGrp="1"/>
          </p:cNvSpPr>
          <p:nvPr>
            <p:ph type="body" sz="quarter" idx="17"/>
          </p:nvPr>
        </p:nvSpPr>
        <p:spPr>
          <a:xfrm>
            <a:off x="4646675" y="2260888"/>
            <a:ext cx="316865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3" name="Text Placeholder 7">
            <a:extLst>
              <a:ext uri="{FF2B5EF4-FFF2-40B4-BE49-F238E27FC236}">
                <a16:creationId xmlns:a16="http://schemas.microsoft.com/office/drawing/2014/main" id="{07C1BBF3-E26F-49A4-6289-785814A8E568}"/>
              </a:ext>
            </a:extLst>
          </p:cNvPr>
          <p:cNvSpPr>
            <a:spLocks noGrp="1"/>
          </p:cNvSpPr>
          <p:nvPr>
            <p:ph type="body" sz="quarter" idx="18" hasCustomPrompt="1"/>
          </p:nvPr>
        </p:nvSpPr>
        <p:spPr>
          <a:xfrm>
            <a:off x="8446962" y="2012973"/>
            <a:ext cx="540000" cy="540000"/>
          </a:xfrm>
        </p:spPr>
        <p:txBody>
          <a:bodyPr/>
          <a:lstStyle>
            <a:lvl1pPr marL="0" indent="0" algn="ctr">
              <a:buNone/>
              <a:defRPr sz="3600" b="1">
                <a:solidFill>
                  <a:schemeClr val="bg1">
                    <a:lumMod val="85000"/>
                  </a:schemeClr>
                </a:solidFill>
              </a:defRPr>
            </a:lvl1pPr>
          </a:lstStyle>
          <a:p>
            <a:pPr lvl="0"/>
            <a:r>
              <a:rPr lang="en-US" dirty="0"/>
              <a:t>3</a:t>
            </a:r>
            <a:endParaRPr lang="en-GB" dirty="0"/>
          </a:p>
        </p:txBody>
      </p:sp>
      <p:sp>
        <p:nvSpPr>
          <p:cNvPr id="14" name="Text Placeholder 9">
            <a:extLst>
              <a:ext uri="{FF2B5EF4-FFF2-40B4-BE49-F238E27FC236}">
                <a16:creationId xmlns:a16="http://schemas.microsoft.com/office/drawing/2014/main" id="{89845BA4-2F30-CA38-85C5-A7B4C1515260}"/>
              </a:ext>
            </a:extLst>
          </p:cNvPr>
          <p:cNvSpPr>
            <a:spLocks noGrp="1"/>
          </p:cNvSpPr>
          <p:nvPr>
            <p:ph type="body" sz="quarter" idx="19"/>
          </p:nvPr>
        </p:nvSpPr>
        <p:spPr>
          <a:xfrm>
            <a:off x="8716962" y="2260888"/>
            <a:ext cx="316865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8" name="Text Placeholder 8">
            <a:extLst>
              <a:ext uri="{FF2B5EF4-FFF2-40B4-BE49-F238E27FC236}">
                <a16:creationId xmlns:a16="http://schemas.microsoft.com/office/drawing/2014/main" id="{45F984E0-3C52-FFDB-29D4-E7DEB2EC1FF2}"/>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20" name="Text Placeholder 19">
            <a:extLst>
              <a:ext uri="{FF2B5EF4-FFF2-40B4-BE49-F238E27FC236}">
                <a16:creationId xmlns:a16="http://schemas.microsoft.com/office/drawing/2014/main" id="{A0DF0C5E-709A-1BB3-74E1-23EB36383ABB}"/>
              </a:ext>
            </a:extLst>
          </p:cNvPr>
          <p:cNvSpPr>
            <a:spLocks noGrp="1"/>
          </p:cNvSpPr>
          <p:nvPr>
            <p:ph type="body" sz="quarter" idx="24"/>
          </p:nvPr>
        </p:nvSpPr>
        <p:spPr>
          <a:xfrm>
            <a:off x="576263" y="2614613"/>
            <a:ext cx="316865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1" name="Text Placeholder 19">
            <a:extLst>
              <a:ext uri="{FF2B5EF4-FFF2-40B4-BE49-F238E27FC236}">
                <a16:creationId xmlns:a16="http://schemas.microsoft.com/office/drawing/2014/main" id="{50B34255-BA60-D0F3-01B2-7B05D265DE0B}"/>
              </a:ext>
            </a:extLst>
          </p:cNvPr>
          <p:cNvSpPr>
            <a:spLocks noGrp="1"/>
          </p:cNvSpPr>
          <p:nvPr>
            <p:ph type="body" sz="quarter" idx="25"/>
          </p:nvPr>
        </p:nvSpPr>
        <p:spPr>
          <a:xfrm>
            <a:off x="4646675" y="2614613"/>
            <a:ext cx="316865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2" name="Text Placeholder 19">
            <a:extLst>
              <a:ext uri="{FF2B5EF4-FFF2-40B4-BE49-F238E27FC236}">
                <a16:creationId xmlns:a16="http://schemas.microsoft.com/office/drawing/2014/main" id="{A7E0DA2C-36AC-BCED-5B60-2571A9D79FB3}"/>
              </a:ext>
            </a:extLst>
          </p:cNvPr>
          <p:cNvSpPr>
            <a:spLocks noGrp="1"/>
          </p:cNvSpPr>
          <p:nvPr>
            <p:ph type="body" sz="quarter" idx="26"/>
          </p:nvPr>
        </p:nvSpPr>
        <p:spPr>
          <a:xfrm>
            <a:off x="8716962" y="2614613"/>
            <a:ext cx="316865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7" name="TextBox 6">
            <a:extLst>
              <a:ext uri="{FF2B5EF4-FFF2-40B4-BE49-F238E27FC236}">
                <a16:creationId xmlns:a16="http://schemas.microsoft.com/office/drawing/2014/main" id="{1248B4AF-A790-625F-68C9-574E05D20574}"/>
              </a:ext>
            </a:extLst>
          </p:cNvPr>
          <p:cNvSpPr txBox="1"/>
          <p:nvPr userDrawn="1"/>
        </p:nvSpPr>
        <p:spPr>
          <a:xfrm>
            <a:off x="-1828800" y="2827381"/>
            <a:ext cx="1694046" cy="584775"/>
          </a:xfrm>
          <a:prstGeom prst="rect">
            <a:avLst/>
          </a:prstGeom>
          <a:noFill/>
        </p:spPr>
        <p:txBody>
          <a:bodyPr wrap="square" rtlCol="0">
            <a:spAutoFit/>
          </a:bodyPr>
          <a:lstStyle/>
          <a:p>
            <a:r>
              <a:rPr lang="en-GB" sz="800" dirty="0"/>
              <a:t>NOTE: Adjust the vertical dividers to match the height of your text content (making sure all are of a consistent height).</a:t>
            </a:r>
          </a:p>
        </p:txBody>
      </p:sp>
    </p:spTree>
    <p:extLst>
      <p:ext uri="{BB962C8B-B14F-4D97-AF65-F5344CB8AC3E}">
        <p14:creationId xmlns:p14="http://schemas.microsoft.com/office/powerpoint/2010/main" val="313676367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Ordered list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AFEC-8737-007E-D1B3-D0688223275B}"/>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20482909-DC96-0DF9-73E2-5455A6988210}"/>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FC02E630-D2C1-4150-01CF-4E926092D593}"/>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BBD437FA-CCB6-519F-B498-327CB1E83497}"/>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EFAA178C-2370-23EB-A3DB-5D6550D9873F}"/>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8" name="Text Placeholder 7">
            <a:extLst>
              <a:ext uri="{FF2B5EF4-FFF2-40B4-BE49-F238E27FC236}">
                <a16:creationId xmlns:a16="http://schemas.microsoft.com/office/drawing/2014/main" id="{40B25028-743B-B24C-5195-C53613817F29}"/>
              </a:ext>
            </a:extLst>
          </p:cNvPr>
          <p:cNvSpPr>
            <a:spLocks noGrp="1"/>
          </p:cNvSpPr>
          <p:nvPr>
            <p:ph type="body" sz="quarter" idx="14" hasCustomPrompt="1"/>
          </p:nvPr>
        </p:nvSpPr>
        <p:spPr>
          <a:xfrm>
            <a:off x="306388" y="2012973"/>
            <a:ext cx="540000" cy="540000"/>
          </a:xfrm>
        </p:spPr>
        <p:txBody>
          <a:bodyPr/>
          <a:lstStyle>
            <a:lvl1pPr marL="0" indent="0" algn="ctr">
              <a:buNone/>
              <a:defRPr sz="3600" b="1">
                <a:solidFill>
                  <a:schemeClr val="bg1">
                    <a:lumMod val="85000"/>
                  </a:schemeClr>
                </a:solidFill>
              </a:defRPr>
            </a:lvl1pPr>
          </a:lstStyle>
          <a:p>
            <a:pPr lvl="0"/>
            <a:r>
              <a:rPr lang="en-US" dirty="0"/>
              <a:t>1</a:t>
            </a:r>
            <a:endParaRPr lang="en-GB" dirty="0"/>
          </a:p>
        </p:txBody>
      </p:sp>
      <p:sp>
        <p:nvSpPr>
          <p:cNvPr id="10" name="Text Placeholder 9">
            <a:extLst>
              <a:ext uri="{FF2B5EF4-FFF2-40B4-BE49-F238E27FC236}">
                <a16:creationId xmlns:a16="http://schemas.microsoft.com/office/drawing/2014/main" id="{2DBDBDFB-B313-DE0C-369A-35587F2563D4}"/>
              </a:ext>
            </a:extLst>
          </p:cNvPr>
          <p:cNvSpPr>
            <a:spLocks noGrp="1"/>
          </p:cNvSpPr>
          <p:nvPr>
            <p:ph type="body" sz="quarter" idx="15"/>
          </p:nvPr>
        </p:nvSpPr>
        <p:spPr>
          <a:xfrm>
            <a:off x="576388" y="2260888"/>
            <a:ext cx="21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7">
            <a:extLst>
              <a:ext uri="{FF2B5EF4-FFF2-40B4-BE49-F238E27FC236}">
                <a16:creationId xmlns:a16="http://schemas.microsoft.com/office/drawing/2014/main" id="{E649F75F-0960-5492-7258-E7FE8A55DC52}"/>
              </a:ext>
            </a:extLst>
          </p:cNvPr>
          <p:cNvSpPr>
            <a:spLocks noGrp="1"/>
          </p:cNvSpPr>
          <p:nvPr>
            <p:ph type="body" sz="quarter" idx="16" hasCustomPrompt="1"/>
          </p:nvPr>
        </p:nvSpPr>
        <p:spPr>
          <a:xfrm>
            <a:off x="3358495" y="2012973"/>
            <a:ext cx="540000" cy="540000"/>
          </a:xfrm>
        </p:spPr>
        <p:txBody>
          <a:bodyPr/>
          <a:lstStyle>
            <a:lvl1pPr marL="0" indent="0" algn="ctr">
              <a:buNone/>
              <a:defRPr sz="3600" b="1">
                <a:solidFill>
                  <a:schemeClr val="bg1">
                    <a:lumMod val="85000"/>
                  </a:schemeClr>
                </a:solidFill>
              </a:defRPr>
            </a:lvl1pPr>
          </a:lstStyle>
          <a:p>
            <a:pPr lvl="0"/>
            <a:r>
              <a:rPr lang="en-US" dirty="0"/>
              <a:t>2</a:t>
            </a:r>
            <a:endParaRPr lang="en-GB" dirty="0"/>
          </a:p>
        </p:txBody>
      </p:sp>
      <p:sp>
        <p:nvSpPr>
          <p:cNvPr id="12" name="Text Placeholder 9">
            <a:extLst>
              <a:ext uri="{FF2B5EF4-FFF2-40B4-BE49-F238E27FC236}">
                <a16:creationId xmlns:a16="http://schemas.microsoft.com/office/drawing/2014/main" id="{2ABE1E9B-1459-2F2F-5C96-E736FE6D3C0F}"/>
              </a:ext>
            </a:extLst>
          </p:cNvPr>
          <p:cNvSpPr>
            <a:spLocks noGrp="1"/>
          </p:cNvSpPr>
          <p:nvPr>
            <p:ph type="body" sz="quarter" idx="17"/>
          </p:nvPr>
        </p:nvSpPr>
        <p:spPr>
          <a:xfrm>
            <a:off x="3628495" y="2260888"/>
            <a:ext cx="21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3" name="Text Placeholder 7">
            <a:extLst>
              <a:ext uri="{FF2B5EF4-FFF2-40B4-BE49-F238E27FC236}">
                <a16:creationId xmlns:a16="http://schemas.microsoft.com/office/drawing/2014/main" id="{07C1BBF3-E26F-49A4-6289-785814A8E568}"/>
              </a:ext>
            </a:extLst>
          </p:cNvPr>
          <p:cNvSpPr>
            <a:spLocks noGrp="1"/>
          </p:cNvSpPr>
          <p:nvPr>
            <p:ph type="body" sz="quarter" idx="18" hasCustomPrompt="1"/>
          </p:nvPr>
        </p:nvSpPr>
        <p:spPr>
          <a:xfrm>
            <a:off x="6404957" y="2012973"/>
            <a:ext cx="540000" cy="540000"/>
          </a:xfrm>
        </p:spPr>
        <p:txBody>
          <a:bodyPr/>
          <a:lstStyle>
            <a:lvl1pPr marL="0" indent="0" algn="ctr">
              <a:buNone/>
              <a:defRPr sz="3600" b="1">
                <a:solidFill>
                  <a:schemeClr val="bg1">
                    <a:lumMod val="85000"/>
                  </a:schemeClr>
                </a:solidFill>
              </a:defRPr>
            </a:lvl1pPr>
          </a:lstStyle>
          <a:p>
            <a:pPr lvl="0"/>
            <a:r>
              <a:rPr lang="en-US" dirty="0"/>
              <a:t>3</a:t>
            </a:r>
            <a:endParaRPr lang="en-GB" dirty="0"/>
          </a:p>
        </p:txBody>
      </p:sp>
      <p:sp>
        <p:nvSpPr>
          <p:cNvPr id="14" name="Text Placeholder 9">
            <a:extLst>
              <a:ext uri="{FF2B5EF4-FFF2-40B4-BE49-F238E27FC236}">
                <a16:creationId xmlns:a16="http://schemas.microsoft.com/office/drawing/2014/main" id="{89845BA4-2F30-CA38-85C5-A7B4C1515260}"/>
              </a:ext>
            </a:extLst>
          </p:cNvPr>
          <p:cNvSpPr>
            <a:spLocks noGrp="1"/>
          </p:cNvSpPr>
          <p:nvPr>
            <p:ph type="body" sz="quarter" idx="19"/>
          </p:nvPr>
        </p:nvSpPr>
        <p:spPr>
          <a:xfrm>
            <a:off x="6674957" y="2260888"/>
            <a:ext cx="21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8" name="Text Placeholder 8">
            <a:extLst>
              <a:ext uri="{FF2B5EF4-FFF2-40B4-BE49-F238E27FC236}">
                <a16:creationId xmlns:a16="http://schemas.microsoft.com/office/drawing/2014/main" id="{45F984E0-3C52-FFDB-29D4-E7DEB2EC1FF2}"/>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20" name="Text Placeholder 19">
            <a:extLst>
              <a:ext uri="{FF2B5EF4-FFF2-40B4-BE49-F238E27FC236}">
                <a16:creationId xmlns:a16="http://schemas.microsoft.com/office/drawing/2014/main" id="{A0DF0C5E-709A-1BB3-74E1-23EB36383ABB}"/>
              </a:ext>
            </a:extLst>
          </p:cNvPr>
          <p:cNvSpPr>
            <a:spLocks noGrp="1"/>
          </p:cNvSpPr>
          <p:nvPr>
            <p:ph type="body" sz="quarter" idx="24"/>
          </p:nvPr>
        </p:nvSpPr>
        <p:spPr>
          <a:xfrm>
            <a:off x="576263" y="2614613"/>
            <a:ext cx="216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1" name="Text Placeholder 19">
            <a:extLst>
              <a:ext uri="{FF2B5EF4-FFF2-40B4-BE49-F238E27FC236}">
                <a16:creationId xmlns:a16="http://schemas.microsoft.com/office/drawing/2014/main" id="{50B34255-BA60-D0F3-01B2-7B05D265DE0B}"/>
              </a:ext>
            </a:extLst>
          </p:cNvPr>
          <p:cNvSpPr>
            <a:spLocks noGrp="1"/>
          </p:cNvSpPr>
          <p:nvPr>
            <p:ph type="body" sz="quarter" idx="25"/>
          </p:nvPr>
        </p:nvSpPr>
        <p:spPr>
          <a:xfrm>
            <a:off x="3628495" y="2614613"/>
            <a:ext cx="216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2" name="Text Placeholder 19">
            <a:extLst>
              <a:ext uri="{FF2B5EF4-FFF2-40B4-BE49-F238E27FC236}">
                <a16:creationId xmlns:a16="http://schemas.microsoft.com/office/drawing/2014/main" id="{A7E0DA2C-36AC-BCED-5B60-2571A9D79FB3}"/>
              </a:ext>
            </a:extLst>
          </p:cNvPr>
          <p:cNvSpPr>
            <a:spLocks noGrp="1"/>
          </p:cNvSpPr>
          <p:nvPr>
            <p:ph type="body" sz="quarter" idx="26"/>
          </p:nvPr>
        </p:nvSpPr>
        <p:spPr>
          <a:xfrm>
            <a:off x="6680727" y="2614613"/>
            <a:ext cx="216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7" name="Text Placeholder 7">
            <a:extLst>
              <a:ext uri="{FF2B5EF4-FFF2-40B4-BE49-F238E27FC236}">
                <a16:creationId xmlns:a16="http://schemas.microsoft.com/office/drawing/2014/main" id="{1E74ED91-6808-A1BF-4CBF-6BC9BA66F8BE}"/>
              </a:ext>
            </a:extLst>
          </p:cNvPr>
          <p:cNvSpPr>
            <a:spLocks noGrp="1"/>
          </p:cNvSpPr>
          <p:nvPr>
            <p:ph type="body" sz="quarter" idx="27" hasCustomPrompt="1"/>
          </p:nvPr>
        </p:nvSpPr>
        <p:spPr>
          <a:xfrm>
            <a:off x="9462960" y="2012973"/>
            <a:ext cx="540000" cy="540000"/>
          </a:xfrm>
        </p:spPr>
        <p:txBody>
          <a:bodyPr/>
          <a:lstStyle>
            <a:lvl1pPr marL="0" indent="0" algn="ctr">
              <a:buNone/>
              <a:defRPr sz="3600" b="1">
                <a:solidFill>
                  <a:schemeClr val="bg1">
                    <a:lumMod val="85000"/>
                  </a:schemeClr>
                </a:solidFill>
              </a:defRPr>
            </a:lvl1pPr>
          </a:lstStyle>
          <a:p>
            <a:pPr lvl="0"/>
            <a:r>
              <a:rPr lang="en-GB" dirty="0"/>
              <a:t>4</a:t>
            </a:r>
          </a:p>
        </p:txBody>
      </p:sp>
      <p:sp>
        <p:nvSpPr>
          <p:cNvPr id="9" name="Text Placeholder 9">
            <a:extLst>
              <a:ext uri="{FF2B5EF4-FFF2-40B4-BE49-F238E27FC236}">
                <a16:creationId xmlns:a16="http://schemas.microsoft.com/office/drawing/2014/main" id="{CBD0D9DB-F289-9386-5914-D76789371C20}"/>
              </a:ext>
            </a:extLst>
          </p:cNvPr>
          <p:cNvSpPr>
            <a:spLocks noGrp="1"/>
          </p:cNvSpPr>
          <p:nvPr>
            <p:ph type="body" sz="quarter" idx="28"/>
          </p:nvPr>
        </p:nvSpPr>
        <p:spPr>
          <a:xfrm>
            <a:off x="9732960" y="2260888"/>
            <a:ext cx="21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5" name="Text Placeholder 19">
            <a:extLst>
              <a:ext uri="{FF2B5EF4-FFF2-40B4-BE49-F238E27FC236}">
                <a16:creationId xmlns:a16="http://schemas.microsoft.com/office/drawing/2014/main" id="{87EEBF8A-F558-AE22-D4E6-B5D5CDBB40A4}"/>
              </a:ext>
            </a:extLst>
          </p:cNvPr>
          <p:cNvSpPr>
            <a:spLocks noGrp="1"/>
          </p:cNvSpPr>
          <p:nvPr>
            <p:ph type="body" sz="quarter" idx="29"/>
          </p:nvPr>
        </p:nvSpPr>
        <p:spPr>
          <a:xfrm>
            <a:off x="9732960" y="2614613"/>
            <a:ext cx="216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6" name="TextBox 15">
            <a:extLst>
              <a:ext uri="{FF2B5EF4-FFF2-40B4-BE49-F238E27FC236}">
                <a16:creationId xmlns:a16="http://schemas.microsoft.com/office/drawing/2014/main" id="{06A6C2DE-B1DA-6ED2-65F3-D7B4F2F7B083}"/>
              </a:ext>
            </a:extLst>
          </p:cNvPr>
          <p:cNvSpPr txBox="1"/>
          <p:nvPr userDrawn="1"/>
        </p:nvSpPr>
        <p:spPr>
          <a:xfrm>
            <a:off x="-1828800" y="2827381"/>
            <a:ext cx="1694046" cy="584775"/>
          </a:xfrm>
          <a:prstGeom prst="rect">
            <a:avLst/>
          </a:prstGeom>
          <a:noFill/>
        </p:spPr>
        <p:txBody>
          <a:bodyPr wrap="square" rtlCol="0">
            <a:spAutoFit/>
          </a:bodyPr>
          <a:lstStyle/>
          <a:p>
            <a:r>
              <a:rPr lang="en-GB" sz="800" dirty="0"/>
              <a:t>NOTE: Adjust the vertical dividers to match the height of your text content (making sure all are of a consistent height).</a:t>
            </a:r>
          </a:p>
        </p:txBody>
      </p:sp>
    </p:spTree>
    <p:extLst>
      <p:ext uri="{BB962C8B-B14F-4D97-AF65-F5344CB8AC3E}">
        <p14:creationId xmlns:p14="http://schemas.microsoft.com/office/powerpoint/2010/main" val="178327115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eric cover with supergraphic_2">
    <p:spTree>
      <p:nvGrpSpPr>
        <p:cNvPr id="1" name=""/>
        <p:cNvGrpSpPr/>
        <p:nvPr/>
      </p:nvGrpSpPr>
      <p:grpSpPr>
        <a:xfrm>
          <a:off x="0" y="0"/>
          <a:ext cx="0" cy="0"/>
          <a:chOff x="0" y="0"/>
          <a:chExt cx="0" cy="0"/>
        </a:xfrm>
      </p:grpSpPr>
      <p:pic>
        <p:nvPicPr>
          <p:cNvPr id="9" name="Picture 8" descr="A road with a yellow car on it&#10;&#10;Description automatically generated">
            <a:extLst>
              <a:ext uri="{FF2B5EF4-FFF2-40B4-BE49-F238E27FC236}">
                <a16:creationId xmlns:a16="http://schemas.microsoft.com/office/drawing/2014/main" id="{6DD5C5F7-2A1C-8F92-7E7A-AD378379D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304800"/>
            <a:ext cx="11581200" cy="3877165"/>
          </a:xfrm>
          <a:prstGeom prst="rect">
            <a:avLst/>
          </a:prstGeom>
        </p:spPr>
      </p:pic>
      <p:sp>
        <p:nvSpPr>
          <p:cNvPr id="8" name="Parallelogram 7">
            <a:extLst>
              <a:ext uri="{FF2B5EF4-FFF2-40B4-BE49-F238E27FC236}">
                <a16:creationId xmlns:a16="http://schemas.microsoft.com/office/drawing/2014/main" id="{2D9C2727-03FC-D22A-33E3-BB43F49C2F99}"/>
              </a:ext>
            </a:extLst>
          </p:cNvPr>
          <p:cNvSpPr/>
          <p:nvPr userDrawn="1"/>
        </p:nvSpPr>
        <p:spPr>
          <a:xfrm>
            <a:off x="3178788" y="300047"/>
            <a:ext cx="3780186" cy="3880800"/>
          </a:xfrm>
          <a:prstGeom prst="parallelogram">
            <a:avLst>
              <a:gd name="adj" fmla="val 34323"/>
            </a:avLst>
          </a:prstGeom>
          <a:solidFill>
            <a:schemeClr val="bg1">
              <a:alpha val="2120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47878-4CC5-2F38-EC5C-CE288DFC692B}"/>
              </a:ext>
            </a:extLst>
          </p:cNvPr>
          <p:cNvSpPr>
            <a:spLocks noGrp="1"/>
          </p:cNvSpPr>
          <p:nvPr>
            <p:ph type="ctrTitle" hasCustomPrompt="1"/>
          </p:nvPr>
        </p:nvSpPr>
        <p:spPr>
          <a:xfrm>
            <a:off x="306000" y="4550400"/>
            <a:ext cx="11581200" cy="360000"/>
          </a:xfrm>
        </p:spPr>
        <p:txBody>
          <a:bodyPr anchor="ctr"/>
          <a:lstStyle>
            <a:lvl1pPr algn="l">
              <a:defRPr sz="2400"/>
            </a:lvl1pPr>
          </a:lstStyle>
          <a:p>
            <a:r>
              <a:rPr lang="en-US" dirty="0"/>
              <a:t>Title</a:t>
            </a:r>
            <a:endParaRPr lang="en-GB" dirty="0"/>
          </a:p>
        </p:txBody>
      </p:sp>
      <p:sp>
        <p:nvSpPr>
          <p:cNvPr id="3" name="Subtitle 2">
            <a:extLst>
              <a:ext uri="{FF2B5EF4-FFF2-40B4-BE49-F238E27FC236}">
                <a16:creationId xmlns:a16="http://schemas.microsoft.com/office/drawing/2014/main" id="{FC404444-F2E0-6C9C-4C6D-05AB61391266}"/>
              </a:ext>
            </a:extLst>
          </p:cNvPr>
          <p:cNvSpPr>
            <a:spLocks noGrp="1"/>
          </p:cNvSpPr>
          <p:nvPr>
            <p:ph type="subTitle" idx="1" hasCustomPrompt="1"/>
          </p:nvPr>
        </p:nvSpPr>
        <p:spPr>
          <a:xfrm>
            <a:off x="306000" y="4910400"/>
            <a:ext cx="11581200" cy="360000"/>
          </a:xfrm>
        </p:spPr>
        <p:txBody>
          <a:bodyPr/>
          <a:lstStyle>
            <a:lvl1pPr marL="0" indent="0" algn="l">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11" name="Text Placeholder 10">
            <a:extLst>
              <a:ext uri="{FF2B5EF4-FFF2-40B4-BE49-F238E27FC236}">
                <a16:creationId xmlns:a16="http://schemas.microsoft.com/office/drawing/2014/main" id="{A4795539-9F7B-3A76-36CE-3A8633FDF0EB}"/>
              </a:ext>
            </a:extLst>
          </p:cNvPr>
          <p:cNvSpPr>
            <a:spLocks noGrp="1"/>
          </p:cNvSpPr>
          <p:nvPr>
            <p:ph type="body" sz="quarter" idx="11" hasCustomPrompt="1"/>
          </p:nvPr>
        </p:nvSpPr>
        <p:spPr>
          <a:xfrm>
            <a:off x="306000" y="6249600"/>
            <a:ext cx="9000000" cy="360000"/>
          </a:xfrm>
        </p:spPr>
        <p:txBody>
          <a:bodyPr/>
          <a:lstStyle>
            <a:lvl1pPr marL="0" indent="0">
              <a:buNone/>
              <a:defRPr sz="2000">
                <a:solidFill>
                  <a:schemeClr val="tx1"/>
                </a:solidFill>
              </a:defRPr>
            </a:lvl1pPr>
          </a:lstStyle>
          <a:p>
            <a:pPr lvl="0"/>
            <a:r>
              <a:rPr lang="en-US" dirty="0"/>
              <a:t>Name, Date, Year</a:t>
            </a:r>
            <a:endParaRPr lang="en-GB" dirty="0"/>
          </a:p>
        </p:txBody>
      </p:sp>
      <p:pic>
        <p:nvPicPr>
          <p:cNvPr id="7" name="Grafik 11">
            <a:extLst>
              <a:ext uri="{FF2B5EF4-FFF2-40B4-BE49-F238E27FC236}">
                <a16:creationId xmlns:a16="http://schemas.microsoft.com/office/drawing/2014/main" id="{992B0AEC-0B02-C9B9-20C7-107A5638682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131617886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Ordered list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AFEC-8737-007E-D1B3-D0688223275B}"/>
              </a:ext>
            </a:extLst>
          </p:cNvPr>
          <p:cNvSpPr>
            <a:spLocks noGrp="1"/>
          </p:cNvSpPr>
          <p:nvPr>
            <p:ph type="title" hasCustomPrompt="1"/>
          </p:nvPr>
        </p:nvSpPr>
        <p:spPr>
          <a:xfrm>
            <a:off x="306000" y="306000"/>
            <a:ext cx="5648397"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20482909-DC96-0DF9-73E2-5455A6988210}"/>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FC02E630-D2C1-4150-01CF-4E926092D593}"/>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BBD437FA-CCB6-519F-B498-327CB1E83497}"/>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EFAA178C-2370-23EB-A3DB-5D6550D9873F}"/>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8" name="Text Placeholder 7">
            <a:extLst>
              <a:ext uri="{FF2B5EF4-FFF2-40B4-BE49-F238E27FC236}">
                <a16:creationId xmlns:a16="http://schemas.microsoft.com/office/drawing/2014/main" id="{40B25028-743B-B24C-5195-C53613817F29}"/>
              </a:ext>
            </a:extLst>
          </p:cNvPr>
          <p:cNvSpPr>
            <a:spLocks noGrp="1"/>
          </p:cNvSpPr>
          <p:nvPr>
            <p:ph type="body" sz="quarter" idx="14" hasCustomPrompt="1"/>
          </p:nvPr>
        </p:nvSpPr>
        <p:spPr>
          <a:xfrm>
            <a:off x="306388" y="2012973"/>
            <a:ext cx="540000" cy="540000"/>
          </a:xfrm>
        </p:spPr>
        <p:txBody>
          <a:bodyPr/>
          <a:lstStyle>
            <a:lvl1pPr marL="0" indent="0" algn="ctr">
              <a:buNone/>
              <a:defRPr sz="3600" b="1">
                <a:solidFill>
                  <a:schemeClr val="bg1">
                    <a:lumMod val="85000"/>
                  </a:schemeClr>
                </a:solidFill>
              </a:defRPr>
            </a:lvl1pPr>
          </a:lstStyle>
          <a:p>
            <a:pPr lvl="0"/>
            <a:r>
              <a:rPr lang="en-US" dirty="0"/>
              <a:t>1</a:t>
            </a:r>
            <a:endParaRPr lang="en-GB" dirty="0"/>
          </a:p>
        </p:txBody>
      </p:sp>
      <p:sp>
        <p:nvSpPr>
          <p:cNvPr id="10" name="Text Placeholder 9">
            <a:extLst>
              <a:ext uri="{FF2B5EF4-FFF2-40B4-BE49-F238E27FC236}">
                <a16:creationId xmlns:a16="http://schemas.microsoft.com/office/drawing/2014/main" id="{2DBDBDFB-B313-DE0C-369A-35587F2563D4}"/>
              </a:ext>
            </a:extLst>
          </p:cNvPr>
          <p:cNvSpPr>
            <a:spLocks noGrp="1"/>
          </p:cNvSpPr>
          <p:nvPr>
            <p:ph type="body" sz="quarter" idx="15"/>
          </p:nvPr>
        </p:nvSpPr>
        <p:spPr>
          <a:xfrm>
            <a:off x="576388" y="2260888"/>
            <a:ext cx="162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7">
            <a:extLst>
              <a:ext uri="{FF2B5EF4-FFF2-40B4-BE49-F238E27FC236}">
                <a16:creationId xmlns:a16="http://schemas.microsoft.com/office/drawing/2014/main" id="{E649F75F-0960-5492-7258-E7FE8A55DC52}"/>
              </a:ext>
            </a:extLst>
          </p:cNvPr>
          <p:cNvSpPr>
            <a:spLocks noGrp="1"/>
          </p:cNvSpPr>
          <p:nvPr>
            <p:ph type="body" sz="quarter" idx="16" hasCustomPrompt="1"/>
          </p:nvPr>
        </p:nvSpPr>
        <p:spPr>
          <a:xfrm>
            <a:off x="2728600" y="2012973"/>
            <a:ext cx="540000" cy="540000"/>
          </a:xfrm>
        </p:spPr>
        <p:txBody>
          <a:bodyPr/>
          <a:lstStyle>
            <a:lvl1pPr marL="0" indent="0" algn="ctr">
              <a:buNone/>
              <a:defRPr sz="3600" b="1">
                <a:solidFill>
                  <a:schemeClr val="bg1">
                    <a:lumMod val="85000"/>
                  </a:schemeClr>
                </a:solidFill>
              </a:defRPr>
            </a:lvl1pPr>
          </a:lstStyle>
          <a:p>
            <a:pPr lvl="0"/>
            <a:r>
              <a:rPr lang="en-US" dirty="0"/>
              <a:t>2</a:t>
            </a:r>
            <a:endParaRPr lang="en-GB" dirty="0"/>
          </a:p>
        </p:txBody>
      </p:sp>
      <p:sp>
        <p:nvSpPr>
          <p:cNvPr id="12" name="Text Placeholder 9">
            <a:extLst>
              <a:ext uri="{FF2B5EF4-FFF2-40B4-BE49-F238E27FC236}">
                <a16:creationId xmlns:a16="http://schemas.microsoft.com/office/drawing/2014/main" id="{2ABE1E9B-1459-2F2F-5C96-E736FE6D3C0F}"/>
              </a:ext>
            </a:extLst>
          </p:cNvPr>
          <p:cNvSpPr>
            <a:spLocks noGrp="1"/>
          </p:cNvSpPr>
          <p:nvPr>
            <p:ph type="body" sz="quarter" idx="17"/>
          </p:nvPr>
        </p:nvSpPr>
        <p:spPr>
          <a:xfrm>
            <a:off x="2998600" y="2260888"/>
            <a:ext cx="162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3" name="Text Placeholder 7">
            <a:extLst>
              <a:ext uri="{FF2B5EF4-FFF2-40B4-BE49-F238E27FC236}">
                <a16:creationId xmlns:a16="http://schemas.microsoft.com/office/drawing/2014/main" id="{07C1BBF3-E26F-49A4-6289-785814A8E568}"/>
              </a:ext>
            </a:extLst>
          </p:cNvPr>
          <p:cNvSpPr>
            <a:spLocks noGrp="1"/>
          </p:cNvSpPr>
          <p:nvPr>
            <p:ph type="body" sz="quarter" idx="18" hasCustomPrompt="1"/>
          </p:nvPr>
        </p:nvSpPr>
        <p:spPr>
          <a:xfrm>
            <a:off x="5155139" y="2012973"/>
            <a:ext cx="540000" cy="540000"/>
          </a:xfrm>
        </p:spPr>
        <p:txBody>
          <a:bodyPr/>
          <a:lstStyle>
            <a:lvl1pPr marL="0" indent="0" algn="ctr">
              <a:buNone/>
              <a:defRPr sz="3600" b="1">
                <a:solidFill>
                  <a:schemeClr val="bg1">
                    <a:lumMod val="85000"/>
                  </a:schemeClr>
                </a:solidFill>
              </a:defRPr>
            </a:lvl1pPr>
          </a:lstStyle>
          <a:p>
            <a:pPr lvl="0"/>
            <a:r>
              <a:rPr lang="en-US" dirty="0"/>
              <a:t>3</a:t>
            </a:r>
            <a:endParaRPr lang="en-GB" dirty="0"/>
          </a:p>
        </p:txBody>
      </p:sp>
      <p:sp>
        <p:nvSpPr>
          <p:cNvPr id="14" name="Text Placeholder 9">
            <a:extLst>
              <a:ext uri="{FF2B5EF4-FFF2-40B4-BE49-F238E27FC236}">
                <a16:creationId xmlns:a16="http://schemas.microsoft.com/office/drawing/2014/main" id="{89845BA4-2F30-CA38-85C5-A7B4C1515260}"/>
              </a:ext>
            </a:extLst>
          </p:cNvPr>
          <p:cNvSpPr>
            <a:spLocks noGrp="1"/>
          </p:cNvSpPr>
          <p:nvPr>
            <p:ph type="body" sz="quarter" idx="19"/>
          </p:nvPr>
        </p:nvSpPr>
        <p:spPr>
          <a:xfrm>
            <a:off x="5425139" y="2260888"/>
            <a:ext cx="162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8" name="Text Placeholder 8">
            <a:extLst>
              <a:ext uri="{FF2B5EF4-FFF2-40B4-BE49-F238E27FC236}">
                <a16:creationId xmlns:a16="http://schemas.microsoft.com/office/drawing/2014/main" id="{45F984E0-3C52-FFDB-29D4-E7DEB2EC1FF2}"/>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20" name="Text Placeholder 19">
            <a:extLst>
              <a:ext uri="{FF2B5EF4-FFF2-40B4-BE49-F238E27FC236}">
                <a16:creationId xmlns:a16="http://schemas.microsoft.com/office/drawing/2014/main" id="{A0DF0C5E-709A-1BB3-74E1-23EB36383ABB}"/>
              </a:ext>
            </a:extLst>
          </p:cNvPr>
          <p:cNvSpPr>
            <a:spLocks noGrp="1"/>
          </p:cNvSpPr>
          <p:nvPr>
            <p:ph type="body" sz="quarter" idx="24"/>
          </p:nvPr>
        </p:nvSpPr>
        <p:spPr>
          <a:xfrm>
            <a:off x="576263" y="2614613"/>
            <a:ext cx="162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1" name="Text Placeholder 19">
            <a:extLst>
              <a:ext uri="{FF2B5EF4-FFF2-40B4-BE49-F238E27FC236}">
                <a16:creationId xmlns:a16="http://schemas.microsoft.com/office/drawing/2014/main" id="{50B34255-BA60-D0F3-01B2-7B05D265DE0B}"/>
              </a:ext>
            </a:extLst>
          </p:cNvPr>
          <p:cNvSpPr>
            <a:spLocks noGrp="1"/>
          </p:cNvSpPr>
          <p:nvPr>
            <p:ph type="body" sz="quarter" idx="25"/>
          </p:nvPr>
        </p:nvSpPr>
        <p:spPr>
          <a:xfrm>
            <a:off x="2998600" y="2614613"/>
            <a:ext cx="162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2" name="Text Placeholder 19">
            <a:extLst>
              <a:ext uri="{FF2B5EF4-FFF2-40B4-BE49-F238E27FC236}">
                <a16:creationId xmlns:a16="http://schemas.microsoft.com/office/drawing/2014/main" id="{A7E0DA2C-36AC-BCED-5B60-2571A9D79FB3}"/>
              </a:ext>
            </a:extLst>
          </p:cNvPr>
          <p:cNvSpPr>
            <a:spLocks noGrp="1"/>
          </p:cNvSpPr>
          <p:nvPr>
            <p:ph type="body" sz="quarter" idx="26"/>
          </p:nvPr>
        </p:nvSpPr>
        <p:spPr>
          <a:xfrm>
            <a:off x="5420937" y="2614613"/>
            <a:ext cx="162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7" name="Text Placeholder 7">
            <a:extLst>
              <a:ext uri="{FF2B5EF4-FFF2-40B4-BE49-F238E27FC236}">
                <a16:creationId xmlns:a16="http://schemas.microsoft.com/office/drawing/2014/main" id="{1E74ED91-6808-A1BF-4CBF-6BC9BA66F8BE}"/>
              </a:ext>
            </a:extLst>
          </p:cNvPr>
          <p:cNvSpPr>
            <a:spLocks noGrp="1"/>
          </p:cNvSpPr>
          <p:nvPr>
            <p:ph type="body" sz="quarter" idx="27" hasCustomPrompt="1"/>
          </p:nvPr>
        </p:nvSpPr>
        <p:spPr>
          <a:xfrm>
            <a:off x="7569073" y="2012973"/>
            <a:ext cx="540000" cy="540000"/>
          </a:xfrm>
        </p:spPr>
        <p:txBody>
          <a:bodyPr/>
          <a:lstStyle>
            <a:lvl1pPr marL="0" indent="0" algn="ctr">
              <a:buNone/>
              <a:defRPr sz="3600" b="1">
                <a:solidFill>
                  <a:schemeClr val="bg1">
                    <a:lumMod val="85000"/>
                  </a:schemeClr>
                </a:solidFill>
              </a:defRPr>
            </a:lvl1pPr>
          </a:lstStyle>
          <a:p>
            <a:pPr lvl="0"/>
            <a:r>
              <a:rPr lang="en-GB" dirty="0"/>
              <a:t>4</a:t>
            </a:r>
          </a:p>
        </p:txBody>
      </p:sp>
      <p:sp>
        <p:nvSpPr>
          <p:cNvPr id="9" name="Text Placeholder 9">
            <a:extLst>
              <a:ext uri="{FF2B5EF4-FFF2-40B4-BE49-F238E27FC236}">
                <a16:creationId xmlns:a16="http://schemas.microsoft.com/office/drawing/2014/main" id="{CBD0D9DB-F289-9386-5914-D76789371C20}"/>
              </a:ext>
            </a:extLst>
          </p:cNvPr>
          <p:cNvSpPr>
            <a:spLocks noGrp="1"/>
          </p:cNvSpPr>
          <p:nvPr>
            <p:ph type="body" sz="quarter" idx="28"/>
          </p:nvPr>
        </p:nvSpPr>
        <p:spPr>
          <a:xfrm>
            <a:off x="7839073" y="2260888"/>
            <a:ext cx="162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5" name="Text Placeholder 19">
            <a:extLst>
              <a:ext uri="{FF2B5EF4-FFF2-40B4-BE49-F238E27FC236}">
                <a16:creationId xmlns:a16="http://schemas.microsoft.com/office/drawing/2014/main" id="{87EEBF8A-F558-AE22-D4E6-B5D5CDBB40A4}"/>
              </a:ext>
            </a:extLst>
          </p:cNvPr>
          <p:cNvSpPr>
            <a:spLocks noGrp="1"/>
          </p:cNvSpPr>
          <p:nvPr>
            <p:ph type="body" sz="quarter" idx="29"/>
          </p:nvPr>
        </p:nvSpPr>
        <p:spPr>
          <a:xfrm>
            <a:off x="7843274" y="2614613"/>
            <a:ext cx="162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6" name="Text Placeholder 7">
            <a:extLst>
              <a:ext uri="{FF2B5EF4-FFF2-40B4-BE49-F238E27FC236}">
                <a16:creationId xmlns:a16="http://schemas.microsoft.com/office/drawing/2014/main" id="{7E1143B7-8C08-7715-B222-285F3D11245F}"/>
              </a:ext>
            </a:extLst>
          </p:cNvPr>
          <p:cNvSpPr>
            <a:spLocks noGrp="1"/>
          </p:cNvSpPr>
          <p:nvPr>
            <p:ph type="body" sz="quarter" idx="30" hasCustomPrompt="1"/>
          </p:nvPr>
        </p:nvSpPr>
        <p:spPr>
          <a:xfrm>
            <a:off x="9995612" y="2012973"/>
            <a:ext cx="540000" cy="540000"/>
          </a:xfrm>
        </p:spPr>
        <p:txBody>
          <a:bodyPr/>
          <a:lstStyle>
            <a:lvl1pPr marL="0" indent="0" algn="ctr">
              <a:buNone/>
              <a:defRPr sz="3600" b="1">
                <a:solidFill>
                  <a:schemeClr val="bg1">
                    <a:lumMod val="85000"/>
                  </a:schemeClr>
                </a:solidFill>
              </a:defRPr>
            </a:lvl1pPr>
          </a:lstStyle>
          <a:p>
            <a:pPr lvl="0"/>
            <a:r>
              <a:rPr lang="en-GB" dirty="0"/>
              <a:t>5</a:t>
            </a:r>
          </a:p>
        </p:txBody>
      </p:sp>
      <p:sp>
        <p:nvSpPr>
          <p:cNvPr id="17" name="Text Placeholder 9">
            <a:extLst>
              <a:ext uri="{FF2B5EF4-FFF2-40B4-BE49-F238E27FC236}">
                <a16:creationId xmlns:a16="http://schemas.microsoft.com/office/drawing/2014/main" id="{896973EE-B874-C807-05A2-E788AB572CD4}"/>
              </a:ext>
            </a:extLst>
          </p:cNvPr>
          <p:cNvSpPr>
            <a:spLocks noGrp="1"/>
          </p:cNvSpPr>
          <p:nvPr>
            <p:ph type="body" sz="quarter" idx="31"/>
          </p:nvPr>
        </p:nvSpPr>
        <p:spPr>
          <a:xfrm>
            <a:off x="10265612" y="2260888"/>
            <a:ext cx="162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9" name="Text Placeholder 19">
            <a:extLst>
              <a:ext uri="{FF2B5EF4-FFF2-40B4-BE49-F238E27FC236}">
                <a16:creationId xmlns:a16="http://schemas.microsoft.com/office/drawing/2014/main" id="{E75EA8CC-4B36-0979-00D7-D98C0378C33F}"/>
              </a:ext>
            </a:extLst>
          </p:cNvPr>
          <p:cNvSpPr>
            <a:spLocks noGrp="1"/>
          </p:cNvSpPr>
          <p:nvPr>
            <p:ph type="body" sz="quarter" idx="32"/>
          </p:nvPr>
        </p:nvSpPr>
        <p:spPr>
          <a:xfrm>
            <a:off x="10265612" y="2614613"/>
            <a:ext cx="162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3" name="TextBox 22">
            <a:extLst>
              <a:ext uri="{FF2B5EF4-FFF2-40B4-BE49-F238E27FC236}">
                <a16:creationId xmlns:a16="http://schemas.microsoft.com/office/drawing/2014/main" id="{B4398626-6D16-799D-FDFC-F0CE622468F8}"/>
              </a:ext>
            </a:extLst>
          </p:cNvPr>
          <p:cNvSpPr txBox="1"/>
          <p:nvPr userDrawn="1"/>
        </p:nvSpPr>
        <p:spPr>
          <a:xfrm>
            <a:off x="-1828800" y="2827381"/>
            <a:ext cx="1694046" cy="584775"/>
          </a:xfrm>
          <a:prstGeom prst="rect">
            <a:avLst/>
          </a:prstGeom>
          <a:noFill/>
        </p:spPr>
        <p:txBody>
          <a:bodyPr wrap="square" rtlCol="0">
            <a:spAutoFit/>
          </a:bodyPr>
          <a:lstStyle/>
          <a:p>
            <a:r>
              <a:rPr lang="en-GB" sz="800" dirty="0"/>
              <a:t>NOTE: Adjust the vertical dividers to match the height of your text content (making sure all are of a consistent height).</a:t>
            </a:r>
          </a:p>
        </p:txBody>
      </p:sp>
    </p:spTree>
    <p:extLst>
      <p:ext uri="{BB962C8B-B14F-4D97-AF65-F5344CB8AC3E}">
        <p14:creationId xmlns:p14="http://schemas.microsoft.com/office/powerpoint/2010/main" val="380163078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Ordered list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AFEC-8737-007E-D1B3-D0688223275B}"/>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20482909-DC96-0DF9-73E2-5455A6988210}"/>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FC02E630-D2C1-4150-01CF-4E926092D593}"/>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BBD437FA-CCB6-519F-B498-327CB1E83497}"/>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EFAA178C-2370-23EB-A3DB-5D6550D9873F}"/>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8" name="Text Placeholder 7">
            <a:extLst>
              <a:ext uri="{FF2B5EF4-FFF2-40B4-BE49-F238E27FC236}">
                <a16:creationId xmlns:a16="http://schemas.microsoft.com/office/drawing/2014/main" id="{40B25028-743B-B24C-5195-C53613817F29}"/>
              </a:ext>
            </a:extLst>
          </p:cNvPr>
          <p:cNvSpPr>
            <a:spLocks noGrp="1"/>
          </p:cNvSpPr>
          <p:nvPr>
            <p:ph type="body" sz="quarter" idx="14" hasCustomPrompt="1"/>
          </p:nvPr>
        </p:nvSpPr>
        <p:spPr>
          <a:xfrm>
            <a:off x="306388" y="2012973"/>
            <a:ext cx="540000" cy="540000"/>
          </a:xfrm>
        </p:spPr>
        <p:txBody>
          <a:bodyPr/>
          <a:lstStyle>
            <a:lvl1pPr marL="0" indent="0" algn="ctr">
              <a:buNone/>
              <a:defRPr sz="3600" b="1">
                <a:solidFill>
                  <a:schemeClr val="bg1">
                    <a:lumMod val="85000"/>
                  </a:schemeClr>
                </a:solidFill>
              </a:defRPr>
            </a:lvl1pPr>
          </a:lstStyle>
          <a:p>
            <a:pPr lvl="0"/>
            <a:r>
              <a:rPr lang="en-US" dirty="0"/>
              <a:t>1</a:t>
            </a:r>
            <a:endParaRPr lang="en-GB" dirty="0"/>
          </a:p>
        </p:txBody>
      </p:sp>
      <p:sp>
        <p:nvSpPr>
          <p:cNvPr id="10" name="Text Placeholder 9">
            <a:extLst>
              <a:ext uri="{FF2B5EF4-FFF2-40B4-BE49-F238E27FC236}">
                <a16:creationId xmlns:a16="http://schemas.microsoft.com/office/drawing/2014/main" id="{2DBDBDFB-B313-DE0C-369A-35587F2563D4}"/>
              </a:ext>
            </a:extLst>
          </p:cNvPr>
          <p:cNvSpPr>
            <a:spLocks noGrp="1"/>
          </p:cNvSpPr>
          <p:nvPr>
            <p:ph type="body" sz="quarter" idx="15"/>
          </p:nvPr>
        </p:nvSpPr>
        <p:spPr>
          <a:xfrm>
            <a:off x="576388" y="2260888"/>
            <a:ext cx="12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7">
            <a:extLst>
              <a:ext uri="{FF2B5EF4-FFF2-40B4-BE49-F238E27FC236}">
                <a16:creationId xmlns:a16="http://schemas.microsoft.com/office/drawing/2014/main" id="{E649F75F-0960-5492-7258-E7FE8A55DC52}"/>
              </a:ext>
            </a:extLst>
          </p:cNvPr>
          <p:cNvSpPr>
            <a:spLocks noGrp="1"/>
          </p:cNvSpPr>
          <p:nvPr>
            <p:ph type="body" sz="quarter" idx="16" hasCustomPrompt="1"/>
          </p:nvPr>
        </p:nvSpPr>
        <p:spPr>
          <a:xfrm>
            <a:off x="2317403" y="2012973"/>
            <a:ext cx="540000" cy="540000"/>
          </a:xfrm>
        </p:spPr>
        <p:txBody>
          <a:bodyPr/>
          <a:lstStyle>
            <a:lvl1pPr marL="0" indent="0" algn="ctr">
              <a:buNone/>
              <a:defRPr sz="3600" b="1">
                <a:solidFill>
                  <a:schemeClr val="bg1">
                    <a:lumMod val="85000"/>
                  </a:schemeClr>
                </a:solidFill>
              </a:defRPr>
            </a:lvl1pPr>
          </a:lstStyle>
          <a:p>
            <a:pPr lvl="0"/>
            <a:r>
              <a:rPr lang="en-US" dirty="0"/>
              <a:t>2</a:t>
            </a:r>
            <a:endParaRPr lang="en-GB" dirty="0"/>
          </a:p>
        </p:txBody>
      </p:sp>
      <p:sp>
        <p:nvSpPr>
          <p:cNvPr id="12" name="Text Placeholder 9">
            <a:extLst>
              <a:ext uri="{FF2B5EF4-FFF2-40B4-BE49-F238E27FC236}">
                <a16:creationId xmlns:a16="http://schemas.microsoft.com/office/drawing/2014/main" id="{2ABE1E9B-1459-2F2F-5C96-E736FE6D3C0F}"/>
              </a:ext>
            </a:extLst>
          </p:cNvPr>
          <p:cNvSpPr>
            <a:spLocks noGrp="1"/>
          </p:cNvSpPr>
          <p:nvPr>
            <p:ph type="body" sz="quarter" idx="17"/>
          </p:nvPr>
        </p:nvSpPr>
        <p:spPr>
          <a:xfrm>
            <a:off x="2587403" y="2260888"/>
            <a:ext cx="12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3" name="Text Placeholder 7">
            <a:extLst>
              <a:ext uri="{FF2B5EF4-FFF2-40B4-BE49-F238E27FC236}">
                <a16:creationId xmlns:a16="http://schemas.microsoft.com/office/drawing/2014/main" id="{07C1BBF3-E26F-49A4-6289-785814A8E568}"/>
              </a:ext>
            </a:extLst>
          </p:cNvPr>
          <p:cNvSpPr>
            <a:spLocks noGrp="1"/>
          </p:cNvSpPr>
          <p:nvPr>
            <p:ph type="body" sz="quarter" idx="18" hasCustomPrompt="1"/>
          </p:nvPr>
        </p:nvSpPr>
        <p:spPr>
          <a:xfrm>
            <a:off x="4328418" y="2012973"/>
            <a:ext cx="540000" cy="540000"/>
          </a:xfrm>
        </p:spPr>
        <p:txBody>
          <a:bodyPr/>
          <a:lstStyle>
            <a:lvl1pPr marL="0" indent="0" algn="ctr">
              <a:buNone/>
              <a:defRPr sz="3600" b="1">
                <a:solidFill>
                  <a:schemeClr val="bg1">
                    <a:lumMod val="85000"/>
                  </a:schemeClr>
                </a:solidFill>
              </a:defRPr>
            </a:lvl1pPr>
          </a:lstStyle>
          <a:p>
            <a:pPr lvl="0"/>
            <a:r>
              <a:rPr lang="en-US" dirty="0"/>
              <a:t>3</a:t>
            </a:r>
            <a:endParaRPr lang="en-GB" dirty="0"/>
          </a:p>
        </p:txBody>
      </p:sp>
      <p:sp>
        <p:nvSpPr>
          <p:cNvPr id="14" name="Text Placeholder 9">
            <a:extLst>
              <a:ext uri="{FF2B5EF4-FFF2-40B4-BE49-F238E27FC236}">
                <a16:creationId xmlns:a16="http://schemas.microsoft.com/office/drawing/2014/main" id="{89845BA4-2F30-CA38-85C5-A7B4C1515260}"/>
              </a:ext>
            </a:extLst>
          </p:cNvPr>
          <p:cNvSpPr>
            <a:spLocks noGrp="1"/>
          </p:cNvSpPr>
          <p:nvPr>
            <p:ph type="body" sz="quarter" idx="19"/>
          </p:nvPr>
        </p:nvSpPr>
        <p:spPr>
          <a:xfrm>
            <a:off x="4598418" y="2260888"/>
            <a:ext cx="12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8" name="Text Placeholder 8">
            <a:extLst>
              <a:ext uri="{FF2B5EF4-FFF2-40B4-BE49-F238E27FC236}">
                <a16:creationId xmlns:a16="http://schemas.microsoft.com/office/drawing/2014/main" id="{45F984E0-3C52-FFDB-29D4-E7DEB2EC1FF2}"/>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20" name="Text Placeholder 19">
            <a:extLst>
              <a:ext uri="{FF2B5EF4-FFF2-40B4-BE49-F238E27FC236}">
                <a16:creationId xmlns:a16="http://schemas.microsoft.com/office/drawing/2014/main" id="{A0DF0C5E-709A-1BB3-74E1-23EB36383ABB}"/>
              </a:ext>
            </a:extLst>
          </p:cNvPr>
          <p:cNvSpPr>
            <a:spLocks noGrp="1"/>
          </p:cNvSpPr>
          <p:nvPr>
            <p:ph type="body" sz="quarter" idx="24"/>
          </p:nvPr>
        </p:nvSpPr>
        <p:spPr>
          <a:xfrm>
            <a:off x="576263" y="2686050"/>
            <a:ext cx="1260000" cy="2076450"/>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1" name="Text Placeholder 19">
            <a:extLst>
              <a:ext uri="{FF2B5EF4-FFF2-40B4-BE49-F238E27FC236}">
                <a16:creationId xmlns:a16="http://schemas.microsoft.com/office/drawing/2014/main" id="{50B34255-BA60-D0F3-01B2-7B05D265DE0B}"/>
              </a:ext>
            </a:extLst>
          </p:cNvPr>
          <p:cNvSpPr>
            <a:spLocks noGrp="1"/>
          </p:cNvSpPr>
          <p:nvPr>
            <p:ph type="body" sz="quarter" idx="25"/>
          </p:nvPr>
        </p:nvSpPr>
        <p:spPr>
          <a:xfrm>
            <a:off x="2587403" y="2686050"/>
            <a:ext cx="1260000" cy="2076450"/>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2" name="Text Placeholder 19">
            <a:extLst>
              <a:ext uri="{FF2B5EF4-FFF2-40B4-BE49-F238E27FC236}">
                <a16:creationId xmlns:a16="http://schemas.microsoft.com/office/drawing/2014/main" id="{A7E0DA2C-36AC-BCED-5B60-2571A9D79FB3}"/>
              </a:ext>
            </a:extLst>
          </p:cNvPr>
          <p:cNvSpPr>
            <a:spLocks noGrp="1"/>
          </p:cNvSpPr>
          <p:nvPr>
            <p:ph type="body" sz="quarter" idx="26"/>
          </p:nvPr>
        </p:nvSpPr>
        <p:spPr>
          <a:xfrm>
            <a:off x="4598543" y="2686050"/>
            <a:ext cx="1260000" cy="2076450"/>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7" name="Text Placeholder 7">
            <a:extLst>
              <a:ext uri="{FF2B5EF4-FFF2-40B4-BE49-F238E27FC236}">
                <a16:creationId xmlns:a16="http://schemas.microsoft.com/office/drawing/2014/main" id="{1E74ED91-6808-A1BF-4CBF-6BC9BA66F8BE}"/>
              </a:ext>
            </a:extLst>
          </p:cNvPr>
          <p:cNvSpPr>
            <a:spLocks noGrp="1"/>
          </p:cNvSpPr>
          <p:nvPr>
            <p:ph type="body" sz="quarter" idx="27" hasCustomPrompt="1"/>
          </p:nvPr>
        </p:nvSpPr>
        <p:spPr>
          <a:xfrm>
            <a:off x="6333584" y="2012973"/>
            <a:ext cx="540000" cy="540000"/>
          </a:xfrm>
        </p:spPr>
        <p:txBody>
          <a:bodyPr/>
          <a:lstStyle>
            <a:lvl1pPr marL="0" indent="0" algn="ctr">
              <a:buNone/>
              <a:defRPr sz="3600" b="1">
                <a:solidFill>
                  <a:schemeClr val="bg1">
                    <a:lumMod val="85000"/>
                  </a:schemeClr>
                </a:solidFill>
              </a:defRPr>
            </a:lvl1pPr>
          </a:lstStyle>
          <a:p>
            <a:pPr lvl="0"/>
            <a:r>
              <a:rPr lang="en-GB" dirty="0"/>
              <a:t>4</a:t>
            </a:r>
          </a:p>
        </p:txBody>
      </p:sp>
      <p:sp>
        <p:nvSpPr>
          <p:cNvPr id="9" name="Text Placeholder 9">
            <a:extLst>
              <a:ext uri="{FF2B5EF4-FFF2-40B4-BE49-F238E27FC236}">
                <a16:creationId xmlns:a16="http://schemas.microsoft.com/office/drawing/2014/main" id="{CBD0D9DB-F289-9386-5914-D76789371C20}"/>
              </a:ext>
            </a:extLst>
          </p:cNvPr>
          <p:cNvSpPr>
            <a:spLocks noGrp="1"/>
          </p:cNvSpPr>
          <p:nvPr>
            <p:ph type="body" sz="quarter" idx="28"/>
          </p:nvPr>
        </p:nvSpPr>
        <p:spPr>
          <a:xfrm>
            <a:off x="6603584" y="2260888"/>
            <a:ext cx="12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5" name="Text Placeholder 19">
            <a:extLst>
              <a:ext uri="{FF2B5EF4-FFF2-40B4-BE49-F238E27FC236}">
                <a16:creationId xmlns:a16="http://schemas.microsoft.com/office/drawing/2014/main" id="{87EEBF8A-F558-AE22-D4E6-B5D5CDBB40A4}"/>
              </a:ext>
            </a:extLst>
          </p:cNvPr>
          <p:cNvSpPr>
            <a:spLocks noGrp="1"/>
          </p:cNvSpPr>
          <p:nvPr>
            <p:ph type="body" sz="quarter" idx="29"/>
          </p:nvPr>
        </p:nvSpPr>
        <p:spPr>
          <a:xfrm>
            <a:off x="6609683" y="2686050"/>
            <a:ext cx="1260000" cy="2076450"/>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6" name="Text Placeholder 7">
            <a:extLst>
              <a:ext uri="{FF2B5EF4-FFF2-40B4-BE49-F238E27FC236}">
                <a16:creationId xmlns:a16="http://schemas.microsoft.com/office/drawing/2014/main" id="{7E1143B7-8C08-7715-B222-285F3D11245F}"/>
              </a:ext>
            </a:extLst>
          </p:cNvPr>
          <p:cNvSpPr>
            <a:spLocks noGrp="1"/>
          </p:cNvSpPr>
          <p:nvPr>
            <p:ph type="body" sz="quarter" idx="30" hasCustomPrompt="1"/>
          </p:nvPr>
        </p:nvSpPr>
        <p:spPr>
          <a:xfrm>
            <a:off x="8356797" y="2012973"/>
            <a:ext cx="540000" cy="540000"/>
          </a:xfrm>
        </p:spPr>
        <p:txBody>
          <a:bodyPr/>
          <a:lstStyle>
            <a:lvl1pPr marL="0" indent="0" algn="ctr">
              <a:buNone/>
              <a:defRPr sz="3600" b="1">
                <a:solidFill>
                  <a:schemeClr val="bg1">
                    <a:lumMod val="85000"/>
                  </a:schemeClr>
                </a:solidFill>
              </a:defRPr>
            </a:lvl1pPr>
          </a:lstStyle>
          <a:p>
            <a:pPr lvl="0"/>
            <a:r>
              <a:rPr lang="en-GB" dirty="0"/>
              <a:t>5</a:t>
            </a:r>
          </a:p>
        </p:txBody>
      </p:sp>
      <p:sp>
        <p:nvSpPr>
          <p:cNvPr id="17" name="Text Placeholder 9">
            <a:extLst>
              <a:ext uri="{FF2B5EF4-FFF2-40B4-BE49-F238E27FC236}">
                <a16:creationId xmlns:a16="http://schemas.microsoft.com/office/drawing/2014/main" id="{896973EE-B874-C807-05A2-E788AB572CD4}"/>
              </a:ext>
            </a:extLst>
          </p:cNvPr>
          <p:cNvSpPr>
            <a:spLocks noGrp="1"/>
          </p:cNvSpPr>
          <p:nvPr>
            <p:ph type="body" sz="quarter" idx="31"/>
          </p:nvPr>
        </p:nvSpPr>
        <p:spPr>
          <a:xfrm>
            <a:off x="8626797" y="2260888"/>
            <a:ext cx="12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9" name="Text Placeholder 19">
            <a:extLst>
              <a:ext uri="{FF2B5EF4-FFF2-40B4-BE49-F238E27FC236}">
                <a16:creationId xmlns:a16="http://schemas.microsoft.com/office/drawing/2014/main" id="{E75EA8CC-4B36-0979-00D7-D98C0378C33F}"/>
              </a:ext>
            </a:extLst>
          </p:cNvPr>
          <p:cNvSpPr>
            <a:spLocks noGrp="1"/>
          </p:cNvSpPr>
          <p:nvPr>
            <p:ph type="body" sz="quarter" idx="32"/>
          </p:nvPr>
        </p:nvSpPr>
        <p:spPr>
          <a:xfrm>
            <a:off x="8620823" y="2686050"/>
            <a:ext cx="1260000" cy="2076450"/>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3" name="Text Placeholder 7">
            <a:extLst>
              <a:ext uri="{FF2B5EF4-FFF2-40B4-BE49-F238E27FC236}">
                <a16:creationId xmlns:a16="http://schemas.microsoft.com/office/drawing/2014/main" id="{3C673BB7-7B43-2C1F-84B3-272213CC2420}"/>
              </a:ext>
            </a:extLst>
          </p:cNvPr>
          <p:cNvSpPr>
            <a:spLocks noGrp="1"/>
          </p:cNvSpPr>
          <p:nvPr>
            <p:ph type="body" sz="quarter" idx="33" hasCustomPrompt="1"/>
          </p:nvPr>
        </p:nvSpPr>
        <p:spPr>
          <a:xfrm>
            <a:off x="10361963" y="2012973"/>
            <a:ext cx="540000" cy="540000"/>
          </a:xfrm>
        </p:spPr>
        <p:txBody>
          <a:bodyPr/>
          <a:lstStyle>
            <a:lvl1pPr marL="0" indent="0" algn="ctr">
              <a:buNone/>
              <a:defRPr sz="3600" b="1">
                <a:solidFill>
                  <a:schemeClr val="bg1">
                    <a:lumMod val="85000"/>
                  </a:schemeClr>
                </a:solidFill>
              </a:defRPr>
            </a:lvl1pPr>
          </a:lstStyle>
          <a:p>
            <a:pPr lvl="0"/>
            <a:r>
              <a:rPr lang="en-GB" dirty="0"/>
              <a:t>6</a:t>
            </a:r>
          </a:p>
        </p:txBody>
      </p:sp>
      <p:sp>
        <p:nvSpPr>
          <p:cNvPr id="24" name="Text Placeholder 9">
            <a:extLst>
              <a:ext uri="{FF2B5EF4-FFF2-40B4-BE49-F238E27FC236}">
                <a16:creationId xmlns:a16="http://schemas.microsoft.com/office/drawing/2014/main" id="{755F8E3E-B001-1EC8-73CC-A173445AAA38}"/>
              </a:ext>
            </a:extLst>
          </p:cNvPr>
          <p:cNvSpPr>
            <a:spLocks noGrp="1"/>
          </p:cNvSpPr>
          <p:nvPr>
            <p:ph type="body" sz="quarter" idx="34"/>
          </p:nvPr>
        </p:nvSpPr>
        <p:spPr>
          <a:xfrm>
            <a:off x="10631963" y="2260888"/>
            <a:ext cx="12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25" name="Text Placeholder 19">
            <a:extLst>
              <a:ext uri="{FF2B5EF4-FFF2-40B4-BE49-F238E27FC236}">
                <a16:creationId xmlns:a16="http://schemas.microsoft.com/office/drawing/2014/main" id="{EBF24D4C-088E-4310-4B09-349A011906D2}"/>
              </a:ext>
            </a:extLst>
          </p:cNvPr>
          <p:cNvSpPr>
            <a:spLocks noGrp="1"/>
          </p:cNvSpPr>
          <p:nvPr>
            <p:ph type="body" sz="quarter" idx="35"/>
          </p:nvPr>
        </p:nvSpPr>
        <p:spPr>
          <a:xfrm>
            <a:off x="10631963" y="2686050"/>
            <a:ext cx="1260000" cy="2076450"/>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6" name="TextBox 25">
            <a:extLst>
              <a:ext uri="{FF2B5EF4-FFF2-40B4-BE49-F238E27FC236}">
                <a16:creationId xmlns:a16="http://schemas.microsoft.com/office/drawing/2014/main" id="{D99E6584-10DA-3C23-5CE2-E401678B8E96}"/>
              </a:ext>
            </a:extLst>
          </p:cNvPr>
          <p:cNvSpPr txBox="1"/>
          <p:nvPr userDrawn="1"/>
        </p:nvSpPr>
        <p:spPr>
          <a:xfrm>
            <a:off x="-1828800" y="2827381"/>
            <a:ext cx="1694046" cy="584775"/>
          </a:xfrm>
          <a:prstGeom prst="rect">
            <a:avLst/>
          </a:prstGeom>
          <a:noFill/>
        </p:spPr>
        <p:txBody>
          <a:bodyPr wrap="square" rtlCol="0">
            <a:spAutoFit/>
          </a:bodyPr>
          <a:lstStyle/>
          <a:p>
            <a:r>
              <a:rPr lang="en-GB" sz="800" dirty="0"/>
              <a:t>NOTE: Adjust the vertical dividers to match the height of your text content (making sure all are of a consistent height).</a:t>
            </a:r>
          </a:p>
        </p:txBody>
      </p:sp>
    </p:spTree>
    <p:extLst>
      <p:ext uri="{BB962C8B-B14F-4D97-AF65-F5344CB8AC3E}">
        <p14:creationId xmlns:p14="http://schemas.microsoft.com/office/powerpoint/2010/main" val="6870647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Unordered list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7DD8-F736-58AC-CD94-5C03CAD1D7F1}"/>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44ED096A-3E52-A993-CD98-5B54B3FE5483}"/>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2EC3C46-FE1C-5B55-8736-D92A29240875}"/>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B5B59ED7-6301-6253-D233-C58E8C6A7AD5}"/>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7B0C025B-1475-5461-482F-DCD9102FEADA}"/>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8">
            <a:extLst>
              <a:ext uri="{FF2B5EF4-FFF2-40B4-BE49-F238E27FC236}">
                <a16:creationId xmlns:a16="http://schemas.microsoft.com/office/drawing/2014/main" id="{EE8C31F6-7356-9E5D-935E-F91149CAB9B0}"/>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Text Placeholder 9">
            <a:extLst>
              <a:ext uri="{FF2B5EF4-FFF2-40B4-BE49-F238E27FC236}">
                <a16:creationId xmlns:a16="http://schemas.microsoft.com/office/drawing/2014/main" id="{6796A467-69E9-9658-B939-2DA9824545B4}"/>
              </a:ext>
            </a:extLst>
          </p:cNvPr>
          <p:cNvSpPr>
            <a:spLocks noGrp="1"/>
          </p:cNvSpPr>
          <p:nvPr>
            <p:ph type="body" sz="quarter" idx="15"/>
          </p:nvPr>
        </p:nvSpPr>
        <p:spPr>
          <a:xfrm>
            <a:off x="582739" y="2282973"/>
            <a:ext cx="316865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9" name="Text Placeholder 9">
            <a:extLst>
              <a:ext uri="{FF2B5EF4-FFF2-40B4-BE49-F238E27FC236}">
                <a16:creationId xmlns:a16="http://schemas.microsoft.com/office/drawing/2014/main" id="{C267F397-CAB1-ACFA-DD29-6917F5690613}"/>
              </a:ext>
            </a:extLst>
          </p:cNvPr>
          <p:cNvSpPr>
            <a:spLocks noGrp="1"/>
          </p:cNvSpPr>
          <p:nvPr>
            <p:ph type="body" sz="quarter" idx="17"/>
          </p:nvPr>
        </p:nvSpPr>
        <p:spPr>
          <a:xfrm>
            <a:off x="4653026" y="2282973"/>
            <a:ext cx="316865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0" name="Text Placeholder 9">
            <a:extLst>
              <a:ext uri="{FF2B5EF4-FFF2-40B4-BE49-F238E27FC236}">
                <a16:creationId xmlns:a16="http://schemas.microsoft.com/office/drawing/2014/main" id="{9C4182BE-16AC-FE8D-6046-2D319B046667}"/>
              </a:ext>
            </a:extLst>
          </p:cNvPr>
          <p:cNvSpPr>
            <a:spLocks noGrp="1"/>
          </p:cNvSpPr>
          <p:nvPr>
            <p:ph type="body" sz="quarter" idx="19"/>
          </p:nvPr>
        </p:nvSpPr>
        <p:spPr>
          <a:xfrm>
            <a:off x="8723313" y="2282973"/>
            <a:ext cx="316865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19">
            <a:extLst>
              <a:ext uri="{FF2B5EF4-FFF2-40B4-BE49-F238E27FC236}">
                <a16:creationId xmlns:a16="http://schemas.microsoft.com/office/drawing/2014/main" id="{20C278E9-305D-9CC3-2C55-D591D89A13F5}"/>
              </a:ext>
            </a:extLst>
          </p:cNvPr>
          <p:cNvSpPr>
            <a:spLocks noGrp="1"/>
          </p:cNvSpPr>
          <p:nvPr>
            <p:ph type="body" sz="quarter" idx="24"/>
          </p:nvPr>
        </p:nvSpPr>
        <p:spPr>
          <a:xfrm>
            <a:off x="582614" y="2614613"/>
            <a:ext cx="316865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2" name="Text Placeholder 19">
            <a:extLst>
              <a:ext uri="{FF2B5EF4-FFF2-40B4-BE49-F238E27FC236}">
                <a16:creationId xmlns:a16="http://schemas.microsoft.com/office/drawing/2014/main" id="{196AFF61-1756-32E6-DB00-2475E0F2248F}"/>
              </a:ext>
            </a:extLst>
          </p:cNvPr>
          <p:cNvSpPr>
            <a:spLocks noGrp="1"/>
          </p:cNvSpPr>
          <p:nvPr>
            <p:ph type="body" sz="quarter" idx="25"/>
          </p:nvPr>
        </p:nvSpPr>
        <p:spPr>
          <a:xfrm>
            <a:off x="4653026" y="2614613"/>
            <a:ext cx="316865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3" name="Text Placeholder 19">
            <a:extLst>
              <a:ext uri="{FF2B5EF4-FFF2-40B4-BE49-F238E27FC236}">
                <a16:creationId xmlns:a16="http://schemas.microsoft.com/office/drawing/2014/main" id="{5B875B18-3A04-B000-C2D6-0E6AE0B97C6F}"/>
              </a:ext>
            </a:extLst>
          </p:cNvPr>
          <p:cNvSpPr>
            <a:spLocks noGrp="1"/>
          </p:cNvSpPr>
          <p:nvPr>
            <p:ph type="body" sz="quarter" idx="26"/>
          </p:nvPr>
        </p:nvSpPr>
        <p:spPr>
          <a:xfrm>
            <a:off x="8723313" y="2614613"/>
            <a:ext cx="316865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4" name="TextBox 13">
            <a:extLst>
              <a:ext uri="{FF2B5EF4-FFF2-40B4-BE49-F238E27FC236}">
                <a16:creationId xmlns:a16="http://schemas.microsoft.com/office/drawing/2014/main" id="{7E51F6D0-3D4A-F281-6203-F010C801ADF5}"/>
              </a:ext>
            </a:extLst>
          </p:cNvPr>
          <p:cNvSpPr txBox="1"/>
          <p:nvPr userDrawn="1"/>
        </p:nvSpPr>
        <p:spPr>
          <a:xfrm>
            <a:off x="-1828800" y="2827381"/>
            <a:ext cx="1694046" cy="584775"/>
          </a:xfrm>
          <a:prstGeom prst="rect">
            <a:avLst/>
          </a:prstGeom>
          <a:noFill/>
        </p:spPr>
        <p:txBody>
          <a:bodyPr wrap="square" rtlCol="0">
            <a:spAutoFit/>
          </a:bodyPr>
          <a:lstStyle/>
          <a:p>
            <a:r>
              <a:rPr lang="en-GB" sz="800" dirty="0"/>
              <a:t>NOTE: Adjust the vertical dividers to match the height of your text content (making sure all are of a consistent height).</a:t>
            </a:r>
          </a:p>
        </p:txBody>
      </p:sp>
    </p:spTree>
    <p:extLst>
      <p:ext uri="{BB962C8B-B14F-4D97-AF65-F5344CB8AC3E}">
        <p14:creationId xmlns:p14="http://schemas.microsoft.com/office/powerpoint/2010/main" val="398952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Unordered list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7DD8-F736-58AC-CD94-5C03CAD1D7F1}"/>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44ED096A-3E52-A993-CD98-5B54B3FE5483}"/>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2EC3C46-FE1C-5B55-8736-D92A29240875}"/>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B5B59ED7-6301-6253-D233-C58E8C6A7AD5}"/>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7B0C025B-1475-5461-482F-DCD9102FEADA}"/>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8">
            <a:extLst>
              <a:ext uri="{FF2B5EF4-FFF2-40B4-BE49-F238E27FC236}">
                <a16:creationId xmlns:a16="http://schemas.microsoft.com/office/drawing/2014/main" id="{EE8C31F6-7356-9E5D-935E-F91149CAB9B0}"/>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Text Placeholder 9">
            <a:extLst>
              <a:ext uri="{FF2B5EF4-FFF2-40B4-BE49-F238E27FC236}">
                <a16:creationId xmlns:a16="http://schemas.microsoft.com/office/drawing/2014/main" id="{6796A467-69E9-9658-B939-2DA9824545B4}"/>
              </a:ext>
            </a:extLst>
          </p:cNvPr>
          <p:cNvSpPr>
            <a:spLocks noGrp="1"/>
          </p:cNvSpPr>
          <p:nvPr>
            <p:ph type="body" sz="quarter" idx="15"/>
          </p:nvPr>
        </p:nvSpPr>
        <p:spPr>
          <a:xfrm>
            <a:off x="492207" y="2282973"/>
            <a:ext cx="25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9" name="Text Placeholder 9">
            <a:extLst>
              <a:ext uri="{FF2B5EF4-FFF2-40B4-BE49-F238E27FC236}">
                <a16:creationId xmlns:a16="http://schemas.microsoft.com/office/drawing/2014/main" id="{C267F397-CAB1-ACFA-DD29-6917F5690613}"/>
              </a:ext>
            </a:extLst>
          </p:cNvPr>
          <p:cNvSpPr>
            <a:spLocks noGrp="1"/>
          </p:cNvSpPr>
          <p:nvPr>
            <p:ph type="body" sz="quarter" idx="17"/>
          </p:nvPr>
        </p:nvSpPr>
        <p:spPr>
          <a:xfrm>
            <a:off x="3452126" y="2282973"/>
            <a:ext cx="25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0" name="Text Placeholder 9">
            <a:extLst>
              <a:ext uri="{FF2B5EF4-FFF2-40B4-BE49-F238E27FC236}">
                <a16:creationId xmlns:a16="http://schemas.microsoft.com/office/drawing/2014/main" id="{9C4182BE-16AC-FE8D-6046-2D319B046667}"/>
              </a:ext>
            </a:extLst>
          </p:cNvPr>
          <p:cNvSpPr>
            <a:spLocks noGrp="1"/>
          </p:cNvSpPr>
          <p:nvPr>
            <p:ph type="body" sz="quarter" idx="19"/>
          </p:nvPr>
        </p:nvSpPr>
        <p:spPr>
          <a:xfrm>
            <a:off x="6412045" y="2282973"/>
            <a:ext cx="25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19">
            <a:extLst>
              <a:ext uri="{FF2B5EF4-FFF2-40B4-BE49-F238E27FC236}">
                <a16:creationId xmlns:a16="http://schemas.microsoft.com/office/drawing/2014/main" id="{20C278E9-305D-9CC3-2C55-D591D89A13F5}"/>
              </a:ext>
            </a:extLst>
          </p:cNvPr>
          <p:cNvSpPr>
            <a:spLocks noGrp="1"/>
          </p:cNvSpPr>
          <p:nvPr>
            <p:ph type="body" sz="quarter" idx="24"/>
          </p:nvPr>
        </p:nvSpPr>
        <p:spPr>
          <a:xfrm>
            <a:off x="492082" y="2614613"/>
            <a:ext cx="25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2" name="Text Placeholder 19">
            <a:extLst>
              <a:ext uri="{FF2B5EF4-FFF2-40B4-BE49-F238E27FC236}">
                <a16:creationId xmlns:a16="http://schemas.microsoft.com/office/drawing/2014/main" id="{196AFF61-1756-32E6-DB00-2475E0F2248F}"/>
              </a:ext>
            </a:extLst>
          </p:cNvPr>
          <p:cNvSpPr>
            <a:spLocks noGrp="1"/>
          </p:cNvSpPr>
          <p:nvPr>
            <p:ph type="body" sz="quarter" idx="25"/>
          </p:nvPr>
        </p:nvSpPr>
        <p:spPr>
          <a:xfrm>
            <a:off x="3452042" y="2614613"/>
            <a:ext cx="25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3" name="Text Placeholder 19">
            <a:extLst>
              <a:ext uri="{FF2B5EF4-FFF2-40B4-BE49-F238E27FC236}">
                <a16:creationId xmlns:a16="http://schemas.microsoft.com/office/drawing/2014/main" id="{5B875B18-3A04-B000-C2D6-0E6AE0B97C6F}"/>
              </a:ext>
            </a:extLst>
          </p:cNvPr>
          <p:cNvSpPr>
            <a:spLocks noGrp="1"/>
          </p:cNvSpPr>
          <p:nvPr>
            <p:ph type="body" sz="quarter" idx="26"/>
          </p:nvPr>
        </p:nvSpPr>
        <p:spPr>
          <a:xfrm>
            <a:off x="6412002" y="2614613"/>
            <a:ext cx="25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4" name="Text Placeholder 9">
            <a:extLst>
              <a:ext uri="{FF2B5EF4-FFF2-40B4-BE49-F238E27FC236}">
                <a16:creationId xmlns:a16="http://schemas.microsoft.com/office/drawing/2014/main" id="{28BBD533-3575-CCFB-E71B-47CDA356796F}"/>
              </a:ext>
            </a:extLst>
          </p:cNvPr>
          <p:cNvSpPr>
            <a:spLocks noGrp="1"/>
          </p:cNvSpPr>
          <p:nvPr>
            <p:ph type="body" sz="quarter" idx="27"/>
          </p:nvPr>
        </p:nvSpPr>
        <p:spPr>
          <a:xfrm>
            <a:off x="9371963" y="2282973"/>
            <a:ext cx="25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5" name="Text Placeholder 19">
            <a:extLst>
              <a:ext uri="{FF2B5EF4-FFF2-40B4-BE49-F238E27FC236}">
                <a16:creationId xmlns:a16="http://schemas.microsoft.com/office/drawing/2014/main" id="{0A1E506D-D061-96CB-507A-484BC5A40121}"/>
              </a:ext>
            </a:extLst>
          </p:cNvPr>
          <p:cNvSpPr>
            <a:spLocks noGrp="1"/>
          </p:cNvSpPr>
          <p:nvPr>
            <p:ph type="body" sz="quarter" idx="28"/>
          </p:nvPr>
        </p:nvSpPr>
        <p:spPr>
          <a:xfrm>
            <a:off x="9371963" y="2614613"/>
            <a:ext cx="25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6" name="TextBox 15">
            <a:extLst>
              <a:ext uri="{FF2B5EF4-FFF2-40B4-BE49-F238E27FC236}">
                <a16:creationId xmlns:a16="http://schemas.microsoft.com/office/drawing/2014/main" id="{1EA0B512-6ED9-5922-BA60-BD3002855A93}"/>
              </a:ext>
            </a:extLst>
          </p:cNvPr>
          <p:cNvSpPr txBox="1"/>
          <p:nvPr userDrawn="1"/>
        </p:nvSpPr>
        <p:spPr>
          <a:xfrm>
            <a:off x="-1828800" y="2827381"/>
            <a:ext cx="1694046" cy="584775"/>
          </a:xfrm>
          <a:prstGeom prst="rect">
            <a:avLst/>
          </a:prstGeom>
          <a:noFill/>
        </p:spPr>
        <p:txBody>
          <a:bodyPr wrap="square" rtlCol="0">
            <a:spAutoFit/>
          </a:bodyPr>
          <a:lstStyle/>
          <a:p>
            <a:r>
              <a:rPr lang="en-GB" sz="800" dirty="0"/>
              <a:t>NOTE: Adjust the vertical dividers to match the height of your text content (making sure all are of a consistent height).</a:t>
            </a:r>
          </a:p>
        </p:txBody>
      </p:sp>
    </p:spTree>
    <p:extLst>
      <p:ext uri="{BB962C8B-B14F-4D97-AF65-F5344CB8AC3E}">
        <p14:creationId xmlns:p14="http://schemas.microsoft.com/office/powerpoint/2010/main" val="83480602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Unordered list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7DD8-F736-58AC-CD94-5C03CAD1D7F1}"/>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44ED096A-3E52-A993-CD98-5B54B3FE5483}"/>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2EC3C46-FE1C-5B55-8736-D92A29240875}"/>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B5B59ED7-6301-6253-D233-C58E8C6A7AD5}"/>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7B0C025B-1475-5461-482F-DCD9102FEADA}"/>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8">
            <a:extLst>
              <a:ext uri="{FF2B5EF4-FFF2-40B4-BE49-F238E27FC236}">
                <a16:creationId xmlns:a16="http://schemas.microsoft.com/office/drawing/2014/main" id="{EE8C31F6-7356-9E5D-935E-F91149CAB9B0}"/>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Text Placeholder 9">
            <a:extLst>
              <a:ext uri="{FF2B5EF4-FFF2-40B4-BE49-F238E27FC236}">
                <a16:creationId xmlns:a16="http://schemas.microsoft.com/office/drawing/2014/main" id="{6796A467-69E9-9658-B939-2DA9824545B4}"/>
              </a:ext>
            </a:extLst>
          </p:cNvPr>
          <p:cNvSpPr>
            <a:spLocks noGrp="1"/>
          </p:cNvSpPr>
          <p:nvPr>
            <p:ph type="body" sz="quarter" idx="15"/>
          </p:nvPr>
        </p:nvSpPr>
        <p:spPr>
          <a:xfrm>
            <a:off x="486000" y="2282973"/>
            <a:ext cx="1980122"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9" name="Text Placeholder 9">
            <a:extLst>
              <a:ext uri="{FF2B5EF4-FFF2-40B4-BE49-F238E27FC236}">
                <a16:creationId xmlns:a16="http://schemas.microsoft.com/office/drawing/2014/main" id="{C267F397-CAB1-ACFA-DD29-6917F5690613}"/>
              </a:ext>
            </a:extLst>
          </p:cNvPr>
          <p:cNvSpPr>
            <a:spLocks noGrp="1"/>
          </p:cNvSpPr>
          <p:nvPr>
            <p:ph type="body" sz="quarter" idx="17"/>
          </p:nvPr>
        </p:nvSpPr>
        <p:spPr>
          <a:xfrm>
            <a:off x="2841171" y="2282973"/>
            <a:ext cx="198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0" name="Text Placeholder 9">
            <a:extLst>
              <a:ext uri="{FF2B5EF4-FFF2-40B4-BE49-F238E27FC236}">
                <a16:creationId xmlns:a16="http://schemas.microsoft.com/office/drawing/2014/main" id="{9C4182BE-16AC-FE8D-6046-2D319B046667}"/>
              </a:ext>
            </a:extLst>
          </p:cNvPr>
          <p:cNvSpPr>
            <a:spLocks noGrp="1"/>
          </p:cNvSpPr>
          <p:nvPr>
            <p:ph type="body" sz="quarter" idx="19"/>
          </p:nvPr>
        </p:nvSpPr>
        <p:spPr>
          <a:xfrm>
            <a:off x="5196220" y="2282973"/>
            <a:ext cx="1978823"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19">
            <a:extLst>
              <a:ext uri="{FF2B5EF4-FFF2-40B4-BE49-F238E27FC236}">
                <a16:creationId xmlns:a16="http://schemas.microsoft.com/office/drawing/2014/main" id="{20C278E9-305D-9CC3-2C55-D591D89A13F5}"/>
              </a:ext>
            </a:extLst>
          </p:cNvPr>
          <p:cNvSpPr>
            <a:spLocks noGrp="1"/>
          </p:cNvSpPr>
          <p:nvPr>
            <p:ph type="body" sz="quarter" idx="24"/>
          </p:nvPr>
        </p:nvSpPr>
        <p:spPr>
          <a:xfrm>
            <a:off x="486000"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2" name="Text Placeholder 19">
            <a:extLst>
              <a:ext uri="{FF2B5EF4-FFF2-40B4-BE49-F238E27FC236}">
                <a16:creationId xmlns:a16="http://schemas.microsoft.com/office/drawing/2014/main" id="{196AFF61-1756-32E6-DB00-2475E0F2248F}"/>
              </a:ext>
            </a:extLst>
          </p:cNvPr>
          <p:cNvSpPr>
            <a:spLocks noGrp="1"/>
          </p:cNvSpPr>
          <p:nvPr>
            <p:ph type="body" sz="quarter" idx="25"/>
          </p:nvPr>
        </p:nvSpPr>
        <p:spPr>
          <a:xfrm>
            <a:off x="2841171"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3" name="Text Placeholder 19">
            <a:extLst>
              <a:ext uri="{FF2B5EF4-FFF2-40B4-BE49-F238E27FC236}">
                <a16:creationId xmlns:a16="http://schemas.microsoft.com/office/drawing/2014/main" id="{5B875B18-3A04-B000-C2D6-0E6AE0B97C6F}"/>
              </a:ext>
            </a:extLst>
          </p:cNvPr>
          <p:cNvSpPr>
            <a:spLocks noGrp="1"/>
          </p:cNvSpPr>
          <p:nvPr>
            <p:ph type="body" sz="quarter" idx="26"/>
          </p:nvPr>
        </p:nvSpPr>
        <p:spPr>
          <a:xfrm>
            <a:off x="5197662"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4" name="Text Placeholder 9">
            <a:extLst>
              <a:ext uri="{FF2B5EF4-FFF2-40B4-BE49-F238E27FC236}">
                <a16:creationId xmlns:a16="http://schemas.microsoft.com/office/drawing/2014/main" id="{28BBD533-3575-CCFB-E71B-47CDA356796F}"/>
              </a:ext>
            </a:extLst>
          </p:cNvPr>
          <p:cNvSpPr>
            <a:spLocks noGrp="1"/>
          </p:cNvSpPr>
          <p:nvPr>
            <p:ph type="body" sz="quarter" idx="27"/>
          </p:nvPr>
        </p:nvSpPr>
        <p:spPr>
          <a:xfrm>
            <a:off x="7550092" y="2282973"/>
            <a:ext cx="1978823"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5" name="Text Placeholder 19">
            <a:extLst>
              <a:ext uri="{FF2B5EF4-FFF2-40B4-BE49-F238E27FC236}">
                <a16:creationId xmlns:a16="http://schemas.microsoft.com/office/drawing/2014/main" id="{0A1E506D-D061-96CB-507A-484BC5A40121}"/>
              </a:ext>
            </a:extLst>
          </p:cNvPr>
          <p:cNvSpPr>
            <a:spLocks noGrp="1"/>
          </p:cNvSpPr>
          <p:nvPr>
            <p:ph type="body" sz="quarter" idx="28"/>
          </p:nvPr>
        </p:nvSpPr>
        <p:spPr>
          <a:xfrm>
            <a:off x="7554153"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6" name="Text Placeholder 9">
            <a:extLst>
              <a:ext uri="{FF2B5EF4-FFF2-40B4-BE49-F238E27FC236}">
                <a16:creationId xmlns:a16="http://schemas.microsoft.com/office/drawing/2014/main" id="{15B29677-BE3B-7470-2545-1CDB37817379}"/>
              </a:ext>
            </a:extLst>
          </p:cNvPr>
          <p:cNvSpPr>
            <a:spLocks noGrp="1"/>
          </p:cNvSpPr>
          <p:nvPr>
            <p:ph type="body" sz="quarter" idx="29"/>
          </p:nvPr>
        </p:nvSpPr>
        <p:spPr>
          <a:xfrm>
            <a:off x="9903963" y="2282973"/>
            <a:ext cx="1987999"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7" name="Text Placeholder 19">
            <a:extLst>
              <a:ext uri="{FF2B5EF4-FFF2-40B4-BE49-F238E27FC236}">
                <a16:creationId xmlns:a16="http://schemas.microsoft.com/office/drawing/2014/main" id="{2F79A021-8D89-90CC-C1F3-B0371DBA6128}"/>
              </a:ext>
            </a:extLst>
          </p:cNvPr>
          <p:cNvSpPr>
            <a:spLocks noGrp="1"/>
          </p:cNvSpPr>
          <p:nvPr>
            <p:ph type="body" sz="quarter" idx="30"/>
          </p:nvPr>
        </p:nvSpPr>
        <p:spPr>
          <a:xfrm>
            <a:off x="9910646"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8" name="TextBox 17">
            <a:extLst>
              <a:ext uri="{FF2B5EF4-FFF2-40B4-BE49-F238E27FC236}">
                <a16:creationId xmlns:a16="http://schemas.microsoft.com/office/drawing/2014/main" id="{8C726E93-42D8-60A3-0F72-43200D611A10}"/>
              </a:ext>
            </a:extLst>
          </p:cNvPr>
          <p:cNvSpPr txBox="1"/>
          <p:nvPr userDrawn="1"/>
        </p:nvSpPr>
        <p:spPr>
          <a:xfrm>
            <a:off x="-1828800" y="2827381"/>
            <a:ext cx="1694046" cy="584775"/>
          </a:xfrm>
          <a:prstGeom prst="rect">
            <a:avLst/>
          </a:prstGeom>
          <a:noFill/>
        </p:spPr>
        <p:txBody>
          <a:bodyPr wrap="square" rtlCol="0">
            <a:spAutoFit/>
          </a:bodyPr>
          <a:lstStyle/>
          <a:p>
            <a:r>
              <a:rPr lang="en-GB" sz="800" dirty="0"/>
              <a:t>NOTE: Adjust the vertical dividers to match the height of your text content (making sure all are of a consistent height).</a:t>
            </a:r>
          </a:p>
        </p:txBody>
      </p:sp>
    </p:spTree>
    <p:extLst>
      <p:ext uri="{BB962C8B-B14F-4D97-AF65-F5344CB8AC3E}">
        <p14:creationId xmlns:p14="http://schemas.microsoft.com/office/powerpoint/2010/main" val="48148387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Unordered list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7DD8-F736-58AC-CD94-5C03CAD1D7F1}"/>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44ED096A-3E52-A993-CD98-5B54B3FE5483}"/>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2EC3C46-FE1C-5B55-8736-D92A29240875}"/>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B5B59ED7-6301-6253-D233-C58E8C6A7AD5}"/>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7B0C025B-1475-5461-482F-DCD9102FEADA}"/>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8">
            <a:extLst>
              <a:ext uri="{FF2B5EF4-FFF2-40B4-BE49-F238E27FC236}">
                <a16:creationId xmlns:a16="http://schemas.microsoft.com/office/drawing/2014/main" id="{EE8C31F6-7356-9E5D-935E-F91149CAB9B0}"/>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Text Placeholder 9">
            <a:extLst>
              <a:ext uri="{FF2B5EF4-FFF2-40B4-BE49-F238E27FC236}">
                <a16:creationId xmlns:a16="http://schemas.microsoft.com/office/drawing/2014/main" id="{6796A467-69E9-9658-B939-2DA9824545B4}"/>
              </a:ext>
            </a:extLst>
          </p:cNvPr>
          <p:cNvSpPr>
            <a:spLocks noGrp="1"/>
          </p:cNvSpPr>
          <p:nvPr>
            <p:ph type="body" sz="quarter" idx="15"/>
          </p:nvPr>
        </p:nvSpPr>
        <p:spPr>
          <a:xfrm>
            <a:off x="486000" y="2282973"/>
            <a:ext cx="16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9" name="Text Placeholder 9">
            <a:extLst>
              <a:ext uri="{FF2B5EF4-FFF2-40B4-BE49-F238E27FC236}">
                <a16:creationId xmlns:a16="http://schemas.microsoft.com/office/drawing/2014/main" id="{C267F397-CAB1-ACFA-DD29-6917F5690613}"/>
              </a:ext>
            </a:extLst>
          </p:cNvPr>
          <p:cNvSpPr>
            <a:spLocks noGrp="1"/>
          </p:cNvSpPr>
          <p:nvPr>
            <p:ph type="body" sz="quarter" idx="17"/>
          </p:nvPr>
        </p:nvSpPr>
        <p:spPr>
          <a:xfrm>
            <a:off x="2441729" y="2282973"/>
            <a:ext cx="16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0" name="Text Placeholder 9">
            <a:extLst>
              <a:ext uri="{FF2B5EF4-FFF2-40B4-BE49-F238E27FC236}">
                <a16:creationId xmlns:a16="http://schemas.microsoft.com/office/drawing/2014/main" id="{9C4182BE-16AC-FE8D-6046-2D319B046667}"/>
              </a:ext>
            </a:extLst>
          </p:cNvPr>
          <p:cNvSpPr>
            <a:spLocks noGrp="1"/>
          </p:cNvSpPr>
          <p:nvPr>
            <p:ph type="body" sz="quarter" idx="19"/>
          </p:nvPr>
        </p:nvSpPr>
        <p:spPr>
          <a:xfrm>
            <a:off x="4397458" y="2282973"/>
            <a:ext cx="16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19">
            <a:extLst>
              <a:ext uri="{FF2B5EF4-FFF2-40B4-BE49-F238E27FC236}">
                <a16:creationId xmlns:a16="http://schemas.microsoft.com/office/drawing/2014/main" id="{20C278E9-305D-9CC3-2C55-D591D89A13F5}"/>
              </a:ext>
            </a:extLst>
          </p:cNvPr>
          <p:cNvSpPr>
            <a:spLocks noGrp="1"/>
          </p:cNvSpPr>
          <p:nvPr>
            <p:ph type="body" sz="quarter" idx="24"/>
          </p:nvPr>
        </p:nvSpPr>
        <p:spPr>
          <a:xfrm>
            <a:off x="486000" y="2614613"/>
            <a:ext cx="16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2" name="Text Placeholder 19">
            <a:extLst>
              <a:ext uri="{FF2B5EF4-FFF2-40B4-BE49-F238E27FC236}">
                <a16:creationId xmlns:a16="http://schemas.microsoft.com/office/drawing/2014/main" id="{196AFF61-1756-32E6-DB00-2475E0F2248F}"/>
              </a:ext>
            </a:extLst>
          </p:cNvPr>
          <p:cNvSpPr>
            <a:spLocks noGrp="1"/>
          </p:cNvSpPr>
          <p:nvPr>
            <p:ph type="body" sz="quarter" idx="25"/>
          </p:nvPr>
        </p:nvSpPr>
        <p:spPr>
          <a:xfrm>
            <a:off x="2443065" y="2614613"/>
            <a:ext cx="16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3" name="Text Placeholder 19">
            <a:extLst>
              <a:ext uri="{FF2B5EF4-FFF2-40B4-BE49-F238E27FC236}">
                <a16:creationId xmlns:a16="http://schemas.microsoft.com/office/drawing/2014/main" id="{5B875B18-3A04-B000-C2D6-0E6AE0B97C6F}"/>
              </a:ext>
            </a:extLst>
          </p:cNvPr>
          <p:cNvSpPr>
            <a:spLocks noGrp="1"/>
          </p:cNvSpPr>
          <p:nvPr>
            <p:ph type="body" sz="quarter" idx="26"/>
          </p:nvPr>
        </p:nvSpPr>
        <p:spPr>
          <a:xfrm>
            <a:off x="4400130" y="2614613"/>
            <a:ext cx="16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4" name="Text Placeholder 9">
            <a:extLst>
              <a:ext uri="{FF2B5EF4-FFF2-40B4-BE49-F238E27FC236}">
                <a16:creationId xmlns:a16="http://schemas.microsoft.com/office/drawing/2014/main" id="{28BBD533-3575-CCFB-E71B-47CDA356796F}"/>
              </a:ext>
            </a:extLst>
          </p:cNvPr>
          <p:cNvSpPr>
            <a:spLocks noGrp="1"/>
          </p:cNvSpPr>
          <p:nvPr>
            <p:ph type="body" sz="quarter" idx="27"/>
          </p:nvPr>
        </p:nvSpPr>
        <p:spPr>
          <a:xfrm>
            <a:off x="6353187" y="2282973"/>
            <a:ext cx="16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5" name="Text Placeholder 19">
            <a:extLst>
              <a:ext uri="{FF2B5EF4-FFF2-40B4-BE49-F238E27FC236}">
                <a16:creationId xmlns:a16="http://schemas.microsoft.com/office/drawing/2014/main" id="{0A1E506D-D061-96CB-507A-484BC5A40121}"/>
              </a:ext>
            </a:extLst>
          </p:cNvPr>
          <p:cNvSpPr>
            <a:spLocks noGrp="1"/>
          </p:cNvSpPr>
          <p:nvPr>
            <p:ph type="body" sz="quarter" idx="28"/>
          </p:nvPr>
        </p:nvSpPr>
        <p:spPr>
          <a:xfrm>
            <a:off x="6357195" y="2614613"/>
            <a:ext cx="16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6" name="Text Placeholder 9">
            <a:extLst>
              <a:ext uri="{FF2B5EF4-FFF2-40B4-BE49-F238E27FC236}">
                <a16:creationId xmlns:a16="http://schemas.microsoft.com/office/drawing/2014/main" id="{15B29677-BE3B-7470-2545-1CDB37817379}"/>
              </a:ext>
            </a:extLst>
          </p:cNvPr>
          <p:cNvSpPr>
            <a:spLocks noGrp="1"/>
          </p:cNvSpPr>
          <p:nvPr>
            <p:ph type="body" sz="quarter" idx="29"/>
          </p:nvPr>
        </p:nvSpPr>
        <p:spPr>
          <a:xfrm>
            <a:off x="8308916" y="2282973"/>
            <a:ext cx="16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7" name="Text Placeholder 19">
            <a:extLst>
              <a:ext uri="{FF2B5EF4-FFF2-40B4-BE49-F238E27FC236}">
                <a16:creationId xmlns:a16="http://schemas.microsoft.com/office/drawing/2014/main" id="{2F79A021-8D89-90CC-C1F3-B0371DBA6128}"/>
              </a:ext>
            </a:extLst>
          </p:cNvPr>
          <p:cNvSpPr>
            <a:spLocks noGrp="1"/>
          </p:cNvSpPr>
          <p:nvPr>
            <p:ph type="body" sz="quarter" idx="30"/>
          </p:nvPr>
        </p:nvSpPr>
        <p:spPr>
          <a:xfrm>
            <a:off x="8314260" y="2614613"/>
            <a:ext cx="16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8" name="Text Placeholder 9">
            <a:extLst>
              <a:ext uri="{FF2B5EF4-FFF2-40B4-BE49-F238E27FC236}">
                <a16:creationId xmlns:a16="http://schemas.microsoft.com/office/drawing/2014/main" id="{D6BACB2F-0DB8-DD63-EA6C-7C37EC4B4A7F}"/>
              </a:ext>
            </a:extLst>
          </p:cNvPr>
          <p:cNvSpPr>
            <a:spLocks noGrp="1"/>
          </p:cNvSpPr>
          <p:nvPr>
            <p:ph type="body" sz="quarter" idx="31"/>
          </p:nvPr>
        </p:nvSpPr>
        <p:spPr>
          <a:xfrm>
            <a:off x="10264643" y="2282973"/>
            <a:ext cx="16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9" name="Text Placeholder 19">
            <a:extLst>
              <a:ext uri="{FF2B5EF4-FFF2-40B4-BE49-F238E27FC236}">
                <a16:creationId xmlns:a16="http://schemas.microsoft.com/office/drawing/2014/main" id="{383AED7B-9104-4F4D-98AE-4DBE12D1BBDD}"/>
              </a:ext>
            </a:extLst>
          </p:cNvPr>
          <p:cNvSpPr>
            <a:spLocks noGrp="1"/>
          </p:cNvSpPr>
          <p:nvPr>
            <p:ph type="body" sz="quarter" idx="32"/>
          </p:nvPr>
        </p:nvSpPr>
        <p:spPr>
          <a:xfrm>
            <a:off x="10271326" y="2614613"/>
            <a:ext cx="16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0" name="TextBox 19">
            <a:extLst>
              <a:ext uri="{FF2B5EF4-FFF2-40B4-BE49-F238E27FC236}">
                <a16:creationId xmlns:a16="http://schemas.microsoft.com/office/drawing/2014/main" id="{398B30BC-5605-4035-E48B-463C18BEDEB8}"/>
              </a:ext>
            </a:extLst>
          </p:cNvPr>
          <p:cNvSpPr txBox="1"/>
          <p:nvPr userDrawn="1"/>
        </p:nvSpPr>
        <p:spPr>
          <a:xfrm>
            <a:off x="-1828800" y="2827381"/>
            <a:ext cx="1694046" cy="584775"/>
          </a:xfrm>
          <a:prstGeom prst="rect">
            <a:avLst/>
          </a:prstGeom>
          <a:noFill/>
        </p:spPr>
        <p:txBody>
          <a:bodyPr wrap="square" rtlCol="0">
            <a:spAutoFit/>
          </a:bodyPr>
          <a:lstStyle/>
          <a:p>
            <a:r>
              <a:rPr lang="en-GB" sz="800" dirty="0"/>
              <a:t>NOTE: Adjust the vertical dividers to match the height of your text content (making sure all are of a consistent height).</a:t>
            </a:r>
          </a:p>
        </p:txBody>
      </p:sp>
    </p:spTree>
    <p:extLst>
      <p:ext uri="{BB962C8B-B14F-4D97-AF65-F5344CB8AC3E}">
        <p14:creationId xmlns:p14="http://schemas.microsoft.com/office/powerpoint/2010/main" val="299455111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melin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C1CD-2885-55F3-61DF-04B4921832BA}"/>
              </a:ext>
            </a:extLst>
          </p:cNvPr>
          <p:cNvSpPr>
            <a:spLocks noGrp="1"/>
          </p:cNvSpPr>
          <p:nvPr>
            <p:ph type="title" hasCustomPrompt="1"/>
          </p:nvPr>
        </p:nvSpPr>
        <p:spPr>
          <a:xfrm>
            <a:off x="306000" y="306000"/>
            <a:ext cx="5648397"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F57DCDA2-F04F-EF39-A68F-2FFB8F203691}"/>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A4E165A-D603-F44C-1F49-59254C686734}"/>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F3868BC9-AFDB-387B-F5C5-FFDC1EF20229}"/>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90B4463B-6714-67EC-1362-F20D740D5E67}"/>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8">
            <a:extLst>
              <a:ext uri="{FF2B5EF4-FFF2-40B4-BE49-F238E27FC236}">
                <a16:creationId xmlns:a16="http://schemas.microsoft.com/office/drawing/2014/main" id="{9D7A8C5F-BE9D-1F83-FE56-4A5E6AB6087E}"/>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Text Placeholder 9">
            <a:extLst>
              <a:ext uri="{FF2B5EF4-FFF2-40B4-BE49-F238E27FC236}">
                <a16:creationId xmlns:a16="http://schemas.microsoft.com/office/drawing/2014/main" id="{46434A8A-3238-656F-E766-071DBA37E3E2}"/>
              </a:ext>
            </a:extLst>
          </p:cNvPr>
          <p:cNvSpPr>
            <a:spLocks noGrp="1"/>
          </p:cNvSpPr>
          <p:nvPr>
            <p:ph type="body" sz="quarter" idx="15"/>
          </p:nvPr>
        </p:nvSpPr>
        <p:spPr>
          <a:xfrm>
            <a:off x="304799" y="2282973"/>
            <a:ext cx="3527875"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9" name="Text Placeholder 9">
            <a:extLst>
              <a:ext uri="{FF2B5EF4-FFF2-40B4-BE49-F238E27FC236}">
                <a16:creationId xmlns:a16="http://schemas.microsoft.com/office/drawing/2014/main" id="{C3137B0F-E471-1AB8-6CBA-9BCDAD5E8A22}"/>
              </a:ext>
            </a:extLst>
          </p:cNvPr>
          <p:cNvSpPr>
            <a:spLocks noGrp="1"/>
          </p:cNvSpPr>
          <p:nvPr>
            <p:ph type="body" sz="quarter" idx="17"/>
          </p:nvPr>
        </p:nvSpPr>
        <p:spPr>
          <a:xfrm>
            <a:off x="4195349" y="2282973"/>
            <a:ext cx="3527874"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0" name="Text Placeholder 9">
            <a:extLst>
              <a:ext uri="{FF2B5EF4-FFF2-40B4-BE49-F238E27FC236}">
                <a16:creationId xmlns:a16="http://schemas.microsoft.com/office/drawing/2014/main" id="{AB5E02E6-314F-A208-BB34-A03F5F310B0D}"/>
              </a:ext>
            </a:extLst>
          </p:cNvPr>
          <p:cNvSpPr>
            <a:spLocks noGrp="1"/>
          </p:cNvSpPr>
          <p:nvPr>
            <p:ph type="body" sz="quarter" idx="19"/>
          </p:nvPr>
        </p:nvSpPr>
        <p:spPr>
          <a:xfrm>
            <a:off x="8085898" y="2282973"/>
            <a:ext cx="3528126"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19">
            <a:extLst>
              <a:ext uri="{FF2B5EF4-FFF2-40B4-BE49-F238E27FC236}">
                <a16:creationId xmlns:a16="http://schemas.microsoft.com/office/drawing/2014/main" id="{A15EEF04-EB57-2EFE-BCC8-60BFAE4541A0}"/>
              </a:ext>
            </a:extLst>
          </p:cNvPr>
          <p:cNvSpPr>
            <a:spLocks noGrp="1"/>
          </p:cNvSpPr>
          <p:nvPr>
            <p:ph type="body" sz="quarter" idx="24"/>
          </p:nvPr>
        </p:nvSpPr>
        <p:spPr>
          <a:xfrm>
            <a:off x="304675" y="2614613"/>
            <a:ext cx="3528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2" name="Text Placeholder 19">
            <a:extLst>
              <a:ext uri="{FF2B5EF4-FFF2-40B4-BE49-F238E27FC236}">
                <a16:creationId xmlns:a16="http://schemas.microsoft.com/office/drawing/2014/main" id="{2D62A765-47EA-B167-0BE8-B4756A00F527}"/>
              </a:ext>
            </a:extLst>
          </p:cNvPr>
          <p:cNvSpPr>
            <a:spLocks noGrp="1"/>
          </p:cNvSpPr>
          <p:nvPr>
            <p:ph type="body" sz="quarter" idx="25"/>
          </p:nvPr>
        </p:nvSpPr>
        <p:spPr>
          <a:xfrm>
            <a:off x="4195349" y="2614613"/>
            <a:ext cx="3528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3" name="Text Placeholder 19">
            <a:extLst>
              <a:ext uri="{FF2B5EF4-FFF2-40B4-BE49-F238E27FC236}">
                <a16:creationId xmlns:a16="http://schemas.microsoft.com/office/drawing/2014/main" id="{ED5C994C-A90B-DEE1-D499-BF454BABBDCB}"/>
              </a:ext>
            </a:extLst>
          </p:cNvPr>
          <p:cNvSpPr>
            <a:spLocks noGrp="1"/>
          </p:cNvSpPr>
          <p:nvPr>
            <p:ph type="body" sz="quarter" idx="26"/>
          </p:nvPr>
        </p:nvSpPr>
        <p:spPr>
          <a:xfrm>
            <a:off x="8086024" y="2614613"/>
            <a:ext cx="3528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cxnSp>
        <p:nvCxnSpPr>
          <p:cNvPr id="15" name="Straight Connector 14">
            <a:extLst>
              <a:ext uri="{FF2B5EF4-FFF2-40B4-BE49-F238E27FC236}">
                <a16:creationId xmlns:a16="http://schemas.microsoft.com/office/drawing/2014/main" id="{5E758CFD-6353-8E5B-960B-5799F0D9921C}"/>
              </a:ext>
            </a:extLst>
          </p:cNvPr>
          <p:cNvCxnSpPr>
            <a:cxnSpLocks/>
          </p:cNvCxnSpPr>
          <p:nvPr userDrawn="1"/>
        </p:nvCxnSpPr>
        <p:spPr>
          <a:xfrm>
            <a:off x="304675" y="2282973"/>
            <a:ext cx="3528126"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Arrow: Chevron 15">
            <a:extLst>
              <a:ext uri="{FF2B5EF4-FFF2-40B4-BE49-F238E27FC236}">
                <a16:creationId xmlns:a16="http://schemas.microsoft.com/office/drawing/2014/main" id="{DBDB799E-9DE8-9EFD-E9D6-FF4EAC64FC22}"/>
              </a:ext>
            </a:extLst>
          </p:cNvPr>
          <p:cNvSpPr/>
          <p:nvPr userDrawn="1"/>
        </p:nvSpPr>
        <p:spPr>
          <a:xfrm>
            <a:off x="3888912"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800">
              <a:solidFill>
                <a:schemeClr val="tx1"/>
              </a:solidFill>
            </a:endParaRPr>
          </a:p>
        </p:txBody>
      </p:sp>
      <p:cxnSp>
        <p:nvCxnSpPr>
          <p:cNvPr id="22" name="Straight Connector 21">
            <a:extLst>
              <a:ext uri="{FF2B5EF4-FFF2-40B4-BE49-F238E27FC236}">
                <a16:creationId xmlns:a16="http://schemas.microsoft.com/office/drawing/2014/main" id="{D71FEB51-AFE7-8D09-2DDF-EA55F7B457BE}"/>
              </a:ext>
            </a:extLst>
          </p:cNvPr>
          <p:cNvCxnSpPr>
            <a:cxnSpLocks/>
          </p:cNvCxnSpPr>
          <p:nvPr userDrawn="1"/>
        </p:nvCxnSpPr>
        <p:spPr>
          <a:xfrm>
            <a:off x="4196397" y="2282973"/>
            <a:ext cx="3528126"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3" name="Arrow: Chevron 22">
            <a:extLst>
              <a:ext uri="{FF2B5EF4-FFF2-40B4-BE49-F238E27FC236}">
                <a16:creationId xmlns:a16="http://schemas.microsoft.com/office/drawing/2014/main" id="{62FBB4E5-5680-7A1E-A0CE-9B5E67EA5EBD}"/>
              </a:ext>
            </a:extLst>
          </p:cNvPr>
          <p:cNvSpPr/>
          <p:nvPr userDrawn="1"/>
        </p:nvSpPr>
        <p:spPr>
          <a:xfrm>
            <a:off x="7780634"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800">
              <a:solidFill>
                <a:schemeClr val="tx1"/>
              </a:solidFill>
            </a:endParaRPr>
          </a:p>
        </p:txBody>
      </p:sp>
      <p:cxnSp>
        <p:nvCxnSpPr>
          <p:cNvPr id="24" name="Straight Connector 23">
            <a:extLst>
              <a:ext uri="{FF2B5EF4-FFF2-40B4-BE49-F238E27FC236}">
                <a16:creationId xmlns:a16="http://schemas.microsoft.com/office/drawing/2014/main" id="{A4F97134-2CAF-FE5A-4E3B-79DD92C4E68E}"/>
              </a:ext>
            </a:extLst>
          </p:cNvPr>
          <p:cNvCxnSpPr>
            <a:cxnSpLocks/>
          </p:cNvCxnSpPr>
          <p:nvPr userDrawn="1"/>
        </p:nvCxnSpPr>
        <p:spPr>
          <a:xfrm>
            <a:off x="8088119" y="2282973"/>
            <a:ext cx="3528126"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Arrow: Chevron 24">
            <a:extLst>
              <a:ext uri="{FF2B5EF4-FFF2-40B4-BE49-F238E27FC236}">
                <a16:creationId xmlns:a16="http://schemas.microsoft.com/office/drawing/2014/main" id="{1CF0A13A-31A4-FF89-6DE7-027605D20B96}"/>
              </a:ext>
            </a:extLst>
          </p:cNvPr>
          <p:cNvSpPr/>
          <p:nvPr userDrawn="1"/>
        </p:nvSpPr>
        <p:spPr>
          <a:xfrm>
            <a:off x="11672356"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800">
              <a:solidFill>
                <a:schemeClr val="tx1"/>
              </a:solidFill>
            </a:endParaRPr>
          </a:p>
        </p:txBody>
      </p:sp>
    </p:spTree>
    <p:extLst>
      <p:ext uri="{BB962C8B-B14F-4D97-AF65-F5344CB8AC3E}">
        <p14:creationId xmlns:p14="http://schemas.microsoft.com/office/powerpoint/2010/main" val="428350825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melin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C1CD-2885-55F3-61DF-04B4921832BA}"/>
              </a:ext>
            </a:extLst>
          </p:cNvPr>
          <p:cNvSpPr>
            <a:spLocks noGrp="1"/>
          </p:cNvSpPr>
          <p:nvPr>
            <p:ph type="title" hasCustomPrompt="1"/>
          </p:nvPr>
        </p:nvSpPr>
        <p:spPr>
          <a:xfrm>
            <a:off x="306000" y="306000"/>
            <a:ext cx="5648397"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F57DCDA2-F04F-EF39-A68F-2FFB8F203691}"/>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A4E165A-D603-F44C-1F49-59254C686734}"/>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F3868BC9-AFDB-387B-F5C5-FFDC1EF20229}"/>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90B4463B-6714-67EC-1362-F20D740D5E67}"/>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8">
            <a:extLst>
              <a:ext uri="{FF2B5EF4-FFF2-40B4-BE49-F238E27FC236}">
                <a16:creationId xmlns:a16="http://schemas.microsoft.com/office/drawing/2014/main" id="{9D7A8C5F-BE9D-1F83-FE56-4A5E6AB6087E}"/>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Text Placeholder 9">
            <a:extLst>
              <a:ext uri="{FF2B5EF4-FFF2-40B4-BE49-F238E27FC236}">
                <a16:creationId xmlns:a16="http://schemas.microsoft.com/office/drawing/2014/main" id="{46434A8A-3238-656F-E766-071DBA37E3E2}"/>
              </a:ext>
            </a:extLst>
          </p:cNvPr>
          <p:cNvSpPr>
            <a:spLocks noGrp="1"/>
          </p:cNvSpPr>
          <p:nvPr>
            <p:ph type="body" sz="quarter" idx="15"/>
          </p:nvPr>
        </p:nvSpPr>
        <p:spPr>
          <a:xfrm>
            <a:off x="304799" y="2282973"/>
            <a:ext cx="2556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9" name="Text Placeholder 9">
            <a:extLst>
              <a:ext uri="{FF2B5EF4-FFF2-40B4-BE49-F238E27FC236}">
                <a16:creationId xmlns:a16="http://schemas.microsoft.com/office/drawing/2014/main" id="{C3137B0F-E471-1AB8-6CBA-9BCDAD5E8A22}"/>
              </a:ext>
            </a:extLst>
          </p:cNvPr>
          <p:cNvSpPr>
            <a:spLocks noGrp="1"/>
          </p:cNvSpPr>
          <p:nvPr>
            <p:ph type="body" sz="quarter" idx="17"/>
          </p:nvPr>
        </p:nvSpPr>
        <p:spPr>
          <a:xfrm>
            <a:off x="3211156" y="2282973"/>
            <a:ext cx="2556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0" name="Text Placeholder 9">
            <a:extLst>
              <a:ext uri="{FF2B5EF4-FFF2-40B4-BE49-F238E27FC236}">
                <a16:creationId xmlns:a16="http://schemas.microsoft.com/office/drawing/2014/main" id="{AB5E02E6-314F-A208-BB34-A03F5F310B0D}"/>
              </a:ext>
            </a:extLst>
          </p:cNvPr>
          <p:cNvSpPr>
            <a:spLocks noGrp="1"/>
          </p:cNvSpPr>
          <p:nvPr>
            <p:ph type="body" sz="quarter" idx="19"/>
          </p:nvPr>
        </p:nvSpPr>
        <p:spPr>
          <a:xfrm>
            <a:off x="6117637" y="2282973"/>
            <a:ext cx="2556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19">
            <a:extLst>
              <a:ext uri="{FF2B5EF4-FFF2-40B4-BE49-F238E27FC236}">
                <a16:creationId xmlns:a16="http://schemas.microsoft.com/office/drawing/2014/main" id="{A15EEF04-EB57-2EFE-BCC8-60BFAE4541A0}"/>
              </a:ext>
            </a:extLst>
          </p:cNvPr>
          <p:cNvSpPr>
            <a:spLocks noGrp="1"/>
          </p:cNvSpPr>
          <p:nvPr>
            <p:ph type="body" sz="quarter" idx="24"/>
          </p:nvPr>
        </p:nvSpPr>
        <p:spPr>
          <a:xfrm>
            <a:off x="304675" y="2614613"/>
            <a:ext cx="2556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2" name="Text Placeholder 19">
            <a:extLst>
              <a:ext uri="{FF2B5EF4-FFF2-40B4-BE49-F238E27FC236}">
                <a16:creationId xmlns:a16="http://schemas.microsoft.com/office/drawing/2014/main" id="{2D62A765-47EA-B167-0BE8-B4756A00F527}"/>
              </a:ext>
            </a:extLst>
          </p:cNvPr>
          <p:cNvSpPr>
            <a:spLocks noGrp="1"/>
          </p:cNvSpPr>
          <p:nvPr>
            <p:ph type="body" sz="quarter" idx="25"/>
          </p:nvPr>
        </p:nvSpPr>
        <p:spPr>
          <a:xfrm>
            <a:off x="3211156" y="2614613"/>
            <a:ext cx="2556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3" name="Text Placeholder 19">
            <a:extLst>
              <a:ext uri="{FF2B5EF4-FFF2-40B4-BE49-F238E27FC236}">
                <a16:creationId xmlns:a16="http://schemas.microsoft.com/office/drawing/2014/main" id="{ED5C994C-A90B-DEE1-D499-BF454BABBDCB}"/>
              </a:ext>
            </a:extLst>
          </p:cNvPr>
          <p:cNvSpPr>
            <a:spLocks noGrp="1"/>
          </p:cNvSpPr>
          <p:nvPr>
            <p:ph type="body" sz="quarter" idx="26"/>
          </p:nvPr>
        </p:nvSpPr>
        <p:spPr>
          <a:xfrm>
            <a:off x="6117637" y="2614613"/>
            <a:ext cx="2556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cxnSp>
        <p:nvCxnSpPr>
          <p:cNvPr id="15" name="Straight Connector 14">
            <a:extLst>
              <a:ext uri="{FF2B5EF4-FFF2-40B4-BE49-F238E27FC236}">
                <a16:creationId xmlns:a16="http://schemas.microsoft.com/office/drawing/2014/main" id="{5E758CFD-6353-8E5B-960B-5799F0D9921C}"/>
              </a:ext>
            </a:extLst>
          </p:cNvPr>
          <p:cNvCxnSpPr>
            <a:cxnSpLocks/>
          </p:cNvCxnSpPr>
          <p:nvPr userDrawn="1"/>
        </p:nvCxnSpPr>
        <p:spPr>
          <a:xfrm>
            <a:off x="304675" y="2282973"/>
            <a:ext cx="2556124"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Arrow: Chevron 15">
            <a:extLst>
              <a:ext uri="{FF2B5EF4-FFF2-40B4-BE49-F238E27FC236}">
                <a16:creationId xmlns:a16="http://schemas.microsoft.com/office/drawing/2014/main" id="{DBDB799E-9DE8-9EFD-E9D6-FF4EAC64FC22}"/>
              </a:ext>
            </a:extLst>
          </p:cNvPr>
          <p:cNvSpPr/>
          <p:nvPr userDrawn="1"/>
        </p:nvSpPr>
        <p:spPr>
          <a:xfrm>
            <a:off x="2916910"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Text Placeholder 9">
            <a:extLst>
              <a:ext uri="{FF2B5EF4-FFF2-40B4-BE49-F238E27FC236}">
                <a16:creationId xmlns:a16="http://schemas.microsoft.com/office/drawing/2014/main" id="{F459F560-10CA-9159-63B5-9571F8F2CD81}"/>
              </a:ext>
            </a:extLst>
          </p:cNvPr>
          <p:cNvSpPr>
            <a:spLocks noGrp="1"/>
          </p:cNvSpPr>
          <p:nvPr>
            <p:ph type="body" sz="quarter" idx="27"/>
          </p:nvPr>
        </p:nvSpPr>
        <p:spPr>
          <a:xfrm>
            <a:off x="9024117" y="2282973"/>
            <a:ext cx="2556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7" name="Text Placeholder 19">
            <a:extLst>
              <a:ext uri="{FF2B5EF4-FFF2-40B4-BE49-F238E27FC236}">
                <a16:creationId xmlns:a16="http://schemas.microsoft.com/office/drawing/2014/main" id="{D1CE8918-CB52-FC8D-0667-5DD4C2904898}"/>
              </a:ext>
            </a:extLst>
          </p:cNvPr>
          <p:cNvSpPr>
            <a:spLocks noGrp="1"/>
          </p:cNvSpPr>
          <p:nvPr>
            <p:ph type="body" sz="quarter" idx="28"/>
          </p:nvPr>
        </p:nvSpPr>
        <p:spPr>
          <a:xfrm>
            <a:off x="9024119" y="2614613"/>
            <a:ext cx="2556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cxnSp>
        <p:nvCxnSpPr>
          <p:cNvPr id="30" name="Straight Connector 29">
            <a:extLst>
              <a:ext uri="{FF2B5EF4-FFF2-40B4-BE49-F238E27FC236}">
                <a16:creationId xmlns:a16="http://schemas.microsoft.com/office/drawing/2014/main" id="{393B61CA-A7BE-8A3E-D9AC-F654B9B38698}"/>
              </a:ext>
            </a:extLst>
          </p:cNvPr>
          <p:cNvCxnSpPr>
            <a:cxnSpLocks/>
          </p:cNvCxnSpPr>
          <p:nvPr userDrawn="1"/>
        </p:nvCxnSpPr>
        <p:spPr>
          <a:xfrm>
            <a:off x="3221565" y="2282973"/>
            <a:ext cx="2556124"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1" name="Arrow: Chevron 30">
            <a:extLst>
              <a:ext uri="{FF2B5EF4-FFF2-40B4-BE49-F238E27FC236}">
                <a16:creationId xmlns:a16="http://schemas.microsoft.com/office/drawing/2014/main" id="{A8B2014E-675C-8EB9-B5B5-BD95FAFE19E6}"/>
              </a:ext>
            </a:extLst>
          </p:cNvPr>
          <p:cNvSpPr/>
          <p:nvPr userDrawn="1"/>
        </p:nvSpPr>
        <p:spPr>
          <a:xfrm>
            <a:off x="5833800"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32" name="Straight Connector 31">
            <a:extLst>
              <a:ext uri="{FF2B5EF4-FFF2-40B4-BE49-F238E27FC236}">
                <a16:creationId xmlns:a16="http://schemas.microsoft.com/office/drawing/2014/main" id="{FA0D4E54-4CD3-D526-DEED-81769F41304D}"/>
              </a:ext>
            </a:extLst>
          </p:cNvPr>
          <p:cNvCxnSpPr>
            <a:cxnSpLocks/>
          </p:cNvCxnSpPr>
          <p:nvPr userDrawn="1"/>
        </p:nvCxnSpPr>
        <p:spPr>
          <a:xfrm>
            <a:off x="6117513" y="2282973"/>
            <a:ext cx="2556124"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3" name="Arrow: Chevron 32">
            <a:extLst>
              <a:ext uri="{FF2B5EF4-FFF2-40B4-BE49-F238E27FC236}">
                <a16:creationId xmlns:a16="http://schemas.microsoft.com/office/drawing/2014/main" id="{8E6AA380-E662-A92F-D609-F474C925FADA}"/>
              </a:ext>
            </a:extLst>
          </p:cNvPr>
          <p:cNvSpPr/>
          <p:nvPr userDrawn="1"/>
        </p:nvSpPr>
        <p:spPr>
          <a:xfrm>
            <a:off x="8729748"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34" name="Straight Connector 33">
            <a:extLst>
              <a:ext uri="{FF2B5EF4-FFF2-40B4-BE49-F238E27FC236}">
                <a16:creationId xmlns:a16="http://schemas.microsoft.com/office/drawing/2014/main" id="{D5163727-FD74-E51F-D285-A4FDEAB2E16E}"/>
              </a:ext>
            </a:extLst>
          </p:cNvPr>
          <p:cNvCxnSpPr>
            <a:cxnSpLocks/>
          </p:cNvCxnSpPr>
          <p:nvPr userDrawn="1"/>
        </p:nvCxnSpPr>
        <p:spPr>
          <a:xfrm>
            <a:off x="9024117" y="2282973"/>
            <a:ext cx="2556124"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5" name="Arrow: Chevron 34">
            <a:extLst>
              <a:ext uri="{FF2B5EF4-FFF2-40B4-BE49-F238E27FC236}">
                <a16:creationId xmlns:a16="http://schemas.microsoft.com/office/drawing/2014/main" id="{AACA7782-B627-5E5D-977C-78713F8554CD}"/>
              </a:ext>
            </a:extLst>
          </p:cNvPr>
          <p:cNvSpPr/>
          <p:nvPr userDrawn="1"/>
        </p:nvSpPr>
        <p:spPr>
          <a:xfrm>
            <a:off x="11636352"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800117037"/>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melin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C1CD-2885-55F3-61DF-04B4921832BA}"/>
              </a:ext>
            </a:extLst>
          </p:cNvPr>
          <p:cNvSpPr>
            <a:spLocks noGrp="1"/>
          </p:cNvSpPr>
          <p:nvPr>
            <p:ph type="title" hasCustomPrompt="1"/>
          </p:nvPr>
        </p:nvSpPr>
        <p:spPr>
          <a:xfrm>
            <a:off x="306000" y="306000"/>
            <a:ext cx="5648397"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F57DCDA2-F04F-EF39-A68F-2FFB8F203691}"/>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A4E165A-D603-F44C-1F49-59254C686734}"/>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F3868BC9-AFDB-387B-F5C5-FFDC1EF20229}"/>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90B4463B-6714-67EC-1362-F20D740D5E67}"/>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8">
            <a:extLst>
              <a:ext uri="{FF2B5EF4-FFF2-40B4-BE49-F238E27FC236}">
                <a16:creationId xmlns:a16="http://schemas.microsoft.com/office/drawing/2014/main" id="{9D7A8C5F-BE9D-1F83-FE56-4A5E6AB6087E}"/>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Text Placeholder 9">
            <a:extLst>
              <a:ext uri="{FF2B5EF4-FFF2-40B4-BE49-F238E27FC236}">
                <a16:creationId xmlns:a16="http://schemas.microsoft.com/office/drawing/2014/main" id="{46434A8A-3238-656F-E766-071DBA37E3E2}"/>
              </a:ext>
            </a:extLst>
          </p:cNvPr>
          <p:cNvSpPr>
            <a:spLocks noGrp="1"/>
          </p:cNvSpPr>
          <p:nvPr>
            <p:ph type="body" sz="quarter" idx="15"/>
          </p:nvPr>
        </p:nvSpPr>
        <p:spPr>
          <a:xfrm>
            <a:off x="304799" y="2282973"/>
            <a:ext cx="198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9" name="Text Placeholder 9">
            <a:extLst>
              <a:ext uri="{FF2B5EF4-FFF2-40B4-BE49-F238E27FC236}">
                <a16:creationId xmlns:a16="http://schemas.microsoft.com/office/drawing/2014/main" id="{C3137B0F-E471-1AB8-6CBA-9BCDAD5E8A22}"/>
              </a:ext>
            </a:extLst>
          </p:cNvPr>
          <p:cNvSpPr>
            <a:spLocks noGrp="1"/>
          </p:cNvSpPr>
          <p:nvPr>
            <p:ph type="body" sz="quarter" idx="17"/>
          </p:nvPr>
        </p:nvSpPr>
        <p:spPr>
          <a:xfrm>
            <a:off x="2628628" y="2282973"/>
            <a:ext cx="198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0" name="Text Placeholder 9">
            <a:extLst>
              <a:ext uri="{FF2B5EF4-FFF2-40B4-BE49-F238E27FC236}">
                <a16:creationId xmlns:a16="http://schemas.microsoft.com/office/drawing/2014/main" id="{AB5E02E6-314F-A208-BB34-A03F5F310B0D}"/>
              </a:ext>
            </a:extLst>
          </p:cNvPr>
          <p:cNvSpPr>
            <a:spLocks noGrp="1"/>
          </p:cNvSpPr>
          <p:nvPr>
            <p:ph type="body" sz="quarter" idx="19"/>
          </p:nvPr>
        </p:nvSpPr>
        <p:spPr>
          <a:xfrm>
            <a:off x="4952457" y="2282973"/>
            <a:ext cx="198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19">
            <a:extLst>
              <a:ext uri="{FF2B5EF4-FFF2-40B4-BE49-F238E27FC236}">
                <a16:creationId xmlns:a16="http://schemas.microsoft.com/office/drawing/2014/main" id="{A15EEF04-EB57-2EFE-BCC8-60BFAE4541A0}"/>
              </a:ext>
            </a:extLst>
          </p:cNvPr>
          <p:cNvSpPr>
            <a:spLocks noGrp="1"/>
          </p:cNvSpPr>
          <p:nvPr>
            <p:ph type="body" sz="quarter" idx="24"/>
          </p:nvPr>
        </p:nvSpPr>
        <p:spPr>
          <a:xfrm>
            <a:off x="304675"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2" name="Text Placeholder 19">
            <a:extLst>
              <a:ext uri="{FF2B5EF4-FFF2-40B4-BE49-F238E27FC236}">
                <a16:creationId xmlns:a16="http://schemas.microsoft.com/office/drawing/2014/main" id="{2D62A765-47EA-B167-0BE8-B4756A00F527}"/>
              </a:ext>
            </a:extLst>
          </p:cNvPr>
          <p:cNvSpPr>
            <a:spLocks noGrp="1"/>
          </p:cNvSpPr>
          <p:nvPr>
            <p:ph type="body" sz="quarter" idx="25"/>
          </p:nvPr>
        </p:nvSpPr>
        <p:spPr>
          <a:xfrm>
            <a:off x="2628535"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3" name="Text Placeholder 19">
            <a:extLst>
              <a:ext uri="{FF2B5EF4-FFF2-40B4-BE49-F238E27FC236}">
                <a16:creationId xmlns:a16="http://schemas.microsoft.com/office/drawing/2014/main" id="{ED5C994C-A90B-DEE1-D499-BF454BABBDCB}"/>
              </a:ext>
            </a:extLst>
          </p:cNvPr>
          <p:cNvSpPr>
            <a:spLocks noGrp="1"/>
          </p:cNvSpPr>
          <p:nvPr>
            <p:ph type="body" sz="quarter" idx="26"/>
          </p:nvPr>
        </p:nvSpPr>
        <p:spPr>
          <a:xfrm>
            <a:off x="4952395"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cxnSp>
        <p:nvCxnSpPr>
          <p:cNvPr id="15" name="Straight Connector 14">
            <a:extLst>
              <a:ext uri="{FF2B5EF4-FFF2-40B4-BE49-F238E27FC236}">
                <a16:creationId xmlns:a16="http://schemas.microsoft.com/office/drawing/2014/main" id="{5E758CFD-6353-8E5B-960B-5799F0D9921C}"/>
              </a:ext>
            </a:extLst>
          </p:cNvPr>
          <p:cNvCxnSpPr>
            <a:cxnSpLocks/>
          </p:cNvCxnSpPr>
          <p:nvPr userDrawn="1"/>
        </p:nvCxnSpPr>
        <p:spPr>
          <a:xfrm>
            <a:off x="304800" y="2282973"/>
            <a:ext cx="1987207"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Arrow: Chevron 15">
            <a:extLst>
              <a:ext uri="{FF2B5EF4-FFF2-40B4-BE49-F238E27FC236}">
                <a16:creationId xmlns:a16="http://schemas.microsoft.com/office/drawing/2014/main" id="{DBDB799E-9DE8-9EFD-E9D6-FF4EAC64FC22}"/>
              </a:ext>
            </a:extLst>
          </p:cNvPr>
          <p:cNvSpPr/>
          <p:nvPr userDrawn="1"/>
        </p:nvSpPr>
        <p:spPr>
          <a:xfrm>
            <a:off x="2348118"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Text Placeholder 9">
            <a:extLst>
              <a:ext uri="{FF2B5EF4-FFF2-40B4-BE49-F238E27FC236}">
                <a16:creationId xmlns:a16="http://schemas.microsoft.com/office/drawing/2014/main" id="{F459F560-10CA-9159-63B5-9571F8F2CD81}"/>
              </a:ext>
            </a:extLst>
          </p:cNvPr>
          <p:cNvSpPr>
            <a:spLocks noGrp="1"/>
          </p:cNvSpPr>
          <p:nvPr>
            <p:ph type="body" sz="quarter" idx="27"/>
          </p:nvPr>
        </p:nvSpPr>
        <p:spPr>
          <a:xfrm>
            <a:off x="7276286" y="2282973"/>
            <a:ext cx="198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7" name="Text Placeholder 19">
            <a:extLst>
              <a:ext uri="{FF2B5EF4-FFF2-40B4-BE49-F238E27FC236}">
                <a16:creationId xmlns:a16="http://schemas.microsoft.com/office/drawing/2014/main" id="{D1CE8918-CB52-FC8D-0667-5DD4C2904898}"/>
              </a:ext>
            </a:extLst>
          </p:cNvPr>
          <p:cNvSpPr>
            <a:spLocks noGrp="1"/>
          </p:cNvSpPr>
          <p:nvPr>
            <p:ph type="body" sz="quarter" idx="28"/>
          </p:nvPr>
        </p:nvSpPr>
        <p:spPr>
          <a:xfrm>
            <a:off x="7276255"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1" name="Text Placeholder 9">
            <a:extLst>
              <a:ext uri="{FF2B5EF4-FFF2-40B4-BE49-F238E27FC236}">
                <a16:creationId xmlns:a16="http://schemas.microsoft.com/office/drawing/2014/main" id="{E0300071-C10F-73DE-516F-3A997209D34C}"/>
              </a:ext>
            </a:extLst>
          </p:cNvPr>
          <p:cNvSpPr>
            <a:spLocks noGrp="1"/>
          </p:cNvSpPr>
          <p:nvPr>
            <p:ph type="body" sz="quarter" idx="30"/>
          </p:nvPr>
        </p:nvSpPr>
        <p:spPr>
          <a:xfrm>
            <a:off x="9600115" y="2282973"/>
            <a:ext cx="198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22" name="Text Placeholder 19">
            <a:extLst>
              <a:ext uri="{FF2B5EF4-FFF2-40B4-BE49-F238E27FC236}">
                <a16:creationId xmlns:a16="http://schemas.microsoft.com/office/drawing/2014/main" id="{ADAD04CC-D508-F0AA-6E8C-45D588BE7E49}"/>
              </a:ext>
            </a:extLst>
          </p:cNvPr>
          <p:cNvSpPr>
            <a:spLocks noGrp="1"/>
          </p:cNvSpPr>
          <p:nvPr>
            <p:ph type="body" sz="quarter" idx="31"/>
          </p:nvPr>
        </p:nvSpPr>
        <p:spPr>
          <a:xfrm>
            <a:off x="9600117"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cxnSp>
        <p:nvCxnSpPr>
          <p:cNvPr id="24" name="Straight Connector 23">
            <a:extLst>
              <a:ext uri="{FF2B5EF4-FFF2-40B4-BE49-F238E27FC236}">
                <a16:creationId xmlns:a16="http://schemas.microsoft.com/office/drawing/2014/main" id="{84AD16E6-DFB2-3260-E7C2-D0F51629D8A7}"/>
              </a:ext>
            </a:extLst>
          </p:cNvPr>
          <p:cNvCxnSpPr>
            <a:cxnSpLocks/>
          </p:cNvCxnSpPr>
          <p:nvPr userDrawn="1"/>
        </p:nvCxnSpPr>
        <p:spPr>
          <a:xfrm>
            <a:off x="2628629" y="2282973"/>
            <a:ext cx="1987207"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Arrow: Chevron 24">
            <a:extLst>
              <a:ext uri="{FF2B5EF4-FFF2-40B4-BE49-F238E27FC236}">
                <a16:creationId xmlns:a16="http://schemas.microsoft.com/office/drawing/2014/main" id="{3DACABFD-232F-18BC-919F-CAD8A133DCDE}"/>
              </a:ext>
            </a:extLst>
          </p:cNvPr>
          <p:cNvSpPr/>
          <p:nvPr userDrawn="1"/>
        </p:nvSpPr>
        <p:spPr>
          <a:xfrm>
            <a:off x="4671947"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6" name="Straight Connector 25">
            <a:extLst>
              <a:ext uri="{FF2B5EF4-FFF2-40B4-BE49-F238E27FC236}">
                <a16:creationId xmlns:a16="http://schemas.microsoft.com/office/drawing/2014/main" id="{FFEA3E50-1AFA-3BF7-A87F-151906E60032}"/>
              </a:ext>
            </a:extLst>
          </p:cNvPr>
          <p:cNvCxnSpPr>
            <a:cxnSpLocks/>
          </p:cNvCxnSpPr>
          <p:nvPr userDrawn="1"/>
        </p:nvCxnSpPr>
        <p:spPr>
          <a:xfrm>
            <a:off x="4952395" y="2282973"/>
            <a:ext cx="1987207"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7" name="Arrow: Chevron 26">
            <a:extLst>
              <a:ext uri="{FF2B5EF4-FFF2-40B4-BE49-F238E27FC236}">
                <a16:creationId xmlns:a16="http://schemas.microsoft.com/office/drawing/2014/main" id="{95E84197-6880-09C2-1E08-4B7A842980F1}"/>
              </a:ext>
            </a:extLst>
          </p:cNvPr>
          <p:cNvSpPr/>
          <p:nvPr userDrawn="1"/>
        </p:nvSpPr>
        <p:spPr>
          <a:xfrm>
            <a:off x="6995713"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8" name="Straight Connector 27">
            <a:extLst>
              <a:ext uri="{FF2B5EF4-FFF2-40B4-BE49-F238E27FC236}">
                <a16:creationId xmlns:a16="http://schemas.microsoft.com/office/drawing/2014/main" id="{DBA4F882-E214-37A5-1366-A11A8B3C2119}"/>
              </a:ext>
            </a:extLst>
          </p:cNvPr>
          <p:cNvCxnSpPr>
            <a:cxnSpLocks/>
          </p:cNvCxnSpPr>
          <p:nvPr userDrawn="1"/>
        </p:nvCxnSpPr>
        <p:spPr>
          <a:xfrm>
            <a:off x="7276161" y="2282973"/>
            <a:ext cx="1987207"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9" name="Arrow: Chevron 28">
            <a:extLst>
              <a:ext uri="{FF2B5EF4-FFF2-40B4-BE49-F238E27FC236}">
                <a16:creationId xmlns:a16="http://schemas.microsoft.com/office/drawing/2014/main" id="{7A04A431-73CA-32DE-D035-406F2582A75A}"/>
              </a:ext>
            </a:extLst>
          </p:cNvPr>
          <p:cNvSpPr/>
          <p:nvPr userDrawn="1"/>
        </p:nvSpPr>
        <p:spPr>
          <a:xfrm>
            <a:off x="9319479"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36" name="Straight Connector 35">
            <a:extLst>
              <a:ext uri="{FF2B5EF4-FFF2-40B4-BE49-F238E27FC236}">
                <a16:creationId xmlns:a16="http://schemas.microsoft.com/office/drawing/2014/main" id="{AE570E91-ABB2-A812-B684-C45EB139B97D}"/>
              </a:ext>
            </a:extLst>
          </p:cNvPr>
          <p:cNvCxnSpPr>
            <a:cxnSpLocks/>
          </p:cNvCxnSpPr>
          <p:nvPr userDrawn="1"/>
        </p:nvCxnSpPr>
        <p:spPr>
          <a:xfrm>
            <a:off x="9599927" y="2282973"/>
            <a:ext cx="1987207"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7" name="Arrow: Chevron 36">
            <a:extLst>
              <a:ext uri="{FF2B5EF4-FFF2-40B4-BE49-F238E27FC236}">
                <a16:creationId xmlns:a16="http://schemas.microsoft.com/office/drawing/2014/main" id="{1AF30669-A2A4-2FDE-F80A-35E06EF01380}"/>
              </a:ext>
            </a:extLst>
          </p:cNvPr>
          <p:cNvSpPr/>
          <p:nvPr userDrawn="1"/>
        </p:nvSpPr>
        <p:spPr>
          <a:xfrm>
            <a:off x="11643245"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474044538"/>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melin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C1CD-2885-55F3-61DF-04B4921832BA}"/>
              </a:ext>
            </a:extLst>
          </p:cNvPr>
          <p:cNvSpPr>
            <a:spLocks noGrp="1"/>
          </p:cNvSpPr>
          <p:nvPr>
            <p:ph type="title" hasCustomPrompt="1"/>
          </p:nvPr>
        </p:nvSpPr>
        <p:spPr>
          <a:xfrm>
            <a:off x="306000" y="306000"/>
            <a:ext cx="5648397"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F57DCDA2-F04F-EF39-A68F-2FFB8F203691}"/>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A4E165A-D603-F44C-1F49-59254C686734}"/>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F3868BC9-AFDB-387B-F5C5-FFDC1EF20229}"/>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90B4463B-6714-67EC-1362-F20D740D5E67}"/>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8">
            <a:extLst>
              <a:ext uri="{FF2B5EF4-FFF2-40B4-BE49-F238E27FC236}">
                <a16:creationId xmlns:a16="http://schemas.microsoft.com/office/drawing/2014/main" id="{9D7A8C5F-BE9D-1F83-FE56-4A5E6AB6087E}"/>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Text Placeholder 9">
            <a:extLst>
              <a:ext uri="{FF2B5EF4-FFF2-40B4-BE49-F238E27FC236}">
                <a16:creationId xmlns:a16="http://schemas.microsoft.com/office/drawing/2014/main" id="{46434A8A-3238-656F-E766-071DBA37E3E2}"/>
              </a:ext>
            </a:extLst>
          </p:cNvPr>
          <p:cNvSpPr>
            <a:spLocks noGrp="1"/>
          </p:cNvSpPr>
          <p:nvPr>
            <p:ph type="body" sz="quarter" idx="15"/>
          </p:nvPr>
        </p:nvSpPr>
        <p:spPr>
          <a:xfrm>
            <a:off x="304799" y="2282973"/>
            <a:ext cx="1620000" cy="270000"/>
          </a:xfrm>
        </p:spPr>
        <p:txBody>
          <a:bodyP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9" name="Text Placeholder 9">
            <a:extLst>
              <a:ext uri="{FF2B5EF4-FFF2-40B4-BE49-F238E27FC236}">
                <a16:creationId xmlns:a16="http://schemas.microsoft.com/office/drawing/2014/main" id="{C3137B0F-E471-1AB8-6CBA-9BCDAD5E8A22}"/>
              </a:ext>
            </a:extLst>
          </p:cNvPr>
          <p:cNvSpPr>
            <a:spLocks noGrp="1"/>
          </p:cNvSpPr>
          <p:nvPr>
            <p:ph type="body" sz="quarter" idx="17"/>
          </p:nvPr>
        </p:nvSpPr>
        <p:spPr>
          <a:xfrm>
            <a:off x="2237266" y="2282973"/>
            <a:ext cx="1620000" cy="270000"/>
          </a:xfrm>
        </p:spPr>
        <p:txBody>
          <a:bodyPr vert="horz" lIns="0" tIns="0" rIns="0" bIns="0" rtlCol="0">
            <a:noAutofit/>
          </a:bodyPr>
          <a:lstStyle>
            <a:lvl1pPr>
              <a:defRPr lang="en-US" sz="1200" b="1" i="0" dirty="0"/>
            </a:lvl1pPr>
          </a:lstStyle>
          <a:p>
            <a:pPr marL="0" lvl="0" indent="0">
              <a:buNone/>
            </a:pPr>
            <a:r>
              <a:rPr lang="en-GB"/>
              <a:t>Click to edit Master text styles</a:t>
            </a:r>
          </a:p>
        </p:txBody>
      </p:sp>
      <p:sp>
        <p:nvSpPr>
          <p:cNvPr id="10" name="Text Placeholder 9">
            <a:extLst>
              <a:ext uri="{FF2B5EF4-FFF2-40B4-BE49-F238E27FC236}">
                <a16:creationId xmlns:a16="http://schemas.microsoft.com/office/drawing/2014/main" id="{AB5E02E6-314F-A208-BB34-A03F5F310B0D}"/>
              </a:ext>
            </a:extLst>
          </p:cNvPr>
          <p:cNvSpPr>
            <a:spLocks noGrp="1"/>
          </p:cNvSpPr>
          <p:nvPr>
            <p:ph type="body" sz="quarter" idx="19"/>
          </p:nvPr>
        </p:nvSpPr>
        <p:spPr>
          <a:xfrm>
            <a:off x="4169733" y="2282973"/>
            <a:ext cx="1620000" cy="270000"/>
          </a:xfrm>
        </p:spPr>
        <p:txBody>
          <a:bodyP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19">
            <a:extLst>
              <a:ext uri="{FF2B5EF4-FFF2-40B4-BE49-F238E27FC236}">
                <a16:creationId xmlns:a16="http://schemas.microsoft.com/office/drawing/2014/main" id="{A15EEF04-EB57-2EFE-BCC8-60BFAE4541A0}"/>
              </a:ext>
            </a:extLst>
          </p:cNvPr>
          <p:cNvSpPr>
            <a:spLocks noGrp="1"/>
          </p:cNvSpPr>
          <p:nvPr>
            <p:ph type="body" sz="quarter" idx="24"/>
          </p:nvPr>
        </p:nvSpPr>
        <p:spPr>
          <a:xfrm>
            <a:off x="304675" y="2667000"/>
            <a:ext cx="1620000" cy="2095500"/>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2" name="Text Placeholder 19">
            <a:extLst>
              <a:ext uri="{FF2B5EF4-FFF2-40B4-BE49-F238E27FC236}">
                <a16:creationId xmlns:a16="http://schemas.microsoft.com/office/drawing/2014/main" id="{2D62A765-47EA-B167-0BE8-B4756A00F527}"/>
              </a:ext>
            </a:extLst>
          </p:cNvPr>
          <p:cNvSpPr>
            <a:spLocks noGrp="1"/>
          </p:cNvSpPr>
          <p:nvPr>
            <p:ph type="body" sz="quarter" idx="25"/>
          </p:nvPr>
        </p:nvSpPr>
        <p:spPr>
          <a:xfrm>
            <a:off x="2237167" y="2667000"/>
            <a:ext cx="1620000" cy="2095500"/>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3" name="Text Placeholder 19">
            <a:extLst>
              <a:ext uri="{FF2B5EF4-FFF2-40B4-BE49-F238E27FC236}">
                <a16:creationId xmlns:a16="http://schemas.microsoft.com/office/drawing/2014/main" id="{ED5C994C-A90B-DEE1-D499-BF454BABBDCB}"/>
              </a:ext>
            </a:extLst>
          </p:cNvPr>
          <p:cNvSpPr>
            <a:spLocks noGrp="1"/>
          </p:cNvSpPr>
          <p:nvPr>
            <p:ph type="body" sz="quarter" idx="26"/>
          </p:nvPr>
        </p:nvSpPr>
        <p:spPr>
          <a:xfrm>
            <a:off x="4169659" y="2667000"/>
            <a:ext cx="1620000" cy="2095500"/>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cxnSp>
        <p:nvCxnSpPr>
          <p:cNvPr id="15" name="Straight Connector 14">
            <a:extLst>
              <a:ext uri="{FF2B5EF4-FFF2-40B4-BE49-F238E27FC236}">
                <a16:creationId xmlns:a16="http://schemas.microsoft.com/office/drawing/2014/main" id="{5E758CFD-6353-8E5B-960B-5799F0D9921C}"/>
              </a:ext>
            </a:extLst>
          </p:cNvPr>
          <p:cNvCxnSpPr>
            <a:cxnSpLocks/>
          </p:cNvCxnSpPr>
          <p:nvPr userDrawn="1"/>
        </p:nvCxnSpPr>
        <p:spPr>
          <a:xfrm>
            <a:off x="304675" y="2282973"/>
            <a:ext cx="1620000"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Arrow: Chevron 15">
            <a:extLst>
              <a:ext uri="{FF2B5EF4-FFF2-40B4-BE49-F238E27FC236}">
                <a16:creationId xmlns:a16="http://schemas.microsoft.com/office/drawing/2014/main" id="{DBDB799E-9DE8-9EFD-E9D6-FF4EAC64FC22}"/>
              </a:ext>
            </a:extLst>
          </p:cNvPr>
          <p:cNvSpPr/>
          <p:nvPr userDrawn="1"/>
        </p:nvSpPr>
        <p:spPr>
          <a:xfrm>
            <a:off x="1980786"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Text Placeholder 9">
            <a:extLst>
              <a:ext uri="{FF2B5EF4-FFF2-40B4-BE49-F238E27FC236}">
                <a16:creationId xmlns:a16="http://schemas.microsoft.com/office/drawing/2014/main" id="{F459F560-10CA-9159-63B5-9571F8F2CD81}"/>
              </a:ext>
            </a:extLst>
          </p:cNvPr>
          <p:cNvSpPr>
            <a:spLocks noGrp="1"/>
          </p:cNvSpPr>
          <p:nvPr>
            <p:ph type="body" sz="quarter" idx="27"/>
          </p:nvPr>
        </p:nvSpPr>
        <p:spPr>
          <a:xfrm>
            <a:off x="6102200" y="2282973"/>
            <a:ext cx="1620000" cy="270000"/>
          </a:xfrm>
        </p:spPr>
        <p:txBody>
          <a:bodyP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7" name="Text Placeholder 19">
            <a:extLst>
              <a:ext uri="{FF2B5EF4-FFF2-40B4-BE49-F238E27FC236}">
                <a16:creationId xmlns:a16="http://schemas.microsoft.com/office/drawing/2014/main" id="{D1CE8918-CB52-FC8D-0667-5DD4C2904898}"/>
              </a:ext>
            </a:extLst>
          </p:cNvPr>
          <p:cNvSpPr>
            <a:spLocks noGrp="1"/>
          </p:cNvSpPr>
          <p:nvPr>
            <p:ph type="body" sz="quarter" idx="28"/>
          </p:nvPr>
        </p:nvSpPr>
        <p:spPr>
          <a:xfrm>
            <a:off x="6102151" y="2667000"/>
            <a:ext cx="1620000" cy="2095500"/>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1" name="Text Placeholder 9">
            <a:extLst>
              <a:ext uri="{FF2B5EF4-FFF2-40B4-BE49-F238E27FC236}">
                <a16:creationId xmlns:a16="http://schemas.microsoft.com/office/drawing/2014/main" id="{E0300071-C10F-73DE-516F-3A997209D34C}"/>
              </a:ext>
            </a:extLst>
          </p:cNvPr>
          <p:cNvSpPr>
            <a:spLocks noGrp="1"/>
          </p:cNvSpPr>
          <p:nvPr>
            <p:ph type="body" sz="quarter" idx="30"/>
          </p:nvPr>
        </p:nvSpPr>
        <p:spPr>
          <a:xfrm>
            <a:off x="8034667" y="2282973"/>
            <a:ext cx="1620000" cy="270000"/>
          </a:xfrm>
        </p:spPr>
        <p:txBody>
          <a:bodyP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22" name="Text Placeholder 19">
            <a:extLst>
              <a:ext uri="{FF2B5EF4-FFF2-40B4-BE49-F238E27FC236}">
                <a16:creationId xmlns:a16="http://schemas.microsoft.com/office/drawing/2014/main" id="{ADAD04CC-D508-F0AA-6E8C-45D588BE7E49}"/>
              </a:ext>
            </a:extLst>
          </p:cNvPr>
          <p:cNvSpPr>
            <a:spLocks noGrp="1"/>
          </p:cNvSpPr>
          <p:nvPr>
            <p:ph type="body" sz="quarter" idx="31"/>
          </p:nvPr>
        </p:nvSpPr>
        <p:spPr>
          <a:xfrm>
            <a:off x="8034643" y="2667000"/>
            <a:ext cx="1620000" cy="2095500"/>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31" name="Text Placeholder 9">
            <a:extLst>
              <a:ext uri="{FF2B5EF4-FFF2-40B4-BE49-F238E27FC236}">
                <a16:creationId xmlns:a16="http://schemas.microsoft.com/office/drawing/2014/main" id="{7F5921D6-64BE-2161-A143-2DD17980F619}"/>
              </a:ext>
            </a:extLst>
          </p:cNvPr>
          <p:cNvSpPr>
            <a:spLocks noGrp="1"/>
          </p:cNvSpPr>
          <p:nvPr>
            <p:ph type="body" sz="quarter" idx="32"/>
          </p:nvPr>
        </p:nvSpPr>
        <p:spPr>
          <a:xfrm>
            <a:off x="9967132" y="2282973"/>
            <a:ext cx="1620000" cy="270000"/>
          </a:xfrm>
        </p:spPr>
        <p:txBody>
          <a:bodyP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32" name="Text Placeholder 19">
            <a:extLst>
              <a:ext uri="{FF2B5EF4-FFF2-40B4-BE49-F238E27FC236}">
                <a16:creationId xmlns:a16="http://schemas.microsoft.com/office/drawing/2014/main" id="{24C0D168-202E-E51B-E59E-8C97350E1781}"/>
              </a:ext>
            </a:extLst>
          </p:cNvPr>
          <p:cNvSpPr>
            <a:spLocks noGrp="1"/>
          </p:cNvSpPr>
          <p:nvPr>
            <p:ph type="body" sz="quarter" idx="33"/>
          </p:nvPr>
        </p:nvSpPr>
        <p:spPr>
          <a:xfrm>
            <a:off x="9967134" y="2667000"/>
            <a:ext cx="1620000" cy="2095500"/>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cxnSp>
        <p:nvCxnSpPr>
          <p:cNvPr id="34" name="Straight Connector 33">
            <a:extLst>
              <a:ext uri="{FF2B5EF4-FFF2-40B4-BE49-F238E27FC236}">
                <a16:creationId xmlns:a16="http://schemas.microsoft.com/office/drawing/2014/main" id="{C37B2904-10A6-C3A5-8D83-683C63BB01AF}"/>
              </a:ext>
            </a:extLst>
          </p:cNvPr>
          <p:cNvCxnSpPr>
            <a:cxnSpLocks/>
          </p:cNvCxnSpPr>
          <p:nvPr userDrawn="1"/>
        </p:nvCxnSpPr>
        <p:spPr>
          <a:xfrm>
            <a:off x="2240911" y="2282973"/>
            <a:ext cx="1620000"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5" name="Arrow: Chevron 34">
            <a:extLst>
              <a:ext uri="{FF2B5EF4-FFF2-40B4-BE49-F238E27FC236}">
                <a16:creationId xmlns:a16="http://schemas.microsoft.com/office/drawing/2014/main" id="{A47832D4-502D-A508-2B20-B5B27FE51634}"/>
              </a:ext>
            </a:extLst>
          </p:cNvPr>
          <p:cNvSpPr/>
          <p:nvPr userDrawn="1"/>
        </p:nvSpPr>
        <p:spPr>
          <a:xfrm>
            <a:off x="3917022"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38" name="Straight Connector 37">
            <a:extLst>
              <a:ext uri="{FF2B5EF4-FFF2-40B4-BE49-F238E27FC236}">
                <a16:creationId xmlns:a16="http://schemas.microsoft.com/office/drawing/2014/main" id="{7BD95FB1-1C25-533D-3CF4-8A51280DDBD0}"/>
              </a:ext>
            </a:extLst>
          </p:cNvPr>
          <p:cNvCxnSpPr>
            <a:cxnSpLocks/>
          </p:cNvCxnSpPr>
          <p:nvPr userDrawn="1"/>
        </p:nvCxnSpPr>
        <p:spPr>
          <a:xfrm>
            <a:off x="4169659" y="2282973"/>
            <a:ext cx="1620000"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9" name="Arrow: Chevron 38">
            <a:extLst>
              <a:ext uri="{FF2B5EF4-FFF2-40B4-BE49-F238E27FC236}">
                <a16:creationId xmlns:a16="http://schemas.microsoft.com/office/drawing/2014/main" id="{9D606AD1-4414-16B1-1215-97D7AFA56C9F}"/>
              </a:ext>
            </a:extLst>
          </p:cNvPr>
          <p:cNvSpPr/>
          <p:nvPr userDrawn="1"/>
        </p:nvSpPr>
        <p:spPr>
          <a:xfrm>
            <a:off x="5845770"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40" name="Straight Connector 39">
            <a:extLst>
              <a:ext uri="{FF2B5EF4-FFF2-40B4-BE49-F238E27FC236}">
                <a16:creationId xmlns:a16="http://schemas.microsoft.com/office/drawing/2014/main" id="{E5863BC1-2263-E713-9FF3-2640450DEF28}"/>
              </a:ext>
            </a:extLst>
          </p:cNvPr>
          <p:cNvCxnSpPr>
            <a:cxnSpLocks/>
          </p:cNvCxnSpPr>
          <p:nvPr userDrawn="1"/>
        </p:nvCxnSpPr>
        <p:spPr>
          <a:xfrm>
            <a:off x="6110598" y="2282973"/>
            <a:ext cx="1620000"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1" name="Arrow: Chevron 40">
            <a:extLst>
              <a:ext uri="{FF2B5EF4-FFF2-40B4-BE49-F238E27FC236}">
                <a16:creationId xmlns:a16="http://schemas.microsoft.com/office/drawing/2014/main" id="{6379909B-399A-153E-493D-37296869A7F0}"/>
              </a:ext>
            </a:extLst>
          </p:cNvPr>
          <p:cNvSpPr/>
          <p:nvPr userDrawn="1"/>
        </p:nvSpPr>
        <p:spPr>
          <a:xfrm>
            <a:off x="7786709"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42" name="Straight Connector 41">
            <a:extLst>
              <a:ext uri="{FF2B5EF4-FFF2-40B4-BE49-F238E27FC236}">
                <a16:creationId xmlns:a16="http://schemas.microsoft.com/office/drawing/2014/main" id="{EF6449C8-F3AF-7E2E-BAA8-72A82AE89478}"/>
              </a:ext>
            </a:extLst>
          </p:cNvPr>
          <p:cNvCxnSpPr>
            <a:cxnSpLocks/>
          </p:cNvCxnSpPr>
          <p:nvPr userDrawn="1"/>
        </p:nvCxnSpPr>
        <p:spPr>
          <a:xfrm>
            <a:off x="8034643" y="2282973"/>
            <a:ext cx="1620000"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3" name="Arrow: Chevron 42">
            <a:extLst>
              <a:ext uri="{FF2B5EF4-FFF2-40B4-BE49-F238E27FC236}">
                <a16:creationId xmlns:a16="http://schemas.microsoft.com/office/drawing/2014/main" id="{87196DB2-5D1E-4430-FA42-A39FC745E121}"/>
              </a:ext>
            </a:extLst>
          </p:cNvPr>
          <p:cNvSpPr/>
          <p:nvPr userDrawn="1"/>
        </p:nvSpPr>
        <p:spPr>
          <a:xfrm>
            <a:off x="9710754"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44" name="Straight Connector 43">
            <a:extLst>
              <a:ext uri="{FF2B5EF4-FFF2-40B4-BE49-F238E27FC236}">
                <a16:creationId xmlns:a16="http://schemas.microsoft.com/office/drawing/2014/main" id="{24E529B4-EB17-A0EB-9305-743BF2013A0A}"/>
              </a:ext>
            </a:extLst>
          </p:cNvPr>
          <p:cNvCxnSpPr>
            <a:cxnSpLocks/>
          </p:cNvCxnSpPr>
          <p:nvPr userDrawn="1"/>
        </p:nvCxnSpPr>
        <p:spPr>
          <a:xfrm>
            <a:off x="9971673" y="2282973"/>
            <a:ext cx="1620000"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5" name="Arrow: Chevron 44">
            <a:extLst>
              <a:ext uri="{FF2B5EF4-FFF2-40B4-BE49-F238E27FC236}">
                <a16:creationId xmlns:a16="http://schemas.microsoft.com/office/drawing/2014/main" id="{A892BA53-DD7A-BDD3-32D9-49FC10D5A1CE}"/>
              </a:ext>
            </a:extLst>
          </p:cNvPr>
          <p:cNvSpPr/>
          <p:nvPr userDrawn="1"/>
        </p:nvSpPr>
        <p:spPr>
          <a:xfrm>
            <a:off x="11647784"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12662453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eneric cover with supergraphic_3">
    <p:spTree>
      <p:nvGrpSpPr>
        <p:cNvPr id="1" name=""/>
        <p:cNvGrpSpPr/>
        <p:nvPr/>
      </p:nvGrpSpPr>
      <p:grpSpPr>
        <a:xfrm>
          <a:off x="0" y="0"/>
          <a:ext cx="0" cy="0"/>
          <a:chOff x="0" y="0"/>
          <a:chExt cx="0" cy="0"/>
        </a:xfrm>
      </p:grpSpPr>
      <p:pic>
        <p:nvPicPr>
          <p:cNvPr id="12" name="Picture 11" descr="A close up of a building&#10;&#10;Description automatically generated">
            <a:extLst>
              <a:ext uri="{FF2B5EF4-FFF2-40B4-BE49-F238E27FC236}">
                <a16:creationId xmlns:a16="http://schemas.microsoft.com/office/drawing/2014/main" id="{4B64D943-7426-9A0C-37E7-D0300DE75A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304800"/>
            <a:ext cx="11581200" cy="3881177"/>
          </a:xfrm>
          <a:prstGeom prst="rect">
            <a:avLst/>
          </a:prstGeom>
        </p:spPr>
      </p:pic>
      <p:sp>
        <p:nvSpPr>
          <p:cNvPr id="6" name="Parallelogram 5">
            <a:extLst>
              <a:ext uri="{FF2B5EF4-FFF2-40B4-BE49-F238E27FC236}">
                <a16:creationId xmlns:a16="http://schemas.microsoft.com/office/drawing/2014/main" id="{DAC8CF58-87D3-60FA-5AFF-B4440AA8CB89}"/>
              </a:ext>
            </a:extLst>
          </p:cNvPr>
          <p:cNvSpPr/>
          <p:nvPr userDrawn="1"/>
        </p:nvSpPr>
        <p:spPr>
          <a:xfrm>
            <a:off x="5314989" y="304800"/>
            <a:ext cx="3780186" cy="3880800"/>
          </a:xfrm>
          <a:prstGeom prst="parallelogram">
            <a:avLst>
              <a:gd name="adj" fmla="val 34323"/>
            </a:avLst>
          </a:prstGeom>
          <a:solidFill>
            <a:schemeClr val="bg1">
              <a:alpha val="1266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47878-4CC5-2F38-EC5C-CE288DFC692B}"/>
              </a:ext>
            </a:extLst>
          </p:cNvPr>
          <p:cNvSpPr>
            <a:spLocks noGrp="1"/>
          </p:cNvSpPr>
          <p:nvPr>
            <p:ph type="ctrTitle" hasCustomPrompt="1"/>
          </p:nvPr>
        </p:nvSpPr>
        <p:spPr>
          <a:xfrm>
            <a:off x="306000" y="4550400"/>
            <a:ext cx="11581200" cy="360000"/>
          </a:xfrm>
        </p:spPr>
        <p:txBody>
          <a:bodyPr anchor="ctr"/>
          <a:lstStyle>
            <a:lvl1pPr algn="l">
              <a:defRPr sz="2400"/>
            </a:lvl1pPr>
          </a:lstStyle>
          <a:p>
            <a:r>
              <a:rPr lang="en-US" dirty="0"/>
              <a:t>Title</a:t>
            </a:r>
            <a:endParaRPr lang="en-GB" dirty="0"/>
          </a:p>
        </p:txBody>
      </p:sp>
      <p:sp>
        <p:nvSpPr>
          <p:cNvPr id="3" name="Subtitle 2">
            <a:extLst>
              <a:ext uri="{FF2B5EF4-FFF2-40B4-BE49-F238E27FC236}">
                <a16:creationId xmlns:a16="http://schemas.microsoft.com/office/drawing/2014/main" id="{FC404444-F2E0-6C9C-4C6D-05AB61391266}"/>
              </a:ext>
            </a:extLst>
          </p:cNvPr>
          <p:cNvSpPr>
            <a:spLocks noGrp="1"/>
          </p:cNvSpPr>
          <p:nvPr>
            <p:ph type="subTitle" idx="1" hasCustomPrompt="1"/>
          </p:nvPr>
        </p:nvSpPr>
        <p:spPr>
          <a:xfrm>
            <a:off x="306000" y="4910400"/>
            <a:ext cx="11581200" cy="360000"/>
          </a:xfrm>
        </p:spPr>
        <p:txBody>
          <a:bodyPr/>
          <a:lstStyle>
            <a:lvl1pPr marL="0" indent="0" algn="l">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11" name="Text Placeholder 10">
            <a:extLst>
              <a:ext uri="{FF2B5EF4-FFF2-40B4-BE49-F238E27FC236}">
                <a16:creationId xmlns:a16="http://schemas.microsoft.com/office/drawing/2014/main" id="{A4795539-9F7B-3A76-36CE-3A8633FDF0EB}"/>
              </a:ext>
            </a:extLst>
          </p:cNvPr>
          <p:cNvSpPr>
            <a:spLocks noGrp="1"/>
          </p:cNvSpPr>
          <p:nvPr>
            <p:ph type="body" sz="quarter" idx="11" hasCustomPrompt="1"/>
          </p:nvPr>
        </p:nvSpPr>
        <p:spPr>
          <a:xfrm>
            <a:off x="306000" y="6249600"/>
            <a:ext cx="9000000" cy="360000"/>
          </a:xfrm>
        </p:spPr>
        <p:txBody>
          <a:bodyPr/>
          <a:lstStyle>
            <a:lvl1pPr marL="0" indent="0">
              <a:buNone/>
              <a:defRPr sz="2000">
                <a:solidFill>
                  <a:schemeClr val="tx1"/>
                </a:solidFill>
              </a:defRPr>
            </a:lvl1pPr>
          </a:lstStyle>
          <a:p>
            <a:pPr lvl="0"/>
            <a:r>
              <a:rPr lang="en-US" dirty="0"/>
              <a:t>Name, Date, Year</a:t>
            </a:r>
            <a:endParaRPr lang="en-GB" dirty="0"/>
          </a:p>
        </p:txBody>
      </p:sp>
      <p:pic>
        <p:nvPicPr>
          <p:cNvPr id="7" name="Grafik 11">
            <a:extLst>
              <a:ext uri="{FF2B5EF4-FFF2-40B4-BE49-F238E27FC236}">
                <a16:creationId xmlns:a16="http://schemas.microsoft.com/office/drawing/2014/main" id="{C52FB589-AB96-30BA-0605-35975BE8B0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334074324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Outro - white backgroun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D19440D8-36C8-9F20-5BE6-5D024AE51BA0}"/>
              </a:ext>
            </a:extLst>
          </p:cNvPr>
          <p:cNvSpPr txBox="1"/>
          <p:nvPr userDrawn="1"/>
        </p:nvSpPr>
        <p:spPr>
          <a:xfrm>
            <a:off x="304800" y="298800"/>
            <a:ext cx="1061188" cy="296081"/>
          </a:xfrm>
          <a:prstGeom prst="rect">
            <a:avLst/>
          </a:prstGeom>
          <a:noFill/>
        </p:spPr>
        <p:txBody>
          <a:bodyPr wrap="none" lIns="0" rIns="0" rtlCol="0" anchor="ctr">
            <a:noAutofit/>
          </a:bodyPr>
          <a:lstStyle/>
          <a:p>
            <a:r>
              <a:rPr lang="en-GB" sz="2400" dirty="0"/>
              <a:t>Contact</a:t>
            </a:r>
          </a:p>
        </p:txBody>
      </p:sp>
      <p:sp>
        <p:nvSpPr>
          <p:cNvPr id="9" name="Content Placeholder 8">
            <a:extLst>
              <a:ext uri="{FF2B5EF4-FFF2-40B4-BE49-F238E27FC236}">
                <a16:creationId xmlns:a16="http://schemas.microsoft.com/office/drawing/2014/main" id="{3638F8DD-BEC9-6467-0409-DEAA51E30C84}"/>
              </a:ext>
            </a:extLst>
          </p:cNvPr>
          <p:cNvSpPr>
            <a:spLocks noGrp="1"/>
          </p:cNvSpPr>
          <p:nvPr>
            <p:ph sz="quarter" idx="10"/>
          </p:nvPr>
        </p:nvSpPr>
        <p:spPr>
          <a:xfrm>
            <a:off x="304799" y="1729024"/>
            <a:ext cx="7558158" cy="2520000"/>
          </a:xfrm>
        </p:spPr>
        <p:txBody>
          <a:bodyPr tIns="0" numCol="2" spcCol="288000"/>
          <a:lstStyle>
            <a:lvl1pPr marL="0" indent="0">
              <a:spcAft>
                <a:spcPts val="0"/>
              </a:spcAft>
              <a:buNone/>
              <a:defRPr sz="1000" b="1"/>
            </a:lvl1pPr>
            <a:lvl2pPr marL="0" indent="0">
              <a:spcAft>
                <a:spcPts val="0"/>
              </a:spcAft>
              <a:buNone/>
              <a:defRPr sz="1000"/>
            </a:lvl2pPr>
            <a:lvl3pPr marL="357188" indent="0">
              <a:spcAft>
                <a:spcPts val="0"/>
              </a:spcAft>
              <a:buNone/>
              <a:defRPr sz="1000"/>
            </a:lvl3pPr>
            <a:lvl4pPr marL="534988" indent="0">
              <a:spcAft>
                <a:spcPts val="0"/>
              </a:spcAft>
              <a:buNone/>
              <a:defRPr sz="1000"/>
            </a:lvl4pPr>
            <a:lvl5pPr marL="715963" indent="0">
              <a:spcAft>
                <a:spcPts val="0"/>
              </a:spcAft>
              <a:buNone/>
              <a:defRPr sz="1000"/>
            </a:lvl5pPr>
          </a:lstStyle>
          <a:p>
            <a:pPr lvl="0"/>
            <a:r>
              <a:rPr lang="en-GB"/>
              <a:t>Click to edit Master text styles</a:t>
            </a:r>
          </a:p>
          <a:p>
            <a:pPr lvl="1"/>
            <a:r>
              <a:rPr lang="en-GB"/>
              <a:t>Second level</a:t>
            </a:r>
          </a:p>
        </p:txBody>
      </p:sp>
      <p:sp>
        <p:nvSpPr>
          <p:cNvPr id="11" name="TextBox 10">
            <a:extLst>
              <a:ext uri="{FF2B5EF4-FFF2-40B4-BE49-F238E27FC236}">
                <a16:creationId xmlns:a16="http://schemas.microsoft.com/office/drawing/2014/main" id="{1E5C39CC-12F0-243C-E79C-57F054AE9789}"/>
              </a:ext>
            </a:extLst>
          </p:cNvPr>
          <p:cNvSpPr txBox="1"/>
          <p:nvPr userDrawn="1"/>
        </p:nvSpPr>
        <p:spPr>
          <a:xfrm>
            <a:off x="304799" y="4536000"/>
            <a:ext cx="7558158" cy="1137600"/>
          </a:xfrm>
          <a:prstGeom prst="rect">
            <a:avLst/>
          </a:prstGeom>
          <a:noFill/>
        </p:spPr>
        <p:txBody>
          <a:bodyPr wrap="square" lIns="0" tIns="0" rIns="0" bIns="0" numCol="1" spcCol="144000" rtlCol="0">
            <a:noAutofit/>
          </a:bodyPr>
          <a:lstStyle/>
          <a:p>
            <a:pPr>
              <a:lnSpc>
                <a:spcPct val="107000"/>
              </a:lnSpc>
              <a:spcAft>
                <a:spcPts val="800"/>
              </a:spcAft>
            </a:pPr>
            <a:r>
              <a:rPr lang="en-GB" sz="1000" kern="100" spc="-10" baseline="0" dirty="0">
                <a:effectLst/>
                <a:latin typeface="+mj-lt"/>
                <a:ea typeface="Aptos" panose="020B0004020202020204" pitchFamily="34" charset="0"/>
                <a:cs typeface="Times New Roman" panose="02020603050405020304" pitchFamily="18" charset="0"/>
              </a:rPr>
              <a:t>The contents of this document are confidential and not for distribution to anyone other than the recipients. Disclosure to third parties cannot be made without the prior written consent of [Forvis Mazars xxx : adapt for legal entity].</a:t>
            </a:r>
          </a:p>
        </p:txBody>
      </p:sp>
      <p:sp>
        <p:nvSpPr>
          <p:cNvPr id="2" name="TextBox 1">
            <a:extLst>
              <a:ext uri="{FF2B5EF4-FFF2-40B4-BE49-F238E27FC236}">
                <a16:creationId xmlns:a16="http://schemas.microsoft.com/office/drawing/2014/main" id="{31154649-4A4B-29E4-6982-D75D679FBBB3}"/>
              </a:ext>
            </a:extLst>
          </p:cNvPr>
          <p:cNvSpPr txBox="1"/>
          <p:nvPr userDrawn="1"/>
        </p:nvSpPr>
        <p:spPr>
          <a:xfrm>
            <a:off x="304800" y="1260000"/>
            <a:ext cx="3268869" cy="369332"/>
          </a:xfrm>
          <a:prstGeom prst="rect">
            <a:avLst/>
          </a:prstGeom>
          <a:noFill/>
        </p:spPr>
        <p:txBody>
          <a:bodyPr wrap="square" lIns="0" rIns="0" rtlCol="0">
            <a:spAutoFit/>
          </a:bodyPr>
          <a:lstStyle/>
          <a:p>
            <a:r>
              <a:rPr lang="en-GB" b="1" dirty="0"/>
              <a:t>Forvis Mazars</a:t>
            </a:r>
          </a:p>
        </p:txBody>
      </p:sp>
      <p:sp>
        <p:nvSpPr>
          <p:cNvPr id="5" name="TextBox 4">
            <a:extLst>
              <a:ext uri="{FF2B5EF4-FFF2-40B4-BE49-F238E27FC236}">
                <a16:creationId xmlns:a16="http://schemas.microsoft.com/office/drawing/2014/main" id="{7D67CEAA-8DDD-841F-D884-3A662B0ADE62}"/>
              </a:ext>
            </a:extLst>
          </p:cNvPr>
          <p:cNvSpPr txBox="1"/>
          <p:nvPr userDrawn="1"/>
        </p:nvSpPr>
        <p:spPr>
          <a:xfrm>
            <a:off x="8194261" y="298800"/>
            <a:ext cx="1496051" cy="296081"/>
          </a:xfrm>
          <a:prstGeom prst="rect">
            <a:avLst/>
          </a:prstGeom>
          <a:noFill/>
        </p:spPr>
        <p:txBody>
          <a:bodyPr wrap="none" lIns="0" rIns="0" rtlCol="0" anchor="ctr">
            <a:noAutofit/>
          </a:bodyPr>
          <a:lstStyle/>
          <a:p>
            <a:r>
              <a:rPr lang="en-GB" sz="2400" dirty="0">
                <a:solidFill>
                  <a:schemeClr val="tx1"/>
                </a:solidFill>
              </a:rPr>
              <a:t>Follow us</a:t>
            </a:r>
          </a:p>
        </p:txBody>
      </p:sp>
      <p:sp>
        <p:nvSpPr>
          <p:cNvPr id="3" name="Footer Placeholder 4">
            <a:extLst>
              <a:ext uri="{FF2B5EF4-FFF2-40B4-BE49-F238E27FC236}">
                <a16:creationId xmlns:a16="http://schemas.microsoft.com/office/drawing/2014/main" id="{66085AAD-F041-418D-E93F-40C28A0BF92D}"/>
              </a:ext>
            </a:extLst>
          </p:cNvPr>
          <p:cNvSpPr txBox="1">
            <a:spLocks/>
          </p:cNvSpPr>
          <p:nvPr userDrawn="1"/>
        </p:nvSpPr>
        <p:spPr>
          <a:xfrm>
            <a:off x="304799" y="5585255"/>
            <a:ext cx="3268869" cy="270000"/>
          </a:xfrm>
          <a:prstGeom prst="rect">
            <a:avLst/>
          </a:prstGeom>
        </p:spPr>
        <p:txBody>
          <a:bodyPr vert="horz" lIns="0" tIns="45720" rIns="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noProof="0" dirty="0">
                <a:solidFill>
                  <a:schemeClr val="tx1"/>
                </a:solidFill>
              </a:rPr>
              <a:t>© Forvis Mazars 2024. All rights reserved.</a:t>
            </a:r>
          </a:p>
        </p:txBody>
      </p:sp>
      <p:sp>
        <p:nvSpPr>
          <p:cNvPr id="6" name="TextBox 5">
            <a:extLst>
              <a:ext uri="{FF2B5EF4-FFF2-40B4-BE49-F238E27FC236}">
                <a16:creationId xmlns:a16="http://schemas.microsoft.com/office/drawing/2014/main" id="{E01D5AA6-5D4D-16BA-3C98-BE0A3B18F8B9}"/>
              </a:ext>
            </a:extLst>
          </p:cNvPr>
          <p:cNvSpPr txBox="1"/>
          <p:nvPr userDrawn="1"/>
        </p:nvSpPr>
        <p:spPr>
          <a:xfrm>
            <a:off x="8194261" y="1258888"/>
            <a:ext cx="3692939" cy="3077766"/>
          </a:xfrm>
          <a:prstGeom prst="rect">
            <a:avLst/>
          </a:prstGeom>
          <a:noFill/>
        </p:spPr>
        <p:txBody>
          <a:bodyPr wrap="square" lIns="0" tIns="0" rIns="0" bIns="0" rtlCol="0">
            <a:noAutofit/>
          </a:bodyPr>
          <a:lstStyle/>
          <a:p>
            <a:r>
              <a:rPr lang="en-GB" sz="1400" b="1" dirty="0">
                <a:solidFill>
                  <a:schemeClr val="tx1"/>
                </a:solidFill>
              </a:rPr>
              <a:t>LinkedIn:</a:t>
            </a:r>
          </a:p>
          <a:p>
            <a:endParaRPr lang="en-GB" sz="1400" b="1" dirty="0">
              <a:solidFill>
                <a:schemeClr val="tx1"/>
              </a:solidFill>
            </a:endParaRPr>
          </a:p>
          <a:p>
            <a:r>
              <a:rPr lang="en-GB" sz="1400" b="1" dirty="0">
                <a:solidFill>
                  <a:schemeClr val="tx1"/>
                </a:solidFill>
              </a:rPr>
              <a:t>Twitter:</a:t>
            </a:r>
          </a:p>
          <a:p>
            <a:endParaRPr lang="en-GB" sz="1400" b="1" dirty="0">
              <a:solidFill>
                <a:schemeClr val="tx1"/>
              </a:solidFill>
            </a:endParaRPr>
          </a:p>
          <a:p>
            <a:r>
              <a:rPr lang="en-GB" sz="1400" b="1" dirty="0">
                <a:solidFill>
                  <a:schemeClr val="tx1"/>
                </a:solidFill>
              </a:rPr>
              <a:t>Facebook:</a:t>
            </a:r>
          </a:p>
          <a:p>
            <a:endParaRPr lang="en-GB" sz="1400" b="1" dirty="0">
              <a:solidFill>
                <a:schemeClr val="tx1"/>
              </a:solidFill>
            </a:endParaRPr>
          </a:p>
          <a:p>
            <a:r>
              <a:rPr lang="en-GB" sz="1400" b="1" dirty="0">
                <a:solidFill>
                  <a:schemeClr val="tx1"/>
                </a:solidFill>
              </a:rPr>
              <a:t>Instagram:</a:t>
            </a:r>
          </a:p>
          <a:p>
            <a:endParaRPr lang="en-GB" sz="1400" b="1" dirty="0">
              <a:solidFill>
                <a:schemeClr val="tx1"/>
              </a:solidFill>
            </a:endParaRPr>
          </a:p>
          <a:p>
            <a:r>
              <a:rPr lang="en-GB" sz="1400" b="1" dirty="0">
                <a:solidFill>
                  <a:schemeClr val="tx1"/>
                </a:solidFill>
              </a:rPr>
              <a:t>WeChat:</a:t>
            </a:r>
          </a:p>
          <a:p>
            <a:pPr>
              <a:spcAft>
                <a:spcPts val="1200"/>
              </a:spcAft>
            </a:pPr>
            <a:r>
              <a:rPr lang="en-GB" sz="1400" b="0" dirty="0">
                <a:solidFill>
                  <a:schemeClr val="tx1"/>
                </a:solidFill>
              </a:rPr>
              <a:t>ID</a:t>
            </a:r>
          </a:p>
          <a:p>
            <a:pPr>
              <a:spcAft>
                <a:spcPts val="1200"/>
              </a:spcAft>
            </a:pPr>
            <a:r>
              <a:rPr lang="en-GB" sz="1400" b="1" dirty="0">
                <a:solidFill>
                  <a:schemeClr val="tx1"/>
                </a:solidFill>
              </a:rPr>
              <a:t>Find out more at </a:t>
            </a:r>
            <a:r>
              <a:rPr lang="en-GB" sz="1400" b="1" dirty="0" err="1">
                <a:solidFill>
                  <a:schemeClr val="tx1"/>
                </a:solidFill>
              </a:rPr>
              <a:t>www.forvismazars.com</a:t>
            </a:r>
            <a:endParaRPr lang="en-GB" sz="1400" b="1" dirty="0">
              <a:solidFill>
                <a:schemeClr val="tx1"/>
              </a:solidFill>
            </a:endParaRPr>
          </a:p>
        </p:txBody>
      </p:sp>
      <p:pic>
        <p:nvPicPr>
          <p:cNvPr id="7" name="Grafik 11">
            <a:extLst>
              <a:ext uri="{FF2B5EF4-FFF2-40B4-BE49-F238E27FC236}">
                <a16:creationId xmlns:a16="http://schemas.microsoft.com/office/drawing/2014/main" id="{2C9958C5-E39D-73D3-13D6-5B4E243D2A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120194620"/>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orient="horz" pos="4170"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Outro - true blue background">
    <p:bg>
      <p:bgPr>
        <a:solidFill>
          <a:schemeClr val="tx2"/>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D19440D8-36C8-9F20-5BE6-5D024AE51BA0}"/>
              </a:ext>
            </a:extLst>
          </p:cNvPr>
          <p:cNvSpPr txBox="1"/>
          <p:nvPr userDrawn="1"/>
        </p:nvSpPr>
        <p:spPr>
          <a:xfrm>
            <a:off x="304800" y="298800"/>
            <a:ext cx="1061188" cy="296081"/>
          </a:xfrm>
          <a:prstGeom prst="rect">
            <a:avLst/>
          </a:prstGeom>
          <a:noFill/>
        </p:spPr>
        <p:txBody>
          <a:bodyPr wrap="none" lIns="0" rIns="0" rtlCol="0" anchor="ctr">
            <a:noAutofit/>
          </a:bodyPr>
          <a:lstStyle/>
          <a:p>
            <a:r>
              <a:rPr lang="en-GB" sz="2400" dirty="0">
                <a:solidFill>
                  <a:schemeClr val="bg1"/>
                </a:solidFill>
              </a:rPr>
              <a:t>Contact</a:t>
            </a:r>
          </a:p>
        </p:txBody>
      </p:sp>
      <p:sp>
        <p:nvSpPr>
          <p:cNvPr id="2" name="TextBox 1">
            <a:extLst>
              <a:ext uri="{FF2B5EF4-FFF2-40B4-BE49-F238E27FC236}">
                <a16:creationId xmlns:a16="http://schemas.microsoft.com/office/drawing/2014/main" id="{31154649-4A4B-29E4-6982-D75D679FBBB3}"/>
              </a:ext>
            </a:extLst>
          </p:cNvPr>
          <p:cNvSpPr txBox="1"/>
          <p:nvPr userDrawn="1"/>
        </p:nvSpPr>
        <p:spPr>
          <a:xfrm>
            <a:off x="304800" y="1260000"/>
            <a:ext cx="3268869" cy="369332"/>
          </a:xfrm>
          <a:prstGeom prst="rect">
            <a:avLst/>
          </a:prstGeom>
          <a:noFill/>
        </p:spPr>
        <p:txBody>
          <a:bodyPr wrap="square" lIns="0" rIns="0" rtlCol="0">
            <a:spAutoFit/>
          </a:bodyPr>
          <a:lstStyle/>
          <a:p>
            <a:r>
              <a:rPr lang="en-GB" b="1" dirty="0">
                <a:solidFill>
                  <a:schemeClr val="bg1"/>
                </a:solidFill>
              </a:rPr>
              <a:t>Forvis Mazars</a:t>
            </a:r>
          </a:p>
        </p:txBody>
      </p:sp>
      <p:sp>
        <p:nvSpPr>
          <p:cNvPr id="6" name="Content Placeholder 8">
            <a:extLst>
              <a:ext uri="{FF2B5EF4-FFF2-40B4-BE49-F238E27FC236}">
                <a16:creationId xmlns:a16="http://schemas.microsoft.com/office/drawing/2014/main" id="{8B826133-DF9C-4AE4-3625-4928FA7CBA37}"/>
              </a:ext>
            </a:extLst>
          </p:cNvPr>
          <p:cNvSpPr>
            <a:spLocks noGrp="1"/>
          </p:cNvSpPr>
          <p:nvPr>
            <p:ph sz="quarter" idx="10"/>
          </p:nvPr>
        </p:nvSpPr>
        <p:spPr>
          <a:xfrm>
            <a:off x="304799" y="1729024"/>
            <a:ext cx="7558158" cy="2520000"/>
          </a:xfrm>
        </p:spPr>
        <p:txBody>
          <a:bodyPr tIns="0" numCol="2" spcCol="288000"/>
          <a:lstStyle>
            <a:lvl1pPr marL="0" indent="0">
              <a:spcAft>
                <a:spcPts val="0"/>
              </a:spcAft>
              <a:buNone/>
              <a:defRPr sz="1000" b="1">
                <a:solidFill>
                  <a:schemeClr val="bg1"/>
                </a:solidFill>
              </a:defRPr>
            </a:lvl1pPr>
            <a:lvl2pPr marL="0" indent="0">
              <a:spcAft>
                <a:spcPts val="0"/>
              </a:spcAft>
              <a:buNone/>
              <a:defRPr sz="1000">
                <a:solidFill>
                  <a:schemeClr val="bg1"/>
                </a:solidFill>
              </a:defRPr>
            </a:lvl2pPr>
            <a:lvl3pPr marL="357188" indent="0">
              <a:spcAft>
                <a:spcPts val="0"/>
              </a:spcAft>
              <a:buNone/>
              <a:defRPr sz="1000"/>
            </a:lvl3pPr>
            <a:lvl4pPr marL="534988" indent="0">
              <a:spcAft>
                <a:spcPts val="0"/>
              </a:spcAft>
              <a:buNone/>
              <a:defRPr sz="1000"/>
            </a:lvl4pPr>
            <a:lvl5pPr marL="715963" indent="0">
              <a:spcAft>
                <a:spcPts val="0"/>
              </a:spcAft>
              <a:buNone/>
              <a:defRPr sz="1000"/>
            </a:lvl5pPr>
          </a:lstStyle>
          <a:p>
            <a:pPr lvl="0"/>
            <a:r>
              <a:rPr lang="en-GB"/>
              <a:t>Click to edit Master text styles</a:t>
            </a:r>
          </a:p>
          <a:p>
            <a:pPr lvl="1"/>
            <a:r>
              <a:rPr lang="en-GB"/>
              <a:t>Second level</a:t>
            </a:r>
          </a:p>
        </p:txBody>
      </p:sp>
      <p:sp>
        <p:nvSpPr>
          <p:cNvPr id="4" name="TextBox 3">
            <a:extLst>
              <a:ext uri="{FF2B5EF4-FFF2-40B4-BE49-F238E27FC236}">
                <a16:creationId xmlns:a16="http://schemas.microsoft.com/office/drawing/2014/main" id="{33A6B847-F006-2430-42BA-AE0EB44FAF6F}"/>
              </a:ext>
            </a:extLst>
          </p:cNvPr>
          <p:cNvSpPr txBox="1"/>
          <p:nvPr userDrawn="1"/>
        </p:nvSpPr>
        <p:spPr>
          <a:xfrm>
            <a:off x="8194261" y="298800"/>
            <a:ext cx="1496051" cy="296081"/>
          </a:xfrm>
          <a:prstGeom prst="rect">
            <a:avLst/>
          </a:prstGeom>
          <a:noFill/>
        </p:spPr>
        <p:txBody>
          <a:bodyPr wrap="none" lIns="0" rIns="0" rtlCol="0" anchor="ctr">
            <a:noAutofit/>
          </a:bodyPr>
          <a:lstStyle/>
          <a:p>
            <a:r>
              <a:rPr lang="en-GB" sz="2400" dirty="0">
                <a:solidFill>
                  <a:schemeClr val="bg1"/>
                </a:solidFill>
              </a:rPr>
              <a:t>Follow us</a:t>
            </a:r>
          </a:p>
        </p:txBody>
      </p:sp>
      <p:sp>
        <p:nvSpPr>
          <p:cNvPr id="3" name="TextBox 2">
            <a:extLst>
              <a:ext uri="{FF2B5EF4-FFF2-40B4-BE49-F238E27FC236}">
                <a16:creationId xmlns:a16="http://schemas.microsoft.com/office/drawing/2014/main" id="{275B74B9-4873-9050-8CCB-54EB5DFBF042}"/>
              </a:ext>
            </a:extLst>
          </p:cNvPr>
          <p:cNvSpPr txBox="1"/>
          <p:nvPr userDrawn="1"/>
        </p:nvSpPr>
        <p:spPr>
          <a:xfrm>
            <a:off x="304799" y="4536000"/>
            <a:ext cx="7663544" cy="1137600"/>
          </a:xfrm>
          <a:prstGeom prst="rect">
            <a:avLst/>
          </a:prstGeom>
          <a:noFill/>
        </p:spPr>
        <p:txBody>
          <a:bodyPr wrap="square" lIns="0" tIns="0" rIns="0" bIns="0" numCol="1" spcCol="144000" rtlCol="0">
            <a:noAutofit/>
          </a:bodyPr>
          <a:lstStyle/>
          <a:p>
            <a:pPr>
              <a:lnSpc>
                <a:spcPct val="107000"/>
              </a:lnSpc>
              <a:spcAft>
                <a:spcPts val="800"/>
              </a:spcAft>
            </a:pPr>
            <a:r>
              <a:rPr lang="en-GB" sz="1000" kern="100" spc="-10" baseline="0" dirty="0">
                <a:solidFill>
                  <a:schemeClr val="bg1"/>
                </a:solidFill>
                <a:effectLst/>
                <a:latin typeface="+mj-lt"/>
                <a:ea typeface="Aptos" panose="020B0004020202020204" pitchFamily="34" charset="0"/>
                <a:cs typeface="Times New Roman" panose="02020603050405020304" pitchFamily="18" charset="0"/>
              </a:rPr>
              <a:t>The contents of this document are confidential and not for distribution to anyone other than the recipients. Disclosure to third parties cannot be made without the prior written consent of [Forvis Mazars xxx : adapt for legal entity].</a:t>
            </a:r>
          </a:p>
        </p:txBody>
      </p:sp>
      <p:sp>
        <p:nvSpPr>
          <p:cNvPr id="8" name="Footer Placeholder 4">
            <a:extLst>
              <a:ext uri="{FF2B5EF4-FFF2-40B4-BE49-F238E27FC236}">
                <a16:creationId xmlns:a16="http://schemas.microsoft.com/office/drawing/2014/main" id="{88B71A06-C5AC-A61B-B714-5E5146BBED9C}"/>
              </a:ext>
            </a:extLst>
          </p:cNvPr>
          <p:cNvSpPr txBox="1">
            <a:spLocks/>
          </p:cNvSpPr>
          <p:nvPr userDrawn="1"/>
        </p:nvSpPr>
        <p:spPr>
          <a:xfrm>
            <a:off x="304799" y="5585255"/>
            <a:ext cx="3268869" cy="270000"/>
          </a:xfrm>
          <a:prstGeom prst="rect">
            <a:avLst/>
          </a:prstGeom>
        </p:spPr>
        <p:txBody>
          <a:bodyPr vert="horz" lIns="0" tIns="45720" rIns="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noProof="0" dirty="0">
                <a:solidFill>
                  <a:schemeClr val="bg1"/>
                </a:solidFill>
              </a:rPr>
              <a:t>© Forvis Mazars 2024. All rights reserved.</a:t>
            </a:r>
          </a:p>
        </p:txBody>
      </p:sp>
      <p:sp>
        <p:nvSpPr>
          <p:cNvPr id="10" name="TextBox 9">
            <a:extLst>
              <a:ext uri="{FF2B5EF4-FFF2-40B4-BE49-F238E27FC236}">
                <a16:creationId xmlns:a16="http://schemas.microsoft.com/office/drawing/2014/main" id="{78D1770E-09D8-5EDC-812A-CDF8B11F6A14}"/>
              </a:ext>
            </a:extLst>
          </p:cNvPr>
          <p:cNvSpPr txBox="1"/>
          <p:nvPr userDrawn="1"/>
        </p:nvSpPr>
        <p:spPr>
          <a:xfrm>
            <a:off x="8194261" y="1258888"/>
            <a:ext cx="3692939" cy="3077766"/>
          </a:xfrm>
          <a:prstGeom prst="rect">
            <a:avLst/>
          </a:prstGeom>
          <a:noFill/>
        </p:spPr>
        <p:txBody>
          <a:bodyPr wrap="square" lIns="0" tIns="0" rIns="0" bIns="0" rtlCol="0">
            <a:noAutofit/>
          </a:bodyPr>
          <a:lstStyle/>
          <a:p>
            <a:r>
              <a:rPr lang="en-GB" sz="1400" b="1" dirty="0">
                <a:solidFill>
                  <a:schemeClr val="bg1"/>
                </a:solidFill>
              </a:rPr>
              <a:t>LinkedIn:</a:t>
            </a:r>
          </a:p>
          <a:p>
            <a:endParaRPr lang="en-GB" sz="1400" b="1" dirty="0">
              <a:solidFill>
                <a:schemeClr val="bg1"/>
              </a:solidFill>
            </a:endParaRPr>
          </a:p>
          <a:p>
            <a:r>
              <a:rPr lang="en-GB" sz="1400" b="1" dirty="0">
                <a:solidFill>
                  <a:schemeClr val="bg1"/>
                </a:solidFill>
              </a:rPr>
              <a:t>Twitter:</a:t>
            </a:r>
          </a:p>
          <a:p>
            <a:endParaRPr lang="en-GB" sz="1400" b="1" dirty="0">
              <a:solidFill>
                <a:schemeClr val="bg1"/>
              </a:solidFill>
            </a:endParaRPr>
          </a:p>
          <a:p>
            <a:r>
              <a:rPr lang="en-GB" sz="1400" b="1" dirty="0">
                <a:solidFill>
                  <a:schemeClr val="bg1"/>
                </a:solidFill>
              </a:rPr>
              <a:t>Facebook:</a:t>
            </a:r>
          </a:p>
          <a:p>
            <a:endParaRPr lang="en-GB" sz="1400" b="1" dirty="0">
              <a:solidFill>
                <a:schemeClr val="bg1"/>
              </a:solidFill>
            </a:endParaRPr>
          </a:p>
          <a:p>
            <a:r>
              <a:rPr lang="en-GB" sz="1400" b="1" dirty="0">
                <a:solidFill>
                  <a:schemeClr val="bg1"/>
                </a:solidFill>
              </a:rPr>
              <a:t>Instagram:</a:t>
            </a:r>
          </a:p>
          <a:p>
            <a:endParaRPr lang="en-GB" sz="1400" b="1" dirty="0">
              <a:solidFill>
                <a:schemeClr val="bg1"/>
              </a:solidFill>
            </a:endParaRPr>
          </a:p>
          <a:p>
            <a:r>
              <a:rPr lang="en-GB" sz="1400" b="1" dirty="0">
                <a:solidFill>
                  <a:schemeClr val="bg1"/>
                </a:solidFill>
              </a:rPr>
              <a:t>WeChat:</a:t>
            </a:r>
          </a:p>
          <a:p>
            <a:r>
              <a:rPr lang="en-GB" sz="1400" b="1" dirty="0">
                <a:solidFill>
                  <a:schemeClr val="bg1"/>
                </a:solidFill>
              </a:rPr>
              <a:t>ID</a:t>
            </a:r>
          </a:p>
          <a:p>
            <a:endParaRPr lang="en-GB" sz="1400" b="1" dirty="0">
              <a:solidFill>
                <a:schemeClr val="bg1"/>
              </a:solidFill>
            </a:endParaRPr>
          </a:p>
          <a:p>
            <a:r>
              <a:rPr lang="en-GB" sz="1400" b="1" dirty="0">
                <a:solidFill>
                  <a:schemeClr val="bg1"/>
                </a:solidFill>
              </a:rPr>
              <a:t>Find out more at </a:t>
            </a:r>
            <a:r>
              <a:rPr lang="en-GB" sz="1400" b="1" dirty="0" err="1">
                <a:solidFill>
                  <a:schemeClr val="bg1"/>
                </a:solidFill>
              </a:rPr>
              <a:t>www.forvismazars.com</a:t>
            </a:r>
            <a:endParaRPr lang="en-GB" sz="1400" b="1" dirty="0">
              <a:solidFill>
                <a:schemeClr val="bg1"/>
              </a:solidFill>
            </a:endParaRPr>
          </a:p>
        </p:txBody>
      </p:sp>
      <p:sp>
        <p:nvSpPr>
          <p:cNvPr id="5" name="TextBox 4">
            <a:extLst>
              <a:ext uri="{FF2B5EF4-FFF2-40B4-BE49-F238E27FC236}">
                <a16:creationId xmlns:a16="http://schemas.microsoft.com/office/drawing/2014/main" id="{1339DB0C-C503-CAC9-913A-CD5A6F316844}"/>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grpSp>
        <p:nvGrpSpPr>
          <p:cNvPr id="9" name="Gruppieren 4">
            <a:extLst>
              <a:ext uri="{FF2B5EF4-FFF2-40B4-BE49-F238E27FC236}">
                <a16:creationId xmlns:a16="http://schemas.microsoft.com/office/drawing/2014/main" id="{87E6AFDB-4043-671C-B820-B24D6C1530D0}"/>
              </a:ext>
            </a:extLst>
          </p:cNvPr>
          <p:cNvGrpSpPr>
            <a:grpSpLocks noChangeAspect="1"/>
          </p:cNvGrpSpPr>
          <p:nvPr userDrawn="1"/>
        </p:nvGrpSpPr>
        <p:grpSpPr>
          <a:xfrm>
            <a:off x="10811963" y="6165234"/>
            <a:ext cx="1080000" cy="453765"/>
            <a:chOff x="1721984" y="2257682"/>
            <a:chExt cx="7247953" cy="3045250"/>
          </a:xfrm>
        </p:grpSpPr>
        <p:sp>
          <p:nvSpPr>
            <p:cNvPr id="11" name="Freihandform: Form 5">
              <a:extLst>
                <a:ext uri="{FF2B5EF4-FFF2-40B4-BE49-F238E27FC236}">
                  <a16:creationId xmlns:a16="http://schemas.microsoft.com/office/drawing/2014/main" id="{CBF1C9E1-8CBC-C7F2-F13C-782505049D4B}"/>
                </a:ext>
              </a:extLst>
            </p:cNvPr>
            <p:cNvSpPr/>
            <p:nvPr/>
          </p:nvSpPr>
          <p:spPr>
            <a:xfrm>
              <a:off x="1721984" y="4167798"/>
              <a:ext cx="1948179" cy="1135134"/>
            </a:xfrm>
            <a:custGeom>
              <a:avLst/>
              <a:gdLst>
                <a:gd name="connsiteX0" fmla="*/ 1948179 w 1948179"/>
                <a:gd name="connsiteY0" fmla="*/ 391066 h 1135134"/>
                <a:gd name="connsiteX1" fmla="*/ 1641834 w 1948179"/>
                <a:gd name="connsiteY1" fmla="*/ 0 h 1135134"/>
                <a:gd name="connsiteX2" fmla="*/ 1272508 w 1948179"/>
                <a:gd name="connsiteY2" fmla="*/ 302012 h 1135134"/>
                <a:gd name="connsiteX3" fmla="*/ 1257305 w 1948179"/>
                <a:gd name="connsiteY3" fmla="*/ 302012 h 1135134"/>
                <a:gd name="connsiteX4" fmla="*/ 955329 w 1948179"/>
                <a:gd name="connsiteY4" fmla="*/ 0 h 1135134"/>
                <a:gd name="connsiteX5" fmla="*/ 581633 w 1948179"/>
                <a:gd name="connsiteY5" fmla="*/ 312846 h 1135134"/>
                <a:gd name="connsiteX6" fmla="*/ 566177 w 1948179"/>
                <a:gd name="connsiteY6" fmla="*/ 312846 h 1135134"/>
                <a:gd name="connsiteX7" fmla="*/ 333646 w 1948179"/>
                <a:gd name="connsiteY7" fmla="*/ 28240 h 1135134"/>
                <a:gd name="connsiteX8" fmla="*/ 223972 w 1948179"/>
                <a:gd name="connsiteY8" fmla="*/ 10870 h 1135134"/>
                <a:gd name="connsiteX9" fmla="*/ 0 w 1948179"/>
                <a:gd name="connsiteY9" fmla="*/ 10870 h 1135134"/>
                <a:gd name="connsiteX10" fmla="*/ 0 w 1948179"/>
                <a:gd name="connsiteY10" fmla="*/ 257990 h 1135134"/>
                <a:gd name="connsiteX11" fmla="*/ 283991 w 1948179"/>
                <a:gd name="connsiteY11" fmla="*/ 258099 h 1135134"/>
                <a:gd name="connsiteX12" fmla="*/ 283991 w 1948179"/>
                <a:gd name="connsiteY12" fmla="*/ 1116717 h 1135134"/>
                <a:gd name="connsiteX13" fmla="*/ 585967 w 1948179"/>
                <a:gd name="connsiteY13" fmla="*/ 1116717 h 1135134"/>
                <a:gd name="connsiteX14" fmla="*/ 585967 w 1948179"/>
                <a:gd name="connsiteY14" fmla="*/ 562710 h 1135134"/>
                <a:gd name="connsiteX15" fmla="*/ 597342 w 1948179"/>
                <a:gd name="connsiteY15" fmla="*/ 466506 h 1135134"/>
                <a:gd name="connsiteX16" fmla="*/ 820592 w 1948179"/>
                <a:gd name="connsiteY16" fmla="*/ 254198 h 1135134"/>
                <a:gd name="connsiteX17" fmla="*/ 968330 w 1948179"/>
                <a:gd name="connsiteY17" fmla="*/ 473656 h 1135134"/>
                <a:gd name="connsiteX18" fmla="*/ 968330 w 1948179"/>
                <a:gd name="connsiteY18" fmla="*/ 1116753 h 1135134"/>
                <a:gd name="connsiteX19" fmla="*/ 1270305 w 1948179"/>
                <a:gd name="connsiteY19" fmla="*/ 1116753 h 1135134"/>
                <a:gd name="connsiteX20" fmla="*/ 1270305 w 1948179"/>
                <a:gd name="connsiteY20" fmla="*/ 549710 h 1135134"/>
                <a:gd name="connsiteX21" fmla="*/ 1511467 w 1948179"/>
                <a:gd name="connsiteY21" fmla="*/ 254234 h 1135134"/>
                <a:gd name="connsiteX22" fmla="*/ 1644001 w 1948179"/>
                <a:gd name="connsiteY22" fmla="*/ 473692 h 1135134"/>
                <a:gd name="connsiteX23" fmla="*/ 1644001 w 1948179"/>
                <a:gd name="connsiteY23" fmla="*/ 833231 h 1135134"/>
                <a:gd name="connsiteX24" fmla="*/ 1948179 w 1948179"/>
                <a:gd name="connsiteY24" fmla="*/ 1135135 h 1135134"/>
                <a:gd name="connsiteX25" fmla="*/ 1948179 w 1948179"/>
                <a:gd name="connsiteY25" fmla="*/ 391102 h 113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48179" h="1135134">
                  <a:moveTo>
                    <a:pt x="1948179" y="391066"/>
                  </a:moveTo>
                  <a:cubicBezTo>
                    <a:pt x="1948179" y="149904"/>
                    <a:pt x="1852589" y="0"/>
                    <a:pt x="1641834" y="0"/>
                  </a:cubicBezTo>
                  <a:cubicBezTo>
                    <a:pt x="1468023" y="0"/>
                    <a:pt x="1335489" y="108627"/>
                    <a:pt x="1272508" y="302012"/>
                  </a:cubicBezTo>
                  <a:lnTo>
                    <a:pt x="1257305" y="302012"/>
                  </a:lnTo>
                  <a:cubicBezTo>
                    <a:pt x="1239934" y="128201"/>
                    <a:pt x="1142141" y="0"/>
                    <a:pt x="955329" y="0"/>
                  </a:cubicBezTo>
                  <a:cubicBezTo>
                    <a:pt x="768517" y="0"/>
                    <a:pt x="640317" y="115128"/>
                    <a:pt x="581633" y="312846"/>
                  </a:cubicBezTo>
                  <a:lnTo>
                    <a:pt x="566177" y="312846"/>
                  </a:lnTo>
                  <a:cubicBezTo>
                    <a:pt x="527067" y="181539"/>
                    <a:pt x="455238" y="69770"/>
                    <a:pt x="333646" y="28240"/>
                  </a:cubicBezTo>
                  <a:cubicBezTo>
                    <a:pt x="300820" y="17009"/>
                    <a:pt x="264382" y="10870"/>
                    <a:pt x="223972" y="10870"/>
                  </a:cubicBezTo>
                  <a:lnTo>
                    <a:pt x="0" y="10870"/>
                  </a:lnTo>
                  <a:lnTo>
                    <a:pt x="0" y="257990"/>
                  </a:lnTo>
                  <a:lnTo>
                    <a:pt x="283991" y="258099"/>
                  </a:lnTo>
                  <a:lnTo>
                    <a:pt x="283991" y="1116717"/>
                  </a:lnTo>
                  <a:lnTo>
                    <a:pt x="585967" y="1116717"/>
                  </a:lnTo>
                  <a:lnTo>
                    <a:pt x="585967" y="562710"/>
                  </a:lnTo>
                  <a:cubicBezTo>
                    <a:pt x="586725" y="527536"/>
                    <a:pt x="590806" y="495613"/>
                    <a:pt x="597342" y="466506"/>
                  </a:cubicBezTo>
                  <a:cubicBezTo>
                    <a:pt x="629158" y="324727"/>
                    <a:pt x="723268" y="254198"/>
                    <a:pt x="820592" y="254198"/>
                  </a:cubicBezTo>
                  <a:cubicBezTo>
                    <a:pt x="917916" y="254198"/>
                    <a:pt x="968330" y="297642"/>
                    <a:pt x="968330" y="473656"/>
                  </a:cubicBezTo>
                  <a:lnTo>
                    <a:pt x="968330" y="1116753"/>
                  </a:lnTo>
                  <a:lnTo>
                    <a:pt x="1270305" y="1116753"/>
                  </a:lnTo>
                  <a:lnTo>
                    <a:pt x="1270305" y="549710"/>
                  </a:lnTo>
                  <a:cubicBezTo>
                    <a:pt x="1292045" y="330288"/>
                    <a:pt x="1405006" y="254234"/>
                    <a:pt x="1511467" y="254234"/>
                  </a:cubicBezTo>
                  <a:cubicBezTo>
                    <a:pt x="1617927" y="254234"/>
                    <a:pt x="1644001" y="328121"/>
                    <a:pt x="1644001" y="473692"/>
                  </a:cubicBezTo>
                  <a:lnTo>
                    <a:pt x="1644001" y="833231"/>
                  </a:lnTo>
                  <a:cubicBezTo>
                    <a:pt x="1644001" y="1005923"/>
                    <a:pt x="1755662" y="1125384"/>
                    <a:pt x="1948179" y="1135135"/>
                  </a:cubicBezTo>
                  <a:lnTo>
                    <a:pt x="1948179" y="391102"/>
                  </a:lnTo>
                  <a:close/>
                </a:path>
              </a:pathLst>
            </a:custGeom>
            <a:solidFill>
              <a:schemeClr val="bg1"/>
            </a:solidFill>
            <a:ln w="0" cap="flat">
              <a:noFill/>
              <a:prstDash val="solid"/>
              <a:miter/>
            </a:ln>
          </p:spPr>
          <p:txBody>
            <a:bodyPr rtlCol="0" anchor="ctr"/>
            <a:lstStyle/>
            <a:p>
              <a:endParaRPr lang="de-DE"/>
            </a:p>
          </p:txBody>
        </p:sp>
        <p:sp>
          <p:nvSpPr>
            <p:cNvPr id="12" name="Freihandform: Form 7">
              <a:extLst>
                <a:ext uri="{FF2B5EF4-FFF2-40B4-BE49-F238E27FC236}">
                  <a16:creationId xmlns:a16="http://schemas.microsoft.com/office/drawing/2014/main" id="{0678A438-478F-91AB-6F6C-1DDF3C2D978E}"/>
                </a:ext>
              </a:extLst>
            </p:cNvPr>
            <p:cNvSpPr/>
            <p:nvPr/>
          </p:nvSpPr>
          <p:spPr>
            <a:xfrm>
              <a:off x="5035697" y="4193979"/>
              <a:ext cx="910332" cy="1088477"/>
            </a:xfrm>
            <a:custGeom>
              <a:avLst/>
              <a:gdLst>
                <a:gd name="connsiteX0" fmla="*/ 326785 w 910332"/>
                <a:gd name="connsiteY0" fmla="*/ 851469 h 1088477"/>
                <a:gd name="connsiteX1" fmla="*/ 897296 w 910332"/>
                <a:gd name="connsiteY1" fmla="*/ 235817 h 1088477"/>
                <a:gd name="connsiteX2" fmla="*/ 897296 w 910332"/>
                <a:gd name="connsiteY2" fmla="*/ 5381 h 1088477"/>
                <a:gd name="connsiteX3" fmla="*/ 897296 w 910332"/>
                <a:gd name="connsiteY3" fmla="*/ 5381 h 1088477"/>
                <a:gd name="connsiteX4" fmla="*/ 897296 w 910332"/>
                <a:gd name="connsiteY4" fmla="*/ 0 h 1088477"/>
                <a:gd name="connsiteX5" fmla="*/ 22535 w 910332"/>
                <a:gd name="connsiteY5" fmla="*/ 0 h 1088477"/>
                <a:gd name="connsiteX6" fmla="*/ 22535 w 910332"/>
                <a:gd name="connsiteY6" fmla="*/ 225958 h 1088477"/>
                <a:gd name="connsiteX7" fmla="*/ 600629 w 910332"/>
                <a:gd name="connsiteY7" fmla="*/ 225958 h 1088477"/>
                <a:gd name="connsiteX8" fmla="*/ 0 w 910332"/>
                <a:gd name="connsiteY8" fmla="*/ 868947 h 1088477"/>
                <a:gd name="connsiteX9" fmla="*/ 0 w 910332"/>
                <a:gd name="connsiteY9" fmla="*/ 1088477 h 1088477"/>
                <a:gd name="connsiteX10" fmla="*/ 910333 w 910332"/>
                <a:gd name="connsiteY10" fmla="*/ 1088477 h 1088477"/>
                <a:gd name="connsiteX11" fmla="*/ 910333 w 910332"/>
                <a:gd name="connsiteY11" fmla="*/ 851469 h 1088477"/>
                <a:gd name="connsiteX12" fmla="*/ 326785 w 910332"/>
                <a:gd name="connsiteY12" fmla="*/ 851469 h 10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332" h="1088477">
                  <a:moveTo>
                    <a:pt x="326785" y="851469"/>
                  </a:moveTo>
                  <a:lnTo>
                    <a:pt x="897296" y="235817"/>
                  </a:lnTo>
                  <a:lnTo>
                    <a:pt x="897296" y="5381"/>
                  </a:lnTo>
                  <a:lnTo>
                    <a:pt x="897296" y="5381"/>
                  </a:lnTo>
                  <a:lnTo>
                    <a:pt x="897296" y="0"/>
                  </a:lnTo>
                  <a:lnTo>
                    <a:pt x="22535" y="0"/>
                  </a:lnTo>
                  <a:lnTo>
                    <a:pt x="22535" y="225958"/>
                  </a:lnTo>
                  <a:lnTo>
                    <a:pt x="600629" y="225958"/>
                  </a:lnTo>
                  <a:lnTo>
                    <a:pt x="0" y="868947"/>
                  </a:lnTo>
                  <a:lnTo>
                    <a:pt x="0" y="1088477"/>
                  </a:lnTo>
                  <a:lnTo>
                    <a:pt x="910333" y="1088477"/>
                  </a:lnTo>
                  <a:lnTo>
                    <a:pt x="910333" y="851469"/>
                  </a:lnTo>
                  <a:lnTo>
                    <a:pt x="326785" y="851469"/>
                  </a:lnTo>
                  <a:close/>
                </a:path>
              </a:pathLst>
            </a:custGeom>
            <a:solidFill>
              <a:schemeClr val="bg1"/>
            </a:solidFill>
            <a:ln w="0" cap="flat">
              <a:noFill/>
              <a:prstDash val="solid"/>
              <a:miter/>
            </a:ln>
          </p:spPr>
          <p:txBody>
            <a:bodyPr rtlCol="0" anchor="ctr"/>
            <a:lstStyle/>
            <a:p>
              <a:endParaRPr lang="de-DE"/>
            </a:p>
          </p:txBody>
        </p:sp>
        <p:sp>
          <p:nvSpPr>
            <p:cNvPr id="13" name="Freihandform: Form 9">
              <a:extLst>
                <a:ext uri="{FF2B5EF4-FFF2-40B4-BE49-F238E27FC236}">
                  <a16:creationId xmlns:a16="http://schemas.microsoft.com/office/drawing/2014/main" id="{D9021D3A-9050-06D6-1A25-4531112DD059}"/>
                </a:ext>
              </a:extLst>
            </p:cNvPr>
            <p:cNvSpPr/>
            <p:nvPr/>
          </p:nvSpPr>
          <p:spPr>
            <a:xfrm>
              <a:off x="6099401" y="4169495"/>
              <a:ext cx="1028023" cy="1115344"/>
            </a:xfrm>
            <a:custGeom>
              <a:avLst/>
              <a:gdLst>
                <a:gd name="connsiteX0" fmla="*/ 670832 w 1028023"/>
                <a:gd name="connsiteY0" fmla="*/ 897368 h 1115344"/>
                <a:gd name="connsiteX1" fmla="*/ 328879 w 1028023"/>
                <a:gd name="connsiteY1" fmla="*/ 1115345 h 1115344"/>
                <a:gd name="connsiteX2" fmla="*/ 0 w 1028023"/>
                <a:gd name="connsiteY2" fmla="*/ 836373 h 1115344"/>
                <a:gd name="connsiteX3" fmla="*/ 389874 w 1028023"/>
                <a:gd name="connsiteY3" fmla="*/ 498754 h 1115344"/>
                <a:gd name="connsiteX4" fmla="*/ 668665 w 1028023"/>
                <a:gd name="connsiteY4" fmla="*/ 415984 h 1115344"/>
                <a:gd name="connsiteX5" fmla="*/ 668665 w 1028023"/>
                <a:gd name="connsiteY5" fmla="*/ 392041 h 1115344"/>
                <a:gd name="connsiteX6" fmla="*/ 483515 w 1028023"/>
                <a:gd name="connsiteY6" fmla="*/ 224333 h 1115344"/>
                <a:gd name="connsiteX7" fmla="*/ 235203 w 1028023"/>
                <a:gd name="connsiteY7" fmla="*/ 383338 h 1115344"/>
                <a:gd name="connsiteX8" fmla="*/ 8703 w 1028023"/>
                <a:gd name="connsiteY8" fmla="*/ 261349 h 1115344"/>
                <a:gd name="connsiteX9" fmla="*/ 513994 w 1028023"/>
                <a:gd name="connsiteY9" fmla="*/ 0 h 1115344"/>
                <a:gd name="connsiteX10" fmla="*/ 964863 w 1028023"/>
                <a:gd name="connsiteY10" fmla="*/ 409483 h 1115344"/>
                <a:gd name="connsiteX11" fmla="*/ 964863 w 1028023"/>
                <a:gd name="connsiteY11" fmla="*/ 762342 h 1115344"/>
                <a:gd name="connsiteX12" fmla="*/ 1028024 w 1028023"/>
                <a:gd name="connsiteY12" fmla="*/ 1112528 h 1115344"/>
                <a:gd name="connsiteX13" fmla="*/ 725290 w 1028023"/>
                <a:gd name="connsiteY13" fmla="*/ 1112528 h 1115344"/>
                <a:gd name="connsiteX14" fmla="*/ 670832 w 1028023"/>
                <a:gd name="connsiteY14" fmla="*/ 897404 h 1115344"/>
                <a:gd name="connsiteX15" fmla="*/ 676104 w 1028023"/>
                <a:gd name="connsiteY15" fmla="*/ 711603 h 1115344"/>
                <a:gd name="connsiteX16" fmla="*/ 676104 w 1028023"/>
                <a:gd name="connsiteY16" fmla="*/ 543715 h 1115344"/>
                <a:gd name="connsiteX17" fmla="*/ 676104 w 1028023"/>
                <a:gd name="connsiteY17" fmla="*/ 543715 h 1115344"/>
                <a:gd name="connsiteX18" fmla="*/ 532339 w 1028023"/>
                <a:gd name="connsiteY18" fmla="*/ 605468 h 1115344"/>
                <a:gd name="connsiteX19" fmla="*/ 308006 w 1028023"/>
                <a:gd name="connsiteY19" fmla="*/ 783468 h 1115344"/>
                <a:gd name="connsiteX20" fmla="*/ 440865 w 1028023"/>
                <a:gd name="connsiteY20" fmla="*/ 918494 h 1115344"/>
                <a:gd name="connsiteX21" fmla="*/ 676104 w 1028023"/>
                <a:gd name="connsiteY21" fmla="*/ 711567 h 111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8023" h="1115344">
                  <a:moveTo>
                    <a:pt x="670832" y="897368"/>
                  </a:moveTo>
                  <a:cubicBezTo>
                    <a:pt x="620093" y="1041639"/>
                    <a:pt x="485681" y="1115345"/>
                    <a:pt x="328879" y="1115345"/>
                  </a:cubicBezTo>
                  <a:cubicBezTo>
                    <a:pt x="119786" y="1115345"/>
                    <a:pt x="0" y="1017154"/>
                    <a:pt x="0" y="836373"/>
                  </a:cubicBezTo>
                  <a:cubicBezTo>
                    <a:pt x="0" y="629447"/>
                    <a:pt x="163374" y="544509"/>
                    <a:pt x="389874" y="498754"/>
                  </a:cubicBezTo>
                  <a:cubicBezTo>
                    <a:pt x="577191" y="459536"/>
                    <a:pt x="659962" y="439963"/>
                    <a:pt x="668665" y="415984"/>
                  </a:cubicBezTo>
                  <a:lnTo>
                    <a:pt x="668665" y="392041"/>
                  </a:lnTo>
                  <a:cubicBezTo>
                    <a:pt x="668665" y="287494"/>
                    <a:pt x="616410" y="224333"/>
                    <a:pt x="483515" y="224333"/>
                  </a:cubicBezTo>
                  <a:cubicBezTo>
                    <a:pt x="350619" y="224333"/>
                    <a:pt x="270052" y="302734"/>
                    <a:pt x="235203" y="383338"/>
                  </a:cubicBezTo>
                  <a:lnTo>
                    <a:pt x="8703" y="261349"/>
                  </a:lnTo>
                  <a:cubicBezTo>
                    <a:pt x="87104" y="100177"/>
                    <a:pt x="278791" y="0"/>
                    <a:pt x="513994" y="0"/>
                  </a:cubicBezTo>
                  <a:cubicBezTo>
                    <a:pt x="821098" y="0"/>
                    <a:pt x="964863" y="143729"/>
                    <a:pt x="964863" y="409483"/>
                  </a:cubicBezTo>
                  <a:lnTo>
                    <a:pt x="964863" y="762342"/>
                  </a:lnTo>
                  <a:cubicBezTo>
                    <a:pt x="964863" y="988841"/>
                    <a:pt x="991008" y="1082013"/>
                    <a:pt x="1028024" y="1112528"/>
                  </a:cubicBezTo>
                  <a:lnTo>
                    <a:pt x="725290" y="1112528"/>
                  </a:lnTo>
                  <a:cubicBezTo>
                    <a:pt x="699144" y="1088585"/>
                    <a:pt x="677368" y="1021560"/>
                    <a:pt x="670832" y="897404"/>
                  </a:cubicBezTo>
                  <a:close/>
                  <a:moveTo>
                    <a:pt x="676104" y="711603"/>
                  </a:moveTo>
                  <a:lnTo>
                    <a:pt x="676104" y="543715"/>
                  </a:lnTo>
                  <a:lnTo>
                    <a:pt x="676104" y="543715"/>
                  </a:lnTo>
                  <a:cubicBezTo>
                    <a:pt x="646564" y="571016"/>
                    <a:pt x="610776" y="581525"/>
                    <a:pt x="532339" y="605468"/>
                  </a:cubicBezTo>
                  <a:cubicBezTo>
                    <a:pt x="384241" y="646853"/>
                    <a:pt x="308006" y="685458"/>
                    <a:pt x="308006" y="783468"/>
                  </a:cubicBezTo>
                  <a:cubicBezTo>
                    <a:pt x="308006" y="870608"/>
                    <a:pt x="369001" y="918494"/>
                    <a:pt x="440865" y="918494"/>
                  </a:cubicBezTo>
                  <a:cubicBezTo>
                    <a:pt x="549782" y="918494"/>
                    <a:pt x="654328" y="837926"/>
                    <a:pt x="676104" y="711567"/>
                  </a:cubicBezTo>
                  <a:close/>
                </a:path>
              </a:pathLst>
            </a:custGeom>
            <a:solidFill>
              <a:schemeClr val="bg1"/>
            </a:solidFill>
            <a:ln w="0" cap="flat">
              <a:noFill/>
              <a:prstDash val="solid"/>
              <a:miter/>
            </a:ln>
          </p:spPr>
          <p:txBody>
            <a:bodyPr rtlCol="0" anchor="ctr"/>
            <a:lstStyle/>
            <a:p>
              <a:endParaRPr lang="de-DE"/>
            </a:p>
          </p:txBody>
        </p:sp>
        <p:sp>
          <p:nvSpPr>
            <p:cNvPr id="15" name="Freihandform: Form 11">
              <a:extLst>
                <a:ext uri="{FF2B5EF4-FFF2-40B4-BE49-F238E27FC236}">
                  <a16:creationId xmlns:a16="http://schemas.microsoft.com/office/drawing/2014/main" id="{E2485053-682C-EB54-2505-1B3FE2EDB937}"/>
                </a:ext>
              </a:extLst>
            </p:cNvPr>
            <p:cNvSpPr/>
            <p:nvPr/>
          </p:nvSpPr>
          <p:spPr>
            <a:xfrm>
              <a:off x="4301487" y="2782401"/>
              <a:ext cx="1066448" cy="1110650"/>
            </a:xfrm>
            <a:custGeom>
              <a:avLst/>
              <a:gdLst>
                <a:gd name="connsiteX0" fmla="*/ 0 w 1066448"/>
                <a:gd name="connsiteY0" fmla="*/ 556390 h 1110650"/>
                <a:gd name="connsiteX1" fmla="*/ 541657 w 1066448"/>
                <a:gd name="connsiteY1" fmla="*/ 0 h 1110650"/>
                <a:gd name="connsiteX2" fmla="*/ 1066448 w 1066448"/>
                <a:gd name="connsiteY2" fmla="*/ 545846 h 1110650"/>
                <a:gd name="connsiteX3" fmla="*/ 526923 w 1066448"/>
                <a:gd name="connsiteY3" fmla="*/ 1110650 h 1110650"/>
                <a:gd name="connsiteX4" fmla="*/ 36 w 1066448"/>
                <a:gd name="connsiteY4" fmla="*/ 556354 h 1110650"/>
                <a:gd name="connsiteX5" fmla="*/ 765051 w 1066448"/>
                <a:gd name="connsiteY5" fmla="*/ 550071 h 1110650"/>
                <a:gd name="connsiteX6" fmla="*/ 537431 w 1066448"/>
                <a:gd name="connsiteY6" fmla="*/ 216569 h 1110650"/>
                <a:gd name="connsiteX7" fmla="*/ 305587 w 1066448"/>
                <a:gd name="connsiteY7" fmla="*/ 547976 h 1110650"/>
                <a:gd name="connsiteX8" fmla="*/ 528981 w 1066448"/>
                <a:gd name="connsiteY8" fmla="*/ 892023 h 1110650"/>
                <a:gd name="connsiteX9" fmla="*/ 765051 w 1066448"/>
                <a:gd name="connsiteY9" fmla="*/ 550071 h 111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448" h="1110650">
                  <a:moveTo>
                    <a:pt x="0" y="556390"/>
                  </a:moveTo>
                  <a:cubicBezTo>
                    <a:pt x="0" y="238164"/>
                    <a:pt x="198115" y="0"/>
                    <a:pt x="541657" y="0"/>
                  </a:cubicBezTo>
                  <a:cubicBezTo>
                    <a:pt x="885198" y="0"/>
                    <a:pt x="1066448" y="214980"/>
                    <a:pt x="1066448" y="545846"/>
                  </a:cubicBezTo>
                  <a:cubicBezTo>
                    <a:pt x="1066448" y="876711"/>
                    <a:pt x="868333" y="1110650"/>
                    <a:pt x="526923" y="1110650"/>
                  </a:cubicBezTo>
                  <a:cubicBezTo>
                    <a:pt x="185512" y="1110650"/>
                    <a:pt x="36" y="893576"/>
                    <a:pt x="36" y="556354"/>
                  </a:cubicBezTo>
                  <a:close/>
                  <a:moveTo>
                    <a:pt x="765051" y="550071"/>
                  </a:moveTo>
                  <a:cubicBezTo>
                    <a:pt x="765051" y="335091"/>
                    <a:pt x="689177" y="216569"/>
                    <a:pt x="537431" y="216569"/>
                  </a:cubicBezTo>
                  <a:cubicBezTo>
                    <a:pt x="385685" y="216569"/>
                    <a:pt x="305587" y="335127"/>
                    <a:pt x="305587" y="547976"/>
                  </a:cubicBezTo>
                  <a:cubicBezTo>
                    <a:pt x="305587" y="760825"/>
                    <a:pt x="379329" y="892023"/>
                    <a:pt x="528981" y="892023"/>
                  </a:cubicBezTo>
                  <a:cubicBezTo>
                    <a:pt x="678633" y="892023"/>
                    <a:pt x="765051" y="769276"/>
                    <a:pt x="765051" y="550071"/>
                  </a:cubicBezTo>
                  <a:close/>
                </a:path>
              </a:pathLst>
            </a:custGeom>
            <a:solidFill>
              <a:schemeClr val="bg1"/>
            </a:solidFill>
            <a:ln w="0" cap="flat">
              <a:noFill/>
              <a:prstDash val="solid"/>
              <a:miter/>
            </a:ln>
          </p:spPr>
          <p:txBody>
            <a:bodyPr rtlCol="0" anchor="ctr"/>
            <a:lstStyle/>
            <a:p>
              <a:endParaRPr lang="de-DE"/>
            </a:p>
          </p:txBody>
        </p:sp>
        <p:sp>
          <p:nvSpPr>
            <p:cNvPr id="16" name="Freihandform: Form 12">
              <a:extLst>
                <a:ext uri="{FF2B5EF4-FFF2-40B4-BE49-F238E27FC236}">
                  <a16:creationId xmlns:a16="http://schemas.microsoft.com/office/drawing/2014/main" id="{BE7B6723-6DD8-86FC-5C50-8CC2EF864166}"/>
                </a:ext>
              </a:extLst>
            </p:cNvPr>
            <p:cNvSpPr/>
            <p:nvPr/>
          </p:nvSpPr>
          <p:spPr>
            <a:xfrm>
              <a:off x="6410838" y="2808294"/>
              <a:ext cx="1066231" cy="1086021"/>
            </a:xfrm>
            <a:custGeom>
              <a:avLst/>
              <a:gdLst>
                <a:gd name="connsiteX0" fmla="*/ 0 w 1066231"/>
                <a:gd name="connsiteY0" fmla="*/ 1228 h 1086021"/>
                <a:gd name="connsiteX1" fmla="*/ 283955 w 1066231"/>
                <a:gd name="connsiteY1" fmla="*/ 1228 h 1086021"/>
                <a:gd name="connsiteX2" fmla="*/ 526381 w 1066231"/>
                <a:gd name="connsiteY2" fmla="*/ 790691 h 1086021"/>
                <a:gd name="connsiteX3" fmla="*/ 539381 w 1066231"/>
                <a:gd name="connsiteY3" fmla="*/ 790691 h 1086021"/>
                <a:gd name="connsiteX4" fmla="*/ 777545 w 1066231"/>
                <a:gd name="connsiteY4" fmla="*/ 0 h 1086021"/>
                <a:gd name="connsiteX5" fmla="*/ 1066232 w 1066231"/>
                <a:gd name="connsiteY5" fmla="*/ 0 h 1086021"/>
                <a:gd name="connsiteX6" fmla="*/ 675346 w 1066231"/>
                <a:gd name="connsiteY6" fmla="*/ 1086021 h 1086021"/>
                <a:gd name="connsiteX7" fmla="*/ 394821 w 1066231"/>
                <a:gd name="connsiteY7" fmla="*/ 1084866 h 1086021"/>
                <a:gd name="connsiteX8" fmla="*/ 0 w 1066231"/>
                <a:gd name="connsiteY8" fmla="*/ 1228 h 108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31" h="1086021">
                  <a:moveTo>
                    <a:pt x="0" y="1228"/>
                  </a:moveTo>
                  <a:lnTo>
                    <a:pt x="283955" y="1228"/>
                  </a:lnTo>
                  <a:lnTo>
                    <a:pt x="526381" y="790691"/>
                  </a:lnTo>
                  <a:lnTo>
                    <a:pt x="539381" y="790691"/>
                  </a:lnTo>
                  <a:lnTo>
                    <a:pt x="777545" y="0"/>
                  </a:lnTo>
                  <a:lnTo>
                    <a:pt x="1066232" y="0"/>
                  </a:lnTo>
                  <a:lnTo>
                    <a:pt x="675346" y="1086021"/>
                  </a:lnTo>
                  <a:lnTo>
                    <a:pt x="394821" y="1084866"/>
                  </a:lnTo>
                  <a:lnTo>
                    <a:pt x="0" y="1228"/>
                  </a:lnTo>
                  <a:close/>
                </a:path>
              </a:pathLst>
            </a:custGeom>
            <a:solidFill>
              <a:schemeClr val="bg1"/>
            </a:solidFill>
            <a:ln w="0" cap="flat">
              <a:noFill/>
              <a:prstDash val="solid"/>
              <a:miter/>
            </a:ln>
          </p:spPr>
          <p:txBody>
            <a:bodyPr rtlCol="0" anchor="ctr"/>
            <a:lstStyle/>
            <a:p>
              <a:endParaRPr lang="de-DE"/>
            </a:p>
          </p:txBody>
        </p:sp>
        <p:sp>
          <p:nvSpPr>
            <p:cNvPr id="17" name="Freihandform: Form 13">
              <a:extLst>
                <a:ext uri="{FF2B5EF4-FFF2-40B4-BE49-F238E27FC236}">
                  <a16:creationId xmlns:a16="http://schemas.microsoft.com/office/drawing/2014/main" id="{21E32808-79DE-10C9-2F7A-4F635E0F6383}"/>
                </a:ext>
              </a:extLst>
            </p:cNvPr>
            <p:cNvSpPr/>
            <p:nvPr/>
          </p:nvSpPr>
          <p:spPr>
            <a:xfrm>
              <a:off x="3393430" y="2257682"/>
              <a:ext cx="851865" cy="1636633"/>
            </a:xfrm>
            <a:custGeom>
              <a:avLst/>
              <a:gdLst>
                <a:gd name="connsiteX0" fmla="*/ 561374 w 851865"/>
                <a:gd name="connsiteY0" fmla="*/ 396700 h 1636633"/>
                <a:gd name="connsiteX1" fmla="*/ 717454 w 851865"/>
                <a:gd name="connsiteY1" fmla="*/ 227619 h 1636633"/>
                <a:gd name="connsiteX2" fmla="*/ 851866 w 851865"/>
                <a:gd name="connsiteY2" fmla="*/ 247120 h 1636633"/>
                <a:gd name="connsiteX3" fmla="*/ 851866 w 851865"/>
                <a:gd name="connsiteY3" fmla="*/ 26001 h 1636633"/>
                <a:gd name="connsiteX4" fmla="*/ 648117 w 851865"/>
                <a:gd name="connsiteY4" fmla="*/ 0 h 1636633"/>
                <a:gd name="connsiteX5" fmla="*/ 277419 w 851865"/>
                <a:gd name="connsiteY5" fmla="*/ 381496 h 1636633"/>
                <a:gd name="connsiteX6" fmla="*/ 277419 w 851865"/>
                <a:gd name="connsiteY6" fmla="*/ 550576 h 1636633"/>
                <a:gd name="connsiteX7" fmla="*/ 85226 w 851865"/>
                <a:gd name="connsiteY7" fmla="*/ 550576 h 1636633"/>
                <a:gd name="connsiteX8" fmla="*/ 0 w 851865"/>
                <a:gd name="connsiteY8" fmla="*/ 784696 h 1636633"/>
                <a:gd name="connsiteX9" fmla="*/ 277419 w 851865"/>
                <a:gd name="connsiteY9" fmla="*/ 784696 h 1636633"/>
                <a:gd name="connsiteX10" fmla="*/ 277419 w 851865"/>
                <a:gd name="connsiteY10" fmla="*/ 1636634 h 1636633"/>
                <a:gd name="connsiteX11" fmla="*/ 561410 w 851865"/>
                <a:gd name="connsiteY11" fmla="*/ 1636634 h 1636633"/>
                <a:gd name="connsiteX12" fmla="*/ 561410 w 851865"/>
                <a:gd name="connsiteY12" fmla="*/ 767831 h 1636633"/>
                <a:gd name="connsiteX13" fmla="*/ 552743 w 851865"/>
                <a:gd name="connsiteY13" fmla="*/ 784732 h 1636633"/>
                <a:gd name="connsiteX14" fmla="*/ 822650 w 851865"/>
                <a:gd name="connsiteY14" fmla="*/ 784732 h 1636633"/>
                <a:gd name="connsiteX15" fmla="*/ 822650 w 851865"/>
                <a:gd name="connsiteY15" fmla="*/ 550612 h 1636633"/>
                <a:gd name="connsiteX16" fmla="*/ 552743 w 851865"/>
                <a:gd name="connsiteY16" fmla="*/ 550612 h 1636633"/>
                <a:gd name="connsiteX17" fmla="*/ 561410 w 851865"/>
                <a:gd name="connsiteY17" fmla="*/ 585281 h 1636633"/>
                <a:gd name="connsiteX18" fmla="*/ 561410 w 851865"/>
                <a:gd name="connsiteY18" fmla="*/ 396700 h 163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1865" h="1636633">
                  <a:moveTo>
                    <a:pt x="561374" y="396700"/>
                  </a:moveTo>
                  <a:cubicBezTo>
                    <a:pt x="561374" y="273157"/>
                    <a:pt x="602543" y="227619"/>
                    <a:pt x="717454" y="227619"/>
                  </a:cubicBezTo>
                  <a:cubicBezTo>
                    <a:pt x="769492" y="227619"/>
                    <a:pt x="814995" y="236286"/>
                    <a:pt x="851866" y="247120"/>
                  </a:cubicBezTo>
                  <a:lnTo>
                    <a:pt x="851866" y="26001"/>
                  </a:lnTo>
                  <a:cubicBezTo>
                    <a:pt x="810697" y="15167"/>
                    <a:pt x="758658" y="0"/>
                    <a:pt x="648117" y="0"/>
                  </a:cubicBezTo>
                  <a:cubicBezTo>
                    <a:pt x="403164" y="0"/>
                    <a:pt x="277419" y="145246"/>
                    <a:pt x="277419" y="381496"/>
                  </a:cubicBezTo>
                  <a:lnTo>
                    <a:pt x="277419" y="550576"/>
                  </a:lnTo>
                  <a:lnTo>
                    <a:pt x="85226" y="550576"/>
                  </a:lnTo>
                  <a:lnTo>
                    <a:pt x="0" y="784696"/>
                  </a:lnTo>
                  <a:lnTo>
                    <a:pt x="277419" y="784696"/>
                  </a:lnTo>
                  <a:lnTo>
                    <a:pt x="277419" y="1636634"/>
                  </a:lnTo>
                  <a:lnTo>
                    <a:pt x="561410" y="1636634"/>
                  </a:lnTo>
                  <a:lnTo>
                    <a:pt x="561410" y="767831"/>
                  </a:lnTo>
                  <a:lnTo>
                    <a:pt x="552743" y="784732"/>
                  </a:lnTo>
                  <a:lnTo>
                    <a:pt x="822650" y="784732"/>
                  </a:lnTo>
                  <a:lnTo>
                    <a:pt x="822650" y="550612"/>
                  </a:lnTo>
                  <a:lnTo>
                    <a:pt x="552743" y="550612"/>
                  </a:lnTo>
                  <a:lnTo>
                    <a:pt x="561410" y="585281"/>
                  </a:lnTo>
                  <a:lnTo>
                    <a:pt x="561410" y="396700"/>
                  </a:lnTo>
                  <a:close/>
                </a:path>
              </a:pathLst>
            </a:custGeom>
            <a:solidFill>
              <a:schemeClr val="bg1"/>
            </a:solidFill>
            <a:ln w="0" cap="flat">
              <a:noFill/>
              <a:prstDash val="solid"/>
              <a:miter/>
            </a:ln>
          </p:spPr>
          <p:txBody>
            <a:bodyPr rtlCol="0" anchor="ctr"/>
            <a:lstStyle/>
            <a:p>
              <a:endParaRPr lang="de-DE"/>
            </a:p>
          </p:txBody>
        </p:sp>
        <p:sp>
          <p:nvSpPr>
            <p:cNvPr id="18" name="Freihandform: Form 14">
              <a:extLst>
                <a:ext uri="{FF2B5EF4-FFF2-40B4-BE49-F238E27FC236}">
                  <a16:creationId xmlns:a16="http://schemas.microsoft.com/office/drawing/2014/main" id="{E82DEB48-65C9-7BA7-38CD-E1B04247E8AB}"/>
                </a:ext>
              </a:extLst>
            </p:cNvPr>
            <p:cNvSpPr/>
            <p:nvPr/>
          </p:nvSpPr>
          <p:spPr>
            <a:xfrm>
              <a:off x="5437019" y="2809522"/>
              <a:ext cx="840273" cy="1083529"/>
            </a:xfrm>
            <a:custGeom>
              <a:avLst/>
              <a:gdLst>
                <a:gd name="connsiteX0" fmla="*/ 826190 w 840273"/>
                <a:gd name="connsiteY0" fmla="*/ 2492 h 1083529"/>
                <a:gd name="connsiteX1" fmla="*/ 462100 w 840273"/>
                <a:gd name="connsiteY1" fmla="*/ 341700 h 1083529"/>
                <a:gd name="connsiteX2" fmla="*/ 453108 w 840273"/>
                <a:gd name="connsiteY2" fmla="*/ 341772 h 1083529"/>
                <a:gd name="connsiteX3" fmla="*/ 464158 w 840273"/>
                <a:gd name="connsiteY3" fmla="*/ 154780 h 1083529"/>
                <a:gd name="connsiteX4" fmla="*/ 463870 w 840273"/>
                <a:gd name="connsiteY4" fmla="*/ 0 h 1083529"/>
                <a:gd name="connsiteX5" fmla="*/ 82410 w 840273"/>
                <a:gd name="connsiteY5" fmla="*/ 0 h 1083529"/>
                <a:gd name="connsiteX6" fmla="*/ 0 w 840273"/>
                <a:gd name="connsiteY6" fmla="*/ 224875 h 1083529"/>
                <a:gd name="connsiteX7" fmla="*/ 212849 w 840273"/>
                <a:gd name="connsiteY7" fmla="*/ 224875 h 1083529"/>
                <a:gd name="connsiteX8" fmla="*/ 212849 w 840273"/>
                <a:gd name="connsiteY8" fmla="*/ 1083530 h 1083529"/>
                <a:gd name="connsiteX9" fmla="*/ 488535 w 840273"/>
                <a:gd name="connsiteY9" fmla="*/ 1083530 h 1083529"/>
                <a:gd name="connsiteX10" fmla="*/ 488535 w 840273"/>
                <a:gd name="connsiteY10" fmla="*/ 684266 h 1083529"/>
                <a:gd name="connsiteX11" fmla="*/ 760970 w 840273"/>
                <a:gd name="connsiteY11" fmla="*/ 332708 h 1083529"/>
                <a:gd name="connsiteX12" fmla="*/ 840274 w 840273"/>
                <a:gd name="connsiteY12" fmla="*/ 332708 h 1083529"/>
                <a:gd name="connsiteX13" fmla="*/ 840274 w 840273"/>
                <a:gd name="connsiteY13" fmla="*/ 2456 h 1083529"/>
                <a:gd name="connsiteX14" fmla="*/ 826153 w 840273"/>
                <a:gd name="connsiteY14" fmla="*/ 2456 h 108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0273" h="1083529">
                  <a:moveTo>
                    <a:pt x="826190" y="2492"/>
                  </a:moveTo>
                  <a:cubicBezTo>
                    <a:pt x="640786" y="2492"/>
                    <a:pt x="490918" y="119786"/>
                    <a:pt x="462100" y="341700"/>
                  </a:cubicBezTo>
                  <a:lnTo>
                    <a:pt x="453108" y="341772"/>
                  </a:lnTo>
                  <a:lnTo>
                    <a:pt x="464158" y="154780"/>
                  </a:lnTo>
                  <a:lnTo>
                    <a:pt x="463870" y="0"/>
                  </a:lnTo>
                  <a:lnTo>
                    <a:pt x="82410" y="0"/>
                  </a:lnTo>
                  <a:lnTo>
                    <a:pt x="0" y="224875"/>
                  </a:lnTo>
                  <a:lnTo>
                    <a:pt x="212849" y="224875"/>
                  </a:lnTo>
                  <a:lnTo>
                    <a:pt x="212849" y="1083530"/>
                  </a:lnTo>
                  <a:lnTo>
                    <a:pt x="488535" y="1083530"/>
                  </a:lnTo>
                  <a:lnTo>
                    <a:pt x="488535" y="684266"/>
                  </a:lnTo>
                  <a:cubicBezTo>
                    <a:pt x="488535" y="440432"/>
                    <a:pt x="517894" y="332708"/>
                    <a:pt x="760970" y="332708"/>
                  </a:cubicBezTo>
                  <a:lnTo>
                    <a:pt x="840274" y="332708"/>
                  </a:lnTo>
                  <a:lnTo>
                    <a:pt x="840274" y="2456"/>
                  </a:lnTo>
                  <a:lnTo>
                    <a:pt x="826153" y="2456"/>
                  </a:lnTo>
                  <a:close/>
                </a:path>
              </a:pathLst>
            </a:custGeom>
            <a:solidFill>
              <a:schemeClr val="bg1"/>
            </a:solidFill>
            <a:ln w="0" cap="flat">
              <a:noFill/>
              <a:prstDash val="solid"/>
              <a:miter/>
            </a:ln>
          </p:spPr>
          <p:txBody>
            <a:bodyPr rtlCol="0" anchor="ctr"/>
            <a:lstStyle/>
            <a:p>
              <a:endParaRPr lang="de-DE"/>
            </a:p>
          </p:txBody>
        </p:sp>
        <p:sp>
          <p:nvSpPr>
            <p:cNvPr id="19" name="Freihandform: Form 15">
              <a:extLst>
                <a:ext uri="{FF2B5EF4-FFF2-40B4-BE49-F238E27FC236}">
                  <a16:creationId xmlns:a16="http://schemas.microsoft.com/office/drawing/2014/main" id="{A593B740-1E74-02A4-D18A-F8AD4BD23AA5}"/>
                </a:ext>
              </a:extLst>
            </p:cNvPr>
            <p:cNvSpPr/>
            <p:nvPr/>
          </p:nvSpPr>
          <p:spPr>
            <a:xfrm>
              <a:off x="7188817" y="4190765"/>
              <a:ext cx="848471" cy="1094074"/>
            </a:xfrm>
            <a:custGeom>
              <a:avLst/>
              <a:gdLst>
                <a:gd name="connsiteX0" fmla="*/ 834171 w 848471"/>
                <a:gd name="connsiteY0" fmla="*/ 2528 h 1094074"/>
                <a:gd name="connsiteX1" fmla="*/ 466542 w 848471"/>
                <a:gd name="connsiteY1" fmla="*/ 345022 h 1094074"/>
                <a:gd name="connsiteX2" fmla="*/ 457478 w 848471"/>
                <a:gd name="connsiteY2" fmla="*/ 345094 h 1094074"/>
                <a:gd name="connsiteX3" fmla="*/ 468636 w 848471"/>
                <a:gd name="connsiteY3" fmla="*/ 156296 h 1094074"/>
                <a:gd name="connsiteX4" fmla="*/ 468348 w 848471"/>
                <a:gd name="connsiteY4" fmla="*/ 0 h 1094074"/>
                <a:gd name="connsiteX5" fmla="*/ 83204 w 848471"/>
                <a:gd name="connsiteY5" fmla="*/ 0 h 1094074"/>
                <a:gd name="connsiteX6" fmla="*/ 0 w 848471"/>
                <a:gd name="connsiteY6" fmla="*/ 227078 h 1094074"/>
                <a:gd name="connsiteX7" fmla="*/ 214944 w 848471"/>
                <a:gd name="connsiteY7" fmla="*/ 227078 h 1094074"/>
                <a:gd name="connsiteX8" fmla="*/ 214944 w 848471"/>
                <a:gd name="connsiteY8" fmla="*/ 1094075 h 1094074"/>
                <a:gd name="connsiteX9" fmla="*/ 493302 w 848471"/>
                <a:gd name="connsiteY9" fmla="*/ 1094075 h 1094074"/>
                <a:gd name="connsiteX10" fmla="*/ 493302 w 848471"/>
                <a:gd name="connsiteY10" fmla="*/ 690911 h 1094074"/>
                <a:gd name="connsiteX11" fmla="*/ 768409 w 848471"/>
                <a:gd name="connsiteY11" fmla="*/ 335958 h 1094074"/>
                <a:gd name="connsiteX12" fmla="*/ 848471 w 848471"/>
                <a:gd name="connsiteY12" fmla="*/ 335958 h 1094074"/>
                <a:gd name="connsiteX13" fmla="*/ 848471 w 848471"/>
                <a:gd name="connsiteY13" fmla="*/ 2528 h 1094074"/>
                <a:gd name="connsiteX14" fmla="*/ 834207 w 848471"/>
                <a:gd name="connsiteY14" fmla="*/ 2528 h 1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71" h="1094074">
                  <a:moveTo>
                    <a:pt x="834171" y="2528"/>
                  </a:moveTo>
                  <a:cubicBezTo>
                    <a:pt x="646962" y="2528"/>
                    <a:pt x="495649" y="120942"/>
                    <a:pt x="466542" y="345022"/>
                  </a:cubicBezTo>
                  <a:lnTo>
                    <a:pt x="457478" y="345094"/>
                  </a:lnTo>
                  <a:lnTo>
                    <a:pt x="468636" y="156296"/>
                  </a:lnTo>
                  <a:lnTo>
                    <a:pt x="468348" y="0"/>
                  </a:lnTo>
                  <a:lnTo>
                    <a:pt x="83204" y="0"/>
                  </a:lnTo>
                  <a:lnTo>
                    <a:pt x="0" y="227078"/>
                  </a:lnTo>
                  <a:lnTo>
                    <a:pt x="214944" y="227078"/>
                  </a:lnTo>
                  <a:lnTo>
                    <a:pt x="214944" y="1094075"/>
                  </a:lnTo>
                  <a:lnTo>
                    <a:pt x="493302" y="1094075"/>
                  </a:lnTo>
                  <a:lnTo>
                    <a:pt x="493302" y="690911"/>
                  </a:lnTo>
                  <a:cubicBezTo>
                    <a:pt x="493302" y="444730"/>
                    <a:pt x="522950" y="335958"/>
                    <a:pt x="768409" y="335958"/>
                  </a:cubicBezTo>
                  <a:lnTo>
                    <a:pt x="848471" y="335958"/>
                  </a:lnTo>
                  <a:lnTo>
                    <a:pt x="848471" y="2528"/>
                  </a:lnTo>
                  <a:lnTo>
                    <a:pt x="834207" y="2528"/>
                  </a:lnTo>
                  <a:close/>
                </a:path>
              </a:pathLst>
            </a:custGeom>
            <a:solidFill>
              <a:schemeClr val="bg1"/>
            </a:solidFill>
            <a:ln w="0" cap="flat">
              <a:noFill/>
              <a:prstDash val="solid"/>
              <a:miter/>
            </a:ln>
          </p:spPr>
          <p:txBody>
            <a:bodyPr rtlCol="0" anchor="ctr"/>
            <a:lstStyle/>
            <a:p>
              <a:endParaRPr lang="de-DE"/>
            </a:p>
          </p:txBody>
        </p:sp>
        <p:sp>
          <p:nvSpPr>
            <p:cNvPr id="20" name="Freihandform: Form 16">
              <a:extLst>
                <a:ext uri="{FF2B5EF4-FFF2-40B4-BE49-F238E27FC236}">
                  <a16:creationId xmlns:a16="http://schemas.microsoft.com/office/drawing/2014/main" id="{579C0D44-5DF4-9D25-64A8-B5838EEA6CDB}"/>
                </a:ext>
              </a:extLst>
            </p:cNvPr>
            <p:cNvSpPr/>
            <p:nvPr/>
          </p:nvSpPr>
          <p:spPr>
            <a:xfrm>
              <a:off x="7359955" y="2808294"/>
              <a:ext cx="682026" cy="1086021"/>
            </a:xfrm>
            <a:custGeom>
              <a:avLst/>
              <a:gdLst>
                <a:gd name="connsiteX0" fmla="*/ 0 w 682026"/>
                <a:gd name="connsiteY0" fmla="*/ 1086021 h 1086021"/>
                <a:gd name="connsiteX1" fmla="*/ 286772 w 682026"/>
                <a:gd name="connsiteY1" fmla="*/ 1086021 h 1086021"/>
                <a:gd name="connsiteX2" fmla="*/ 682027 w 682026"/>
                <a:gd name="connsiteY2" fmla="*/ 0 h 1086021"/>
                <a:gd name="connsiteX3" fmla="*/ 395291 w 682026"/>
                <a:gd name="connsiteY3" fmla="*/ 0 h 1086021"/>
                <a:gd name="connsiteX4" fmla="*/ 0 w 682026"/>
                <a:gd name="connsiteY4" fmla="*/ 1086021 h 108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026" h="1086021">
                  <a:moveTo>
                    <a:pt x="0" y="1086021"/>
                  </a:moveTo>
                  <a:lnTo>
                    <a:pt x="286772" y="1086021"/>
                  </a:lnTo>
                  <a:lnTo>
                    <a:pt x="682027" y="0"/>
                  </a:lnTo>
                  <a:lnTo>
                    <a:pt x="395291" y="0"/>
                  </a:lnTo>
                  <a:lnTo>
                    <a:pt x="0" y="1086021"/>
                  </a:lnTo>
                  <a:close/>
                </a:path>
              </a:pathLst>
            </a:custGeom>
            <a:solidFill>
              <a:schemeClr val="bg1"/>
            </a:solidFill>
            <a:ln w="0" cap="flat">
              <a:noFill/>
              <a:prstDash val="solid"/>
              <a:miter/>
            </a:ln>
          </p:spPr>
          <p:txBody>
            <a:bodyPr rtlCol="0" anchor="ctr"/>
            <a:lstStyle/>
            <a:p>
              <a:endParaRPr lang="de-DE"/>
            </a:p>
          </p:txBody>
        </p:sp>
        <p:sp>
          <p:nvSpPr>
            <p:cNvPr id="21" name="Freihandform: Form 17">
              <a:extLst>
                <a:ext uri="{FF2B5EF4-FFF2-40B4-BE49-F238E27FC236}">
                  <a16:creationId xmlns:a16="http://schemas.microsoft.com/office/drawing/2014/main" id="{B0D45805-8598-D837-1F57-84C67F923B6A}"/>
                </a:ext>
              </a:extLst>
            </p:cNvPr>
            <p:cNvSpPr/>
            <p:nvPr/>
          </p:nvSpPr>
          <p:spPr>
            <a:xfrm>
              <a:off x="3838015" y="4167870"/>
              <a:ext cx="1029649" cy="1116969"/>
            </a:xfrm>
            <a:custGeom>
              <a:avLst/>
              <a:gdLst>
                <a:gd name="connsiteX0" fmla="*/ 671879 w 1029649"/>
                <a:gd name="connsiteY0" fmla="*/ 898668 h 1116969"/>
                <a:gd name="connsiteX1" fmla="*/ 329385 w 1029649"/>
                <a:gd name="connsiteY1" fmla="*/ 1116970 h 1116969"/>
                <a:gd name="connsiteX2" fmla="*/ 0 w 1029649"/>
                <a:gd name="connsiteY2" fmla="*/ 837601 h 1116969"/>
                <a:gd name="connsiteX3" fmla="*/ 390452 w 1029649"/>
                <a:gd name="connsiteY3" fmla="*/ 499477 h 1116969"/>
                <a:gd name="connsiteX4" fmla="*/ 669676 w 1029649"/>
                <a:gd name="connsiteY4" fmla="*/ 416598 h 1116969"/>
                <a:gd name="connsiteX5" fmla="*/ 669676 w 1029649"/>
                <a:gd name="connsiteY5" fmla="*/ 392619 h 1116969"/>
                <a:gd name="connsiteX6" fmla="*/ 484273 w 1029649"/>
                <a:gd name="connsiteY6" fmla="*/ 224658 h 1116969"/>
                <a:gd name="connsiteX7" fmla="*/ 235600 w 1029649"/>
                <a:gd name="connsiteY7" fmla="*/ 383916 h 1116969"/>
                <a:gd name="connsiteX8" fmla="*/ 8739 w 1029649"/>
                <a:gd name="connsiteY8" fmla="*/ 261746 h 1116969"/>
                <a:gd name="connsiteX9" fmla="*/ 514825 w 1029649"/>
                <a:gd name="connsiteY9" fmla="*/ 0 h 1116969"/>
                <a:gd name="connsiteX10" fmla="*/ 966379 w 1029649"/>
                <a:gd name="connsiteY10" fmla="*/ 410097 h 1116969"/>
                <a:gd name="connsiteX11" fmla="*/ 966379 w 1029649"/>
                <a:gd name="connsiteY11" fmla="*/ 763498 h 1116969"/>
                <a:gd name="connsiteX12" fmla="*/ 1029649 w 1029649"/>
                <a:gd name="connsiteY12" fmla="*/ 1114189 h 1116969"/>
                <a:gd name="connsiteX13" fmla="*/ 726446 w 1029649"/>
                <a:gd name="connsiteY13" fmla="*/ 1114189 h 1116969"/>
                <a:gd name="connsiteX14" fmla="*/ 671915 w 1029649"/>
                <a:gd name="connsiteY14" fmla="*/ 898740 h 1116969"/>
                <a:gd name="connsiteX15" fmla="*/ 677152 w 1029649"/>
                <a:gd name="connsiteY15" fmla="*/ 712615 h 1116969"/>
                <a:gd name="connsiteX16" fmla="*/ 677152 w 1029649"/>
                <a:gd name="connsiteY16" fmla="*/ 544473 h 1116969"/>
                <a:gd name="connsiteX17" fmla="*/ 677152 w 1029649"/>
                <a:gd name="connsiteY17" fmla="*/ 544473 h 1116969"/>
                <a:gd name="connsiteX18" fmla="*/ 533170 w 1029649"/>
                <a:gd name="connsiteY18" fmla="*/ 606334 h 1116969"/>
                <a:gd name="connsiteX19" fmla="*/ 308476 w 1029649"/>
                <a:gd name="connsiteY19" fmla="*/ 784588 h 1116969"/>
                <a:gd name="connsiteX20" fmla="*/ 441552 w 1029649"/>
                <a:gd name="connsiteY20" fmla="*/ 919830 h 1116969"/>
                <a:gd name="connsiteX21" fmla="*/ 677152 w 1029649"/>
                <a:gd name="connsiteY21" fmla="*/ 712615 h 1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9649" h="1116969">
                  <a:moveTo>
                    <a:pt x="671879" y="898668"/>
                  </a:moveTo>
                  <a:cubicBezTo>
                    <a:pt x="621068" y="1043155"/>
                    <a:pt x="486476" y="1116970"/>
                    <a:pt x="329385" y="1116970"/>
                  </a:cubicBezTo>
                  <a:cubicBezTo>
                    <a:pt x="119967" y="1116970"/>
                    <a:pt x="0" y="1018635"/>
                    <a:pt x="0" y="837601"/>
                  </a:cubicBezTo>
                  <a:cubicBezTo>
                    <a:pt x="0" y="630350"/>
                    <a:pt x="163591" y="545304"/>
                    <a:pt x="390452" y="499477"/>
                  </a:cubicBezTo>
                  <a:cubicBezTo>
                    <a:pt x="578058" y="460222"/>
                    <a:pt x="660937" y="440577"/>
                    <a:pt x="669676" y="416598"/>
                  </a:cubicBezTo>
                  <a:lnTo>
                    <a:pt x="669676" y="392619"/>
                  </a:lnTo>
                  <a:cubicBezTo>
                    <a:pt x="669676" y="287928"/>
                    <a:pt x="617313" y="224658"/>
                    <a:pt x="484273" y="224658"/>
                  </a:cubicBezTo>
                  <a:cubicBezTo>
                    <a:pt x="351233" y="224658"/>
                    <a:pt x="270485" y="303167"/>
                    <a:pt x="235600" y="383916"/>
                  </a:cubicBezTo>
                  <a:lnTo>
                    <a:pt x="8739" y="261746"/>
                  </a:lnTo>
                  <a:cubicBezTo>
                    <a:pt x="87285" y="100321"/>
                    <a:pt x="279224" y="0"/>
                    <a:pt x="514825" y="0"/>
                  </a:cubicBezTo>
                  <a:cubicBezTo>
                    <a:pt x="822398" y="0"/>
                    <a:pt x="966379" y="143982"/>
                    <a:pt x="966379" y="410097"/>
                  </a:cubicBezTo>
                  <a:lnTo>
                    <a:pt x="966379" y="763498"/>
                  </a:lnTo>
                  <a:cubicBezTo>
                    <a:pt x="966379" y="990358"/>
                    <a:pt x="992561" y="1083674"/>
                    <a:pt x="1029649" y="1114189"/>
                  </a:cubicBezTo>
                  <a:lnTo>
                    <a:pt x="726446" y="1114189"/>
                  </a:lnTo>
                  <a:cubicBezTo>
                    <a:pt x="700264" y="1090210"/>
                    <a:pt x="678452" y="1023077"/>
                    <a:pt x="671915" y="898740"/>
                  </a:cubicBezTo>
                  <a:close/>
                  <a:moveTo>
                    <a:pt x="677152" y="712615"/>
                  </a:moveTo>
                  <a:lnTo>
                    <a:pt x="677152" y="544473"/>
                  </a:lnTo>
                  <a:lnTo>
                    <a:pt x="677152" y="544473"/>
                  </a:lnTo>
                  <a:cubicBezTo>
                    <a:pt x="647575" y="571811"/>
                    <a:pt x="611715" y="582356"/>
                    <a:pt x="533170" y="606334"/>
                  </a:cubicBezTo>
                  <a:cubicBezTo>
                    <a:pt x="384855" y="647792"/>
                    <a:pt x="308476" y="686433"/>
                    <a:pt x="308476" y="784588"/>
                  </a:cubicBezTo>
                  <a:cubicBezTo>
                    <a:pt x="308476" y="871836"/>
                    <a:pt x="369543" y="919830"/>
                    <a:pt x="441552" y="919830"/>
                  </a:cubicBezTo>
                  <a:cubicBezTo>
                    <a:pt x="550612" y="919830"/>
                    <a:pt x="655340" y="839118"/>
                    <a:pt x="677152" y="712615"/>
                  </a:cubicBezTo>
                  <a:close/>
                </a:path>
              </a:pathLst>
            </a:custGeom>
            <a:solidFill>
              <a:schemeClr val="bg1"/>
            </a:solidFill>
            <a:ln w="0" cap="flat">
              <a:noFill/>
              <a:prstDash val="solid"/>
              <a:miter/>
            </a:ln>
          </p:spPr>
          <p:txBody>
            <a:bodyPr rtlCol="0" anchor="ctr"/>
            <a:lstStyle/>
            <a:p>
              <a:endParaRPr lang="de-DE"/>
            </a:p>
          </p:txBody>
        </p:sp>
        <p:sp>
          <p:nvSpPr>
            <p:cNvPr id="22" name="Freihandform: Form 18">
              <a:extLst>
                <a:ext uri="{FF2B5EF4-FFF2-40B4-BE49-F238E27FC236}">
                  <a16:creationId xmlns:a16="http://schemas.microsoft.com/office/drawing/2014/main" id="{48B61268-D91E-C84E-1804-32AF443FB558}"/>
                </a:ext>
              </a:extLst>
            </p:cNvPr>
            <p:cNvSpPr/>
            <p:nvPr/>
          </p:nvSpPr>
          <p:spPr>
            <a:xfrm>
              <a:off x="8099474" y="4191379"/>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7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6"/>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7"/>
                    <a:pt x="438410" y="1100177"/>
                  </a:cubicBezTo>
                  <a:cubicBezTo>
                    <a:pt x="257159" y="1100177"/>
                    <a:pt x="84323" y="1028530"/>
                    <a:pt x="0" y="889423"/>
                  </a:cubicBezTo>
                  <a:close/>
                </a:path>
              </a:pathLst>
            </a:custGeom>
            <a:solidFill>
              <a:schemeClr val="bg1"/>
            </a:solidFill>
            <a:ln w="0" cap="flat">
              <a:noFill/>
              <a:prstDash val="solid"/>
              <a:miter/>
            </a:ln>
          </p:spPr>
          <p:txBody>
            <a:bodyPr rtlCol="0" anchor="ctr"/>
            <a:lstStyle/>
            <a:p>
              <a:endParaRPr lang="de-DE"/>
            </a:p>
          </p:txBody>
        </p:sp>
        <p:sp>
          <p:nvSpPr>
            <p:cNvPr id="23" name="Freihandform: Form 19">
              <a:extLst>
                <a:ext uri="{FF2B5EF4-FFF2-40B4-BE49-F238E27FC236}">
                  <a16:creationId xmlns:a16="http://schemas.microsoft.com/office/drawing/2014/main" id="{F0F64F85-7383-E358-A19C-A1E24C3FA109}"/>
                </a:ext>
              </a:extLst>
            </p:cNvPr>
            <p:cNvSpPr/>
            <p:nvPr/>
          </p:nvSpPr>
          <p:spPr>
            <a:xfrm>
              <a:off x="8099474" y="2807536"/>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8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7"/>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8"/>
                    <a:pt x="438410" y="1100178"/>
                  </a:cubicBezTo>
                  <a:cubicBezTo>
                    <a:pt x="257159" y="1100178"/>
                    <a:pt x="84323" y="1028530"/>
                    <a:pt x="0" y="889423"/>
                  </a:cubicBezTo>
                  <a:close/>
                </a:path>
              </a:pathLst>
            </a:custGeom>
            <a:solidFill>
              <a:schemeClr val="bg1"/>
            </a:solidFill>
            <a:ln w="0" cap="flat">
              <a:noFill/>
              <a:prstDash val="solid"/>
              <a:miter/>
            </a:ln>
          </p:spPr>
          <p:txBody>
            <a:bodyPr rtlCol="0" anchor="ctr"/>
            <a:lstStyle/>
            <a:p>
              <a:endParaRPr lang="de-DE"/>
            </a:p>
          </p:txBody>
        </p:sp>
      </p:grpSp>
    </p:spTree>
    <p:extLst>
      <p:ext uri="{BB962C8B-B14F-4D97-AF65-F5344CB8AC3E}">
        <p14:creationId xmlns:p14="http://schemas.microsoft.com/office/powerpoint/2010/main" val="3253927496"/>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orient="horz" pos="4170"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Outro - indigo background">
    <p:bg>
      <p:bgPr>
        <a:solidFill>
          <a:schemeClr val="accent3"/>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D19440D8-36C8-9F20-5BE6-5D024AE51BA0}"/>
              </a:ext>
            </a:extLst>
          </p:cNvPr>
          <p:cNvSpPr txBox="1"/>
          <p:nvPr userDrawn="1"/>
        </p:nvSpPr>
        <p:spPr>
          <a:xfrm>
            <a:off x="304800" y="298800"/>
            <a:ext cx="1061188" cy="296081"/>
          </a:xfrm>
          <a:prstGeom prst="rect">
            <a:avLst/>
          </a:prstGeom>
          <a:noFill/>
        </p:spPr>
        <p:txBody>
          <a:bodyPr wrap="none" lIns="0" rIns="0" rtlCol="0" anchor="ctr">
            <a:noAutofit/>
          </a:bodyPr>
          <a:lstStyle/>
          <a:p>
            <a:r>
              <a:rPr lang="en-GB" sz="2400" dirty="0">
                <a:solidFill>
                  <a:schemeClr val="bg1"/>
                </a:solidFill>
              </a:rPr>
              <a:t>Contact</a:t>
            </a:r>
          </a:p>
        </p:txBody>
      </p:sp>
      <p:sp>
        <p:nvSpPr>
          <p:cNvPr id="2" name="TextBox 1">
            <a:extLst>
              <a:ext uri="{FF2B5EF4-FFF2-40B4-BE49-F238E27FC236}">
                <a16:creationId xmlns:a16="http://schemas.microsoft.com/office/drawing/2014/main" id="{31154649-4A4B-29E4-6982-D75D679FBBB3}"/>
              </a:ext>
            </a:extLst>
          </p:cNvPr>
          <p:cNvSpPr txBox="1"/>
          <p:nvPr userDrawn="1"/>
        </p:nvSpPr>
        <p:spPr>
          <a:xfrm>
            <a:off x="304800" y="1260000"/>
            <a:ext cx="3268869" cy="369332"/>
          </a:xfrm>
          <a:prstGeom prst="rect">
            <a:avLst/>
          </a:prstGeom>
          <a:noFill/>
        </p:spPr>
        <p:txBody>
          <a:bodyPr wrap="square" lIns="0" rIns="0" rtlCol="0">
            <a:spAutoFit/>
          </a:bodyPr>
          <a:lstStyle/>
          <a:p>
            <a:r>
              <a:rPr lang="en-GB" b="1" dirty="0">
                <a:solidFill>
                  <a:schemeClr val="bg1"/>
                </a:solidFill>
              </a:rPr>
              <a:t>Forvis Mazars</a:t>
            </a:r>
          </a:p>
        </p:txBody>
      </p:sp>
      <p:sp>
        <p:nvSpPr>
          <p:cNvPr id="3" name="TextBox 2">
            <a:extLst>
              <a:ext uri="{FF2B5EF4-FFF2-40B4-BE49-F238E27FC236}">
                <a16:creationId xmlns:a16="http://schemas.microsoft.com/office/drawing/2014/main" id="{F6A8A48E-3DB5-8F57-1922-EFA1E893A990}"/>
              </a:ext>
            </a:extLst>
          </p:cNvPr>
          <p:cNvSpPr txBox="1"/>
          <p:nvPr userDrawn="1"/>
        </p:nvSpPr>
        <p:spPr>
          <a:xfrm>
            <a:off x="8194261" y="298800"/>
            <a:ext cx="1496051" cy="296081"/>
          </a:xfrm>
          <a:prstGeom prst="rect">
            <a:avLst/>
          </a:prstGeom>
          <a:noFill/>
        </p:spPr>
        <p:txBody>
          <a:bodyPr wrap="none" lIns="0" rIns="0" rtlCol="0" anchor="ctr">
            <a:noAutofit/>
          </a:bodyPr>
          <a:lstStyle/>
          <a:p>
            <a:r>
              <a:rPr lang="en-GB" sz="2400" dirty="0">
                <a:solidFill>
                  <a:schemeClr val="bg1"/>
                </a:solidFill>
              </a:rPr>
              <a:t>Follow us</a:t>
            </a:r>
          </a:p>
        </p:txBody>
      </p:sp>
      <p:sp>
        <p:nvSpPr>
          <p:cNvPr id="6" name="Content Placeholder 8">
            <a:extLst>
              <a:ext uri="{FF2B5EF4-FFF2-40B4-BE49-F238E27FC236}">
                <a16:creationId xmlns:a16="http://schemas.microsoft.com/office/drawing/2014/main" id="{CB522F6C-316E-F8B1-1069-3B105F27FB1D}"/>
              </a:ext>
            </a:extLst>
          </p:cNvPr>
          <p:cNvSpPr>
            <a:spLocks noGrp="1"/>
          </p:cNvSpPr>
          <p:nvPr>
            <p:ph sz="quarter" idx="10"/>
          </p:nvPr>
        </p:nvSpPr>
        <p:spPr>
          <a:xfrm>
            <a:off x="304799" y="1729024"/>
            <a:ext cx="7558158" cy="2520000"/>
          </a:xfrm>
        </p:spPr>
        <p:txBody>
          <a:bodyPr tIns="0" numCol="2" spcCol="288000"/>
          <a:lstStyle>
            <a:lvl1pPr marL="0" indent="0">
              <a:spcAft>
                <a:spcPts val="0"/>
              </a:spcAft>
              <a:buNone/>
              <a:defRPr sz="1000" b="1">
                <a:solidFill>
                  <a:schemeClr val="bg1"/>
                </a:solidFill>
              </a:defRPr>
            </a:lvl1pPr>
            <a:lvl2pPr marL="0" indent="0">
              <a:spcAft>
                <a:spcPts val="0"/>
              </a:spcAft>
              <a:buNone/>
              <a:defRPr sz="1000">
                <a:solidFill>
                  <a:schemeClr val="bg1"/>
                </a:solidFill>
              </a:defRPr>
            </a:lvl2pPr>
            <a:lvl3pPr marL="357188" indent="0">
              <a:spcAft>
                <a:spcPts val="0"/>
              </a:spcAft>
              <a:buNone/>
              <a:defRPr sz="1000"/>
            </a:lvl3pPr>
            <a:lvl4pPr marL="534988" indent="0">
              <a:spcAft>
                <a:spcPts val="0"/>
              </a:spcAft>
              <a:buNone/>
              <a:defRPr sz="1000"/>
            </a:lvl4pPr>
            <a:lvl5pPr marL="715963" indent="0">
              <a:spcAft>
                <a:spcPts val="0"/>
              </a:spcAft>
              <a:buNone/>
              <a:defRPr sz="1000"/>
            </a:lvl5pPr>
          </a:lstStyle>
          <a:p>
            <a:pPr lvl="0"/>
            <a:r>
              <a:rPr lang="en-GB"/>
              <a:t>Click to edit Master text styles</a:t>
            </a:r>
          </a:p>
          <a:p>
            <a:pPr lvl="1"/>
            <a:r>
              <a:rPr lang="en-GB"/>
              <a:t>Second level</a:t>
            </a:r>
          </a:p>
        </p:txBody>
      </p:sp>
      <p:sp>
        <p:nvSpPr>
          <p:cNvPr id="8" name="TextBox 7">
            <a:extLst>
              <a:ext uri="{FF2B5EF4-FFF2-40B4-BE49-F238E27FC236}">
                <a16:creationId xmlns:a16="http://schemas.microsoft.com/office/drawing/2014/main" id="{A555D323-AE36-3785-6FE9-60DAF69452E6}"/>
              </a:ext>
            </a:extLst>
          </p:cNvPr>
          <p:cNvSpPr txBox="1"/>
          <p:nvPr userDrawn="1"/>
        </p:nvSpPr>
        <p:spPr>
          <a:xfrm>
            <a:off x="304799" y="4536000"/>
            <a:ext cx="7663544" cy="1137600"/>
          </a:xfrm>
          <a:prstGeom prst="rect">
            <a:avLst/>
          </a:prstGeom>
          <a:noFill/>
        </p:spPr>
        <p:txBody>
          <a:bodyPr wrap="square" lIns="0" tIns="0" rIns="0" bIns="0" numCol="1" spcCol="144000" rtlCol="0">
            <a:noAutofit/>
          </a:bodyPr>
          <a:lstStyle/>
          <a:p>
            <a:pPr>
              <a:lnSpc>
                <a:spcPct val="107000"/>
              </a:lnSpc>
              <a:spcAft>
                <a:spcPts val="800"/>
              </a:spcAft>
            </a:pPr>
            <a:r>
              <a:rPr lang="en-GB" sz="1000" kern="100" spc="-10" baseline="0" dirty="0">
                <a:solidFill>
                  <a:schemeClr val="bg1"/>
                </a:solidFill>
                <a:effectLst/>
                <a:latin typeface="+mj-lt"/>
                <a:ea typeface="Aptos" panose="020B0004020202020204" pitchFamily="34" charset="0"/>
                <a:cs typeface="Times New Roman" panose="02020603050405020304" pitchFamily="18" charset="0"/>
              </a:rPr>
              <a:t>The contents of this document are confidential and not for distribution to anyone other than the recipients. Disclosure to third parties cannot be made without the prior written consent of [Forvis Mazars xxx : adapt for legal entity].</a:t>
            </a:r>
          </a:p>
        </p:txBody>
      </p:sp>
      <p:sp>
        <p:nvSpPr>
          <p:cNvPr id="9" name="Footer Placeholder 4">
            <a:extLst>
              <a:ext uri="{FF2B5EF4-FFF2-40B4-BE49-F238E27FC236}">
                <a16:creationId xmlns:a16="http://schemas.microsoft.com/office/drawing/2014/main" id="{30646158-6A81-A2DD-C44D-921AE4DD9EC2}"/>
              </a:ext>
            </a:extLst>
          </p:cNvPr>
          <p:cNvSpPr txBox="1">
            <a:spLocks/>
          </p:cNvSpPr>
          <p:nvPr userDrawn="1"/>
        </p:nvSpPr>
        <p:spPr>
          <a:xfrm>
            <a:off x="304799" y="5585255"/>
            <a:ext cx="3268869" cy="270000"/>
          </a:xfrm>
          <a:prstGeom prst="rect">
            <a:avLst/>
          </a:prstGeom>
        </p:spPr>
        <p:txBody>
          <a:bodyPr vert="horz" lIns="0" tIns="45720" rIns="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noProof="0" dirty="0">
                <a:solidFill>
                  <a:schemeClr val="bg1"/>
                </a:solidFill>
              </a:rPr>
              <a:t>© Forvis Mazars 2024. All rights reserved.</a:t>
            </a:r>
          </a:p>
        </p:txBody>
      </p:sp>
      <p:sp>
        <p:nvSpPr>
          <p:cNvPr id="10" name="TextBox 9">
            <a:extLst>
              <a:ext uri="{FF2B5EF4-FFF2-40B4-BE49-F238E27FC236}">
                <a16:creationId xmlns:a16="http://schemas.microsoft.com/office/drawing/2014/main" id="{2DEFC525-CDA5-5EA4-2017-1560EEAEF477}"/>
              </a:ext>
            </a:extLst>
          </p:cNvPr>
          <p:cNvSpPr txBox="1"/>
          <p:nvPr userDrawn="1"/>
        </p:nvSpPr>
        <p:spPr>
          <a:xfrm>
            <a:off x="8194261" y="1258888"/>
            <a:ext cx="3692939" cy="3077766"/>
          </a:xfrm>
          <a:prstGeom prst="rect">
            <a:avLst/>
          </a:prstGeom>
          <a:noFill/>
        </p:spPr>
        <p:txBody>
          <a:bodyPr wrap="square" lIns="0" tIns="0" rIns="0" bIns="0" rtlCol="0">
            <a:noAutofit/>
          </a:bodyPr>
          <a:lstStyle/>
          <a:p>
            <a:r>
              <a:rPr lang="en-GB" sz="1400" b="1" dirty="0">
                <a:solidFill>
                  <a:schemeClr val="bg1"/>
                </a:solidFill>
              </a:rPr>
              <a:t>LinkedIn:</a:t>
            </a:r>
          </a:p>
          <a:p>
            <a:endParaRPr lang="en-GB" sz="1400" b="1" dirty="0">
              <a:solidFill>
                <a:schemeClr val="bg1"/>
              </a:solidFill>
            </a:endParaRPr>
          </a:p>
          <a:p>
            <a:r>
              <a:rPr lang="en-GB" sz="1400" b="1" dirty="0">
                <a:solidFill>
                  <a:schemeClr val="bg1"/>
                </a:solidFill>
              </a:rPr>
              <a:t>Twitter:</a:t>
            </a:r>
          </a:p>
          <a:p>
            <a:endParaRPr lang="en-GB" sz="1400" b="1" dirty="0">
              <a:solidFill>
                <a:schemeClr val="bg1"/>
              </a:solidFill>
            </a:endParaRPr>
          </a:p>
          <a:p>
            <a:r>
              <a:rPr lang="en-GB" sz="1400" b="1" dirty="0">
                <a:solidFill>
                  <a:schemeClr val="bg1"/>
                </a:solidFill>
              </a:rPr>
              <a:t>Facebook:</a:t>
            </a:r>
          </a:p>
          <a:p>
            <a:endParaRPr lang="en-GB" sz="1400" b="1" dirty="0">
              <a:solidFill>
                <a:schemeClr val="bg1"/>
              </a:solidFill>
            </a:endParaRPr>
          </a:p>
          <a:p>
            <a:r>
              <a:rPr lang="en-GB" sz="1400" b="1" dirty="0">
                <a:solidFill>
                  <a:schemeClr val="bg1"/>
                </a:solidFill>
              </a:rPr>
              <a:t>Instagram:</a:t>
            </a:r>
          </a:p>
          <a:p>
            <a:endParaRPr lang="en-GB" sz="1400" b="1" dirty="0">
              <a:solidFill>
                <a:schemeClr val="bg1"/>
              </a:solidFill>
            </a:endParaRPr>
          </a:p>
          <a:p>
            <a:r>
              <a:rPr lang="en-GB" sz="1400" b="1" dirty="0">
                <a:solidFill>
                  <a:schemeClr val="bg1"/>
                </a:solidFill>
              </a:rPr>
              <a:t>WeChat:</a:t>
            </a:r>
          </a:p>
          <a:p>
            <a:r>
              <a:rPr lang="en-GB" sz="1400" b="0" dirty="0">
                <a:solidFill>
                  <a:schemeClr val="bg1"/>
                </a:solidFill>
              </a:rPr>
              <a:t>ID</a:t>
            </a:r>
          </a:p>
          <a:p>
            <a:r>
              <a:rPr lang="en-GB" sz="1400" b="1" dirty="0">
                <a:solidFill>
                  <a:schemeClr val="bg1"/>
                </a:solidFill>
              </a:rPr>
              <a:t>Find out more at </a:t>
            </a:r>
            <a:r>
              <a:rPr lang="en-GB" sz="1400" b="1" dirty="0" err="1">
                <a:solidFill>
                  <a:schemeClr val="bg1"/>
                </a:solidFill>
              </a:rPr>
              <a:t>www.forvismazars.com</a:t>
            </a:r>
            <a:endParaRPr lang="en-GB" sz="1400" b="1" dirty="0">
              <a:solidFill>
                <a:schemeClr val="bg1"/>
              </a:solidFill>
            </a:endParaRPr>
          </a:p>
        </p:txBody>
      </p:sp>
      <p:sp>
        <p:nvSpPr>
          <p:cNvPr id="4" name="TextBox 3">
            <a:extLst>
              <a:ext uri="{FF2B5EF4-FFF2-40B4-BE49-F238E27FC236}">
                <a16:creationId xmlns:a16="http://schemas.microsoft.com/office/drawing/2014/main" id="{D7F9062D-C241-7766-3A4A-20ED6C84594E}"/>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grpSp>
        <p:nvGrpSpPr>
          <p:cNvPr id="7" name="Gruppieren 4">
            <a:extLst>
              <a:ext uri="{FF2B5EF4-FFF2-40B4-BE49-F238E27FC236}">
                <a16:creationId xmlns:a16="http://schemas.microsoft.com/office/drawing/2014/main" id="{36600714-927D-2DBA-A6A1-258DD495A586}"/>
              </a:ext>
            </a:extLst>
          </p:cNvPr>
          <p:cNvGrpSpPr>
            <a:grpSpLocks noChangeAspect="1"/>
          </p:cNvGrpSpPr>
          <p:nvPr userDrawn="1"/>
        </p:nvGrpSpPr>
        <p:grpSpPr>
          <a:xfrm>
            <a:off x="10811963" y="6165234"/>
            <a:ext cx="1080000" cy="453765"/>
            <a:chOff x="1721984" y="2257682"/>
            <a:chExt cx="7247953" cy="3045250"/>
          </a:xfrm>
        </p:grpSpPr>
        <p:sp>
          <p:nvSpPr>
            <p:cNvPr id="11" name="Freihandform: Form 5">
              <a:extLst>
                <a:ext uri="{FF2B5EF4-FFF2-40B4-BE49-F238E27FC236}">
                  <a16:creationId xmlns:a16="http://schemas.microsoft.com/office/drawing/2014/main" id="{BE83331D-D8AB-C113-6374-E0BEEDA4B4DB}"/>
                </a:ext>
              </a:extLst>
            </p:cNvPr>
            <p:cNvSpPr/>
            <p:nvPr/>
          </p:nvSpPr>
          <p:spPr>
            <a:xfrm>
              <a:off x="1721984" y="4167798"/>
              <a:ext cx="1948179" cy="1135134"/>
            </a:xfrm>
            <a:custGeom>
              <a:avLst/>
              <a:gdLst>
                <a:gd name="connsiteX0" fmla="*/ 1948179 w 1948179"/>
                <a:gd name="connsiteY0" fmla="*/ 391066 h 1135134"/>
                <a:gd name="connsiteX1" fmla="*/ 1641834 w 1948179"/>
                <a:gd name="connsiteY1" fmla="*/ 0 h 1135134"/>
                <a:gd name="connsiteX2" fmla="*/ 1272508 w 1948179"/>
                <a:gd name="connsiteY2" fmla="*/ 302012 h 1135134"/>
                <a:gd name="connsiteX3" fmla="*/ 1257305 w 1948179"/>
                <a:gd name="connsiteY3" fmla="*/ 302012 h 1135134"/>
                <a:gd name="connsiteX4" fmla="*/ 955329 w 1948179"/>
                <a:gd name="connsiteY4" fmla="*/ 0 h 1135134"/>
                <a:gd name="connsiteX5" fmla="*/ 581633 w 1948179"/>
                <a:gd name="connsiteY5" fmla="*/ 312846 h 1135134"/>
                <a:gd name="connsiteX6" fmla="*/ 566177 w 1948179"/>
                <a:gd name="connsiteY6" fmla="*/ 312846 h 1135134"/>
                <a:gd name="connsiteX7" fmla="*/ 333646 w 1948179"/>
                <a:gd name="connsiteY7" fmla="*/ 28240 h 1135134"/>
                <a:gd name="connsiteX8" fmla="*/ 223972 w 1948179"/>
                <a:gd name="connsiteY8" fmla="*/ 10870 h 1135134"/>
                <a:gd name="connsiteX9" fmla="*/ 0 w 1948179"/>
                <a:gd name="connsiteY9" fmla="*/ 10870 h 1135134"/>
                <a:gd name="connsiteX10" fmla="*/ 0 w 1948179"/>
                <a:gd name="connsiteY10" fmla="*/ 257990 h 1135134"/>
                <a:gd name="connsiteX11" fmla="*/ 283991 w 1948179"/>
                <a:gd name="connsiteY11" fmla="*/ 258099 h 1135134"/>
                <a:gd name="connsiteX12" fmla="*/ 283991 w 1948179"/>
                <a:gd name="connsiteY12" fmla="*/ 1116717 h 1135134"/>
                <a:gd name="connsiteX13" fmla="*/ 585967 w 1948179"/>
                <a:gd name="connsiteY13" fmla="*/ 1116717 h 1135134"/>
                <a:gd name="connsiteX14" fmla="*/ 585967 w 1948179"/>
                <a:gd name="connsiteY14" fmla="*/ 562710 h 1135134"/>
                <a:gd name="connsiteX15" fmla="*/ 597342 w 1948179"/>
                <a:gd name="connsiteY15" fmla="*/ 466506 h 1135134"/>
                <a:gd name="connsiteX16" fmla="*/ 820592 w 1948179"/>
                <a:gd name="connsiteY16" fmla="*/ 254198 h 1135134"/>
                <a:gd name="connsiteX17" fmla="*/ 968330 w 1948179"/>
                <a:gd name="connsiteY17" fmla="*/ 473656 h 1135134"/>
                <a:gd name="connsiteX18" fmla="*/ 968330 w 1948179"/>
                <a:gd name="connsiteY18" fmla="*/ 1116753 h 1135134"/>
                <a:gd name="connsiteX19" fmla="*/ 1270305 w 1948179"/>
                <a:gd name="connsiteY19" fmla="*/ 1116753 h 1135134"/>
                <a:gd name="connsiteX20" fmla="*/ 1270305 w 1948179"/>
                <a:gd name="connsiteY20" fmla="*/ 549710 h 1135134"/>
                <a:gd name="connsiteX21" fmla="*/ 1511467 w 1948179"/>
                <a:gd name="connsiteY21" fmla="*/ 254234 h 1135134"/>
                <a:gd name="connsiteX22" fmla="*/ 1644001 w 1948179"/>
                <a:gd name="connsiteY22" fmla="*/ 473692 h 1135134"/>
                <a:gd name="connsiteX23" fmla="*/ 1644001 w 1948179"/>
                <a:gd name="connsiteY23" fmla="*/ 833231 h 1135134"/>
                <a:gd name="connsiteX24" fmla="*/ 1948179 w 1948179"/>
                <a:gd name="connsiteY24" fmla="*/ 1135135 h 1135134"/>
                <a:gd name="connsiteX25" fmla="*/ 1948179 w 1948179"/>
                <a:gd name="connsiteY25" fmla="*/ 391102 h 113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48179" h="1135134">
                  <a:moveTo>
                    <a:pt x="1948179" y="391066"/>
                  </a:moveTo>
                  <a:cubicBezTo>
                    <a:pt x="1948179" y="149904"/>
                    <a:pt x="1852589" y="0"/>
                    <a:pt x="1641834" y="0"/>
                  </a:cubicBezTo>
                  <a:cubicBezTo>
                    <a:pt x="1468023" y="0"/>
                    <a:pt x="1335489" y="108627"/>
                    <a:pt x="1272508" y="302012"/>
                  </a:cubicBezTo>
                  <a:lnTo>
                    <a:pt x="1257305" y="302012"/>
                  </a:lnTo>
                  <a:cubicBezTo>
                    <a:pt x="1239934" y="128201"/>
                    <a:pt x="1142141" y="0"/>
                    <a:pt x="955329" y="0"/>
                  </a:cubicBezTo>
                  <a:cubicBezTo>
                    <a:pt x="768517" y="0"/>
                    <a:pt x="640317" y="115128"/>
                    <a:pt x="581633" y="312846"/>
                  </a:cubicBezTo>
                  <a:lnTo>
                    <a:pt x="566177" y="312846"/>
                  </a:lnTo>
                  <a:cubicBezTo>
                    <a:pt x="527067" y="181539"/>
                    <a:pt x="455238" y="69770"/>
                    <a:pt x="333646" y="28240"/>
                  </a:cubicBezTo>
                  <a:cubicBezTo>
                    <a:pt x="300820" y="17009"/>
                    <a:pt x="264382" y="10870"/>
                    <a:pt x="223972" y="10870"/>
                  </a:cubicBezTo>
                  <a:lnTo>
                    <a:pt x="0" y="10870"/>
                  </a:lnTo>
                  <a:lnTo>
                    <a:pt x="0" y="257990"/>
                  </a:lnTo>
                  <a:lnTo>
                    <a:pt x="283991" y="258099"/>
                  </a:lnTo>
                  <a:lnTo>
                    <a:pt x="283991" y="1116717"/>
                  </a:lnTo>
                  <a:lnTo>
                    <a:pt x="585967" y="1116717"/>
                  </a:lnTo>
                  <a:lnTo>
                    <a:pt x="585967" y="562710"/>
                  </a:lnTo>
                  <a:cubicBezTo>
                    <a:pt x="586725" y="527536"/>
                    <a:pt x="590806" y="495613"/>
                    <a:pt x="597342" y="466506"/>
                  </a:cubicBezTo>
                  <a:cubicBezTo>
                    <a:pt x="629158" y="324727"/>
                    <a:pt x="723268" y="254198"/>
                    <a:pt x="820592" y="254198"/>
                  </a:cubicBezTo>
                  <a:cubicBezTo>
                    <a:pt x="917916" y="254198"/>
                    <a:pt x="968330" y="297642"/>
                    <a:pt x="968330" y="473656"/>
                  </a:cubicBezTo>
                  <a:lnTo>
                    <a:pt x="968330" y="1116753"/>
                  </a:lnTo>
                  <a:lnTo>
                    <a:pt x="1270305" y="1116753"/>
                  </a:lnTo>
                  <a:lnTo>
                    <a:pt x="1270305" y="549710"/>
                  </a:lnTo>
                  <a:cubicBezTo>
                    <a:pt x="1292045" y="330288"/>
                    <a:pt x="1405006" y="254234"/>
                    <a:pt x="1511467" y="254234"/>
                  </a:cubicBezTo>
                  <a:cubicBezTo>
                    <a:pt x="1617927" y="254234"/>
                    <a:pt x="1644001" y="328121"/>
                    <a:pt x="1644001" y="473692"/>
                  </a:cubicBezTo>
                  <a:lnTo>
                    <a:pt x="1644001" y="833231"/>
                  </a:lnTo>
                  <a:cubicBezTo>
                    <a:pt x="1644001" y="1005923"/>
                    <a:pt x="1755662" y="1125384"/>
                    <a:pt x="1948179" y="1135135"/>
                  </a:cubicBezTo>
                  <a:lnTo>
                    <a:pt x="1948179" y="391102"/>
                  </a:lnTo>
                  <a:close/>
                </a:path>
              </a:pathLst>
            </a:custGeom>
            <a:solidFill>
              <a:schemeClr val="bg1"/>
            </a:solidFill>
            <a:ln w="0" cap="flat">
              <a:noFill/>
              <a:prstDash val="solid"/>
              <a:miter/>
            </a:ln>
          </p:spPr>
          <p:txBody>
            <a:bodyPr rtlCol="0" anchor="ctr"/>
            <a:lstStyle/>
            <a:p>
              <a:endParaRPr lang="de-DE"/>
            </a:p>
          </p:txBody>
        </p:sp>
        <p:sp>
          <p:nvSpPr>
            <p:cNvPr id="12" name="Freihandform: Form 7">
              <a:extLst>
                <a:ext uri="{FF2B5EF4-FFF2-40B4-BE49-F238E27FC236}">
                  <a16:creationId xmlns:a16="http://schemas.microsoft.com/office/drawing/2014/main" id="{2462BA0C-AE86-CBBD-4C37-D82BA412D358}"/>
                </a:ext>
              </a:extLst>
            </p:cNvPr>
            <p:cNvSpPr/>
            <p:nvPr/>
          </p:nvSpPr>
          <p:spPr>
            <a:xfrm>
              <a:off x="5035697" y="4193979"/>
              <a:ext cx="910332" cy="1088477"/>
            </a:xfrm>
            <a:custGeom>
              <a:avLst/>
              <a:gdLst>
                <a:gd name="connsiteX0" fmla="*/ 326785 w 910332"/>
                <a:gd name="connsiteY0" fmla="*/ 851469 h 1088477"/>
                <a:gd name="connsiteX1" fmla="*/ 897296 w 910332"/>
                <a:gd name="connsiteY1" fmla="*/ 235817 h 1088477"/>
                <a:gd name="connsiteX2" fmla="*/ 897296 w 910332"/>
                <a:gd name="connsiteY2" fmla="*/ 5381 h 1088477"/>
                <a:gd name="connsiteX3" fmla="*/ 897296 w 910332"/>
                <a:gd name="connsiteY3" fmla="*/ 5381 h 1088477"/>
                <a:gd name="connsiteX4" fmla="*/ 897296 w 910332"/>
                <a:gd name="connsiteY4" fmla="*/ 0 h 1088477"/>
                <a:gd name="connsiteX5" fmla="*/ 22535 w 910332"/>
                <a:gd name="connsiteY5" fmla="*/ 0 h 1088477"/>
                <a:gd name="connsiteX6" fmla="*/ 22535 w 910332"/>
                <a:gd name="connsiteY6" fmla="*/ 225958 h 1088477"/>
                <a:gd name="connsiteX7" fmla="*/ 600629 w 910332"/>
                <a:gd name="connsiteY7" fmla="*/ 225958 h 1088477"/>
                <a:gd name="connsiteX8" fmla="*/ 0 w 910332"/>
                <a:gd name="connsiteY8" fmla="*/ 868947 h 1088477"/>
                <a:gd name="connsiteX9" fmla="*/ 0 w 910332"/>
                <a:gd name="connsiteY9" fmla="*/ 1088477 h 1088477"/>
                <a:gd name="connsiteX10" fmla="*/ 910333 w 910332"/>
                <a:gd name="connsiteY10" fmla="*/ 1088477 h 1088477"/>
                <a:gd name="connsiteX11" fmla="*/ 910333 w 910332"/>
                <a:gd name="connsiteY11" fmla="*/ 851469 h 1088477"/>
                <a:gd name="connsiteX12" fmla="*/ 326785 w 910332"/>
                <a:gd name="connsiteY12" fmla="*/ 851469 h 10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332" h="1088477">
                  <a:moveTo>
                    <a:pt x="326785" y="851469"/>
                  </a:moveTo>
                  <a:lnTo>
                    <a:pt x="897296" y="235817"/>
                  </a:lnTo>
                  <a:lnTo>
                    <a:pt x="897296" y="5381"/>
                  </a:lnTo>
                  <a:lnTo>
                    <a:pt x="897296" y="5381"/>
                  </a:lnTo>
                  <a:lnTo>
                    <a:pt x="897296" y="0"/>
                  </a:lnTo>
                  <a:lnTo>
                    <a:pt x="22535" y="0"/>
                  </a:lnTo>
                  <a:lnTo>
                    <a:pt x="22535" y="225958"/>
                  </a:lnTo>
                  <a:lnTo>
                    <a:pt x="600629" y="225958"/>
                  </a:lnTo>
                  <a:lnTo>
                    <a:pt x="0" y="868947"/>
                  </a:lnTo>
                  <a:lnTo>
                    <a:pt x="0" y="1088477"/>
                  </a:lnTo>
                  <a:lnTo>
                    <a:pt x="910333" y="1088477"/>
                  </a:lnTo>
                  <a:lnTo>
                    <a:pt x="910333" y="851469"/>
                  </a:lnTo>
                  <a:lnTo>
                    <a:pt x="326785" y="851469"/>
                  </a:lnTo>
                  <a:close/>
                </a:path>
              </a:pathLst>
            </a:custGeom>
            <a:solidFill>
              <a:schemeClr val="bg1"/>
            </a:solidFill>
            <a:ln w="0" cap="flat">
              <a:noFill/>
              <a:prstDash val="solid"/>
              <a:miter/>
            </a:ln>
          </p:spPr>
          <p:txBody>
            <a:bodyPr rtlCol="0" anchor="ctr"/>
            <a:lstStyle/>
            <a:p>
              <a:endParaRPr lang="de-DE"/>
            </a:p>
          </p:txBody>
        </p:sp>
        <p:sp>
          <p:nvSpPr>
            <p:cNvPr id="13" name="Freihandform: Form 9">
              <a:extLst>
                <a:ext uri="{FF2B5EF4-FFF2-40B4-BE49-F238E27FC236}">
                  <a16:creationId xmlns:a16="http://schemas.microsoft.com/office/drawing/2014/main" id="{12110C90-2AD2-95A5-2A5E-715F06EA7016}"/>
                </a:ext>
              </a:extLst>
            </p:cNvPr>
            <p:cNvSpPr/>
            <p:nvPr/>
          </p:nvSpPr>
          <p:spPr>
            <a:xfrm>
              <a:off x="6099401" y="4169495"/>
              <a:ext cx="1028023" cy="1115344"/>
            </a:xfrm>
            <a:custGeom>
              <a:avLst/>
              <a:gdLst>
                <a:gd name="connsiteX0" fmla="*/ 670832 w 1028023"/>
                <a:gd name="connsiteY0" fmla="*/ 897368 h 1115344"/>
                <a:gd name="connsiteX1" fmla="*/ 328879 w 1028023"/>
                <a:gd name="connsiteY1" fmla="*/ 1115345 h 1115344"/>
                <a:gd name="connsiteX2" fmla="*/ 0 w 1028023"/>
                <a:gd name="connsiteY2" fmla="*/ 836373 h 1115344"/>
                <a:gd name="connsiteX3" fmla="*/ 389874 w 1028023"/>
                <a:gd name="connsiteY3" fmla="*/ 498754 h 1115344"/>
                <a:gd name="connsiteX4" fmla="*/ 668665 w 1028023"/>
                <a:gd name="connsiteY4" fmla="*/ 415984 h 1115344"/>
                <a:gd name="connsiteX5" fmla="*/ 668665 w 1028023"/>
                <a:gd name="connsiteY5" fmla="*/ 392041 h 1115344"/>
                <a:gd name="connsiteX6" fmla="*/ 483515 w 1028023"/>
                <a:gd name="connsiteY6" fmla="*/ 224333 h 1115344"/>
                <a:gd name="connsiteX7" fmla="*/ 235203 w 1028023"/>
                <a:gd name="connsiteY7" fmla="*/ 383338 h 1115344"/>
                <a:gd name="connsiteX8" fmla="*/ 8703 w 1028023"/>
                <a:gd name="connsiteY8" fmla="*/ 261349 h 1115344"/>
                <a:gd name="connsiteX9" fmla="*/ 513994 w 1028023"/>
                <a:gd name="connsiteY9" fmla="*/ 0 h 1115344"/>
                <a:gd name="connsiteX10" fmla="*/ 964863 w 1028023"/>
                <a:gd name="connsiteY10" fmla="*/ 409483 h 1115344"/>
                <a:gd name="connsiteX11" fmla="*/ 964863 w 1028023"/>
                <a:gd name="connsiteY11" fmla="*/ 762342 h 1115344"/>
                <a:gd name="connsiteX12" fmla="*/ 1028024 w 1028023"/>
                <a:gd name="connsiteY12" fmla="*/ 1112528 h 1115344"/>
                <a:gd name="connsiteX13" fmla="*/ 725290 w 1028023"/>
                <a:gd name="connsiteY13" fmla="*/ 1112528 h 1115344"/>
                <a:gd name="connsiteX14" fmla="*/ 670832 w 1028023"/>
                <a:gd name="connsiteY14" fmla="*/ 897404 h 1115344"/>
                <a:gd name="connsiteX15" fmla="*/ 676104 w 1028023"/>
                <a:gd name="connsiteY15" fmla="*/ 711603 h 1115344"/>
                <a:gd name="connsiteX16" fmla="*/ 676104 w 1028023"/>
                <a:gd name="connsiteY16" fmla="*/ 543715 h 1115344"/>
                <a:gd name="connsiteX17" fmla="*/ 676104 w 1028023"/>
                <a:gd name="connsiteY17" fmla="*/ 543715 h 1115344"/>
                <a:gd name="connsiteX18" fmla="*/ 532339 w 1028023"/>
                <a:gd name="connsiteY18" fmla="*/ 605468 h 1115344"/>
                <a:gd name="connsiteX19" fmla="*/ 308006 w 1028023"/>
                <a:gd name="connsiteY19" fmla="*/ 783468 h 1115344"/>
                <a:gd name="connsiteX20" fmla="*/ 440865 w 1028023"/>
                <a:gd name="connsiteY20" fmla="*/ 918494 h 1115344"/>
                <a:gd name="connsiteX21" fmla="*/ 676104 w 1028023"/>
                <a:gd name="connsiteY21" fmla="*/ 711567 h 111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8023" h="1115344">
                  <a:moveTo>
                    <a:pt x="670832" y="897368"/>
                  </a:moveTo>
                  <a:cubicBezTo>
                    <a:pt x="620093" y="1041639"/>
                    <a:pt x="485681" y="1115345"/>
                    <a:pt x="328879" y="1115345"/>
                  </a:cubicBezTo>
                  <a:cubicBezTo>
                    <a:pt x="119786" y="1115345"/>
                    <a:pt x="0" y="1017154"/>
                    <a:pt x="0" y="836373"/>
                  </a:cubicBezTo>
                  <a:cubicBezTo>
                    <a:pt x="0" y="629447"/>
                    <a:pt x="163374" y="544509"/>
                    <a:pt x="389874" y="498754"/>
                  </a:cubicBezTo>
                  <a:cubicBezTo>
                    <a:pt x="577191" y="459536"/>
                    <a:pt x="659962" y="439963"/>
                    <a:pt x="668665" y="415984"/>
                  </a:cubicBezTo>
                  <a:lnTo>
                    <a:pt x="668665" y="392041"/>
                  </a:lnTo>
                  <a:cubicBezTo>
                    <a:pt x="668665" y="287494"/>
                    <a:pt x="616410" y="224333"/>
                    <a:pt x="483515" y="224333"/>
                  </a:cubicBezTo>
                  <a:cubicBezTo>
                    <a:pt x="350619" y="224333"/>
                    <a:pt x="270052" y="302734"/>
                    <a:pt x="235203" y="383338"/>
                  </a:cubicBezTo>
                  <a:lnTo>
                    <a:pt x="8703" y="261349"/>
                  </a:lnTo>
                  <a:cubicBezTo>
                    <a:pt x="87104" y="100177"/>
                    <a:pt x="278791" y="0"/>
                    <a:pt x="513994" y="0"/>
                  </a:cubicBezTo>
                  <a:cubicBezTo>
                    <a:pt x="821098" y="0"/>
                    <a:pt x="964863" y="143729"/>
                    <a:pt x="964863" y="409483"/>
                  </a:cubicBezTo>
                  <a:lnTo>
                    <a:pt x="964863" y="762342"/>
                  </a:lnTo>
                  <a:cubicBezTo>
                    <a:pt x="964863" y="988841"/>
                    <a:pt x="991008" y="1082013"/>
                    <a:pt x="1028024" y="1112528"/>
                  </a:cubicBezTo>
                  <a:lnTo>
                    <a:pt x="725290" y="1112528"/>
                  </a:lnTo>
                  <a:cubicBezTo>
                    <a:pt x="699144" y="1088585"/>
                    <a:pt x="677368" y="1021560"/>
                    <a:pt x="670832" y="897404"/>
                  </a:cubicBezTo>
                  <a:close/>
                  <a:moveTo>
                    <a:pt x="676104" y="711603"/>
                  </a:moveTo>
                  <a:lnTo>
                    <a:pt x="676104" y="543715"/>
                  </a:lnTo>
                  <a:lnTo>
                    <a:pt x="676104" y="543715"/>
                  </a:lnTo>
                  <a:cubicBezTo>
                    <a:pt x="646564" y="571016"/>
                    <a:pt x="610776" y="581525"/>
                    <a:pt x="532339" y="605468"/>
                  </a:cubicBezTo>
                  <a:cubicBezTo>
                    <a:pt x="384241" y="646853"/>
                    <a:pt x="308006" y="685458"/>
                    <a:pt x="308006" y="783468"/>
                  </a:cubicBezTo>
                  <a:cubicBezTo>
                    <a:pt x="308006" y="870608"/>
                    <a:pt x="369001" y="918494"/>
                    <a:pt x="440865" y="918494"/>
                  </a:cubicBezTo>
                  <a:cubicBezTo>
                    <a:pt x="549782" y="918494"/>
                    <a:pt x="654328" y="837926"/>
                    <a:pt x="676104" y="711567"/>
                  </a:cubicBezTo>
                  <a:close/>
                </a:path>
              </a:pathLst>
            </a:custGeom>
            <a:solidFill>
              <a:schemeClr val="bg1"/>
            </a:solidFill>
            <a:ln w="0" cap="flat">
              <a:noFill/>
              <a:prstDash val="solid"/>
              <a:miter/>
            </a:ln>
          </p:spPr>
          <p:txBody>
            <a:bodyPr rtlCol="0" anchor="ctr"/>
            <a:lstStyle/>
            <a:p>
              <a:endParaRPr lang="de-DE"/>
            </a:p>
          </p:txBody>
        </p:sp>
        <p:sp>
          <p:nvSpPr>
            <p:cNvPr id="15" name="Freihandform: Form 11">
              <a:extLst>
                <a:ext uri="{FF2B5EF4-FFF2-40B4-BE49-F238E27FC236}">
                  <a16:creationId xmlns:a16="http://schemas.microsoft.com/office/drawing/2014/main" id="{9F922622-7364-19AE-8220-853B405AC9F5}"/>
                </a:ext>
              </a:extLst>
            </p:cNvPr>
            <p:cNvSpPr/>
            <p:nvPr/>
          </p:nvSpPr>
          <p:spPr>
            <a:xfrm>
              <a:off x="4301487" y="2782401"/>
              <a:ext cx="1066448" cy="1110650"/>
            </a:xfrm>
            <a:custGeom>
              <a:avLst/>
              <a:gdLst>
                <a:gd name="connsiteX0" fmla="*/ 0 w 1066448"/>
                <a:gd name="connsiteY0" fmla="*/ 556390 h 1110650"/>
                <a:gd name="connsiteX1" fmla="*/ 541657 w 1066448"/>
                <a:gd name="connsiteY1" fmla="*/ 0 h 1110650"/>
                <a:gd name="connsiteX2" fmla="*/ 1066448 w 1066448"/>
                <a:gd name="connsiteY2" fmla="*/ 545846 h 1110650"/>
                <a:gd name="connsiteX3" fmla="*/ 526923 w 1066448"/>
                <a:gd name="connsiteY3" fmla="*/ 1110650 h 1110650"/>
                <a:gd name="connsiteX4" fmla="*/ 36 w 1066448"/>
                <a:gd name="connsiteY4" fmla="*/ 556354 h 1110650"/>
                <a:gd name="connsiteX5" fmla="*/ 765051 w 1066448"/>
                <a:gd name="connsiteY5" fmla="*/ 550071 h 1110650"/>
                <a:gd name="connsiteX6" fmla="*/ 537431 w 1066448"/>
                <a:gd name="connsiteY6" fmla="*/ 216569 h 1110650"/>
                <a:gd name="connsiteX7" fmla="*/ 305587 w 1066448"/>
                <a:gd name="connsiteY7" fmla="*/ 547976 h 1110650"/>
                <a:gd name="connsiteX8" fmla="*/ 528981 w 1066448"/>
                <a:gd name="connsiteY8" fmla="*/ 892023 h 1110650"/>
                <a:gd name="connsiteX9" fmla="*/ 765051 w 1066448"/>
                <a:gd name="connsiteY9" fmla="*/ 550071 h 111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448" h="1110650">
                  <a:moveTo>
                    <a:pt x="0" y="556390"/>
                  </a:moveTo>
                  <a:cubicBezTo>
                    <a:pt x="0" y="238164"/>
                    <a:pt x="198115" y="0"/>
                    <a:pt x="541657" y="0"/>
                  </a:cubicBezTo>
                  <a:cubicBezTo>
                    <a:pt x="885198" y="0"/>
                    <a:pt x="1066448" y="214980"/>
                    <a:pt x="1066448" y="545846"/>
                  </a:cubicBezTo>
                  <a:cubicBezTo>
                    <a:pt x="1066448" y="876711"/>
                    <a:pt x="868333" y="1110650"/>
                    <a:pt x="526923" y="1110650"/>
                  </a:cubicBezTo>
                  <a:cubicBezTo>
                    <a:pt x="185512" y="1110650"/>
                    <a:pt x="36" y="893576"/>
                    <a:pt x="36" y="556354"/>
                  </a:cubicBezTo>
                  <a:close/>
                  <a:moveTo>
                    <a:pt x="765051" y="550071"/>
                  </a:moveTo>
                  <a:cubicBezTo>
                    <a:pt x="765051" y="335091"/>
                    <a:pt x="689177" y="216569"/>
                    <a:pt x="537431" y="216569"/>
                  </a:cubicBezTo>
                  <a:cubicBezTo>
                    <a:pt x="385685" y="216569"/>
                    <a:pt x="305587" y="335127"/>
                    <a:pt x="305587" y="547976"/>
                  </a:cubicBezTo>
                  <a:cubicBezTo>
                    <a:pt x="305587" y="760825"/>
                    <a:pt x="379329" y="892023"/>
                    <a:pt x="528981" y="892023"/>
                  </a:cubicBezTo>
                  <a:cubicBezTo>
                    <a:pt x="678633" y="892023"/>
                    <a:pt x="765051" y="769276"/>
                    <a:pt x="765051" y="550071"/>
                  </a:cubicBezTo>
                  <a:close/>
                </a:path>
              </a:pathLst>
            </a:custGeom>
            <a:solidFill>
              <a:schemeClr val="bg1"/>
            </a:solidFill>
            <a:ln w="0" cap="flat">
              <a:noFill/>
              <a:prstDash val="solid"/>
              <a:miter/>
            </a:ln>
          </p:spPr>
          <p:txBody>
            <a:bodyPr rtlCol="0" anchor="ctr"/>
            <a:lstStyle/>
            <a:p>
              <a:endParaRPr lang="de-DE"/>
            </a:p>
          </p:txBody>
        </p:sp>
        <p:sp>
          <p:nvSpPr>
            <p:cNvPr id="16" name="Freihandform: Form 12">
              <a:extLst>
                <a:ext uri="{FF2B5EF4-FFF2-40B4-BE49-F238E27FC236}">
                  <a16:creationId xmlns:a16="http://schemas.microsoft.com/office/drawing/2014/main" id="{327E12ED-2127-25EC-1ED0-A30B636354BC}"/>
                </a:ext>
              </a:extLst>
            </p:cNvPr>
            <p:cNvSpPr/>
            <p:nvPr/>
          </p:nvSpPr>
          <p:spPr>
            <a:xfrm>
              <a:off x="6410838" y="2808294"/>
              <a:ext cx="1066231" cy="1086021"/>
            </a:xfrm>
            <a:custGeom>
              <a:avLst/>
              <a:gdLst>
                <a:gd name="connsiteX0" fmla="*/ 0 w 1066231"/>
                <a:gd name="connsiteY0" fmla="*/ 1228 h 1086021"/>
                <a:gd name="connsiteX1" fmla="*/ 283955 w 1066231"/>
                <a:gd name="connsiteY1" fmla="*/ 1228 h 1086021"/>
                <a:gd name="connsiteX2" fmla="*/ 526381 w 1066231"/>
                <a:gd name="connsiteY2" fmla="*/ 790691 h 1086021"/>
                <a:gd name="connsiteX3" fmla="*/ 539381 w 1066231"/>
                <a:gd name="connsiteY3" fmla="*/ 790691 h 1086021"/>
                <a:gd name="connsiteX4" fmla="*/ 777545 w 1066231"/>
                <a:gd name="connsiteY4" fmla="*/ 0 h 1086021"/>
                <a:gd name="connsiteX5" fmla="*/ 1066232 w 1066231"/>
                <a:gd name="connsiteY5" fmla="*/ 0 h 1086021"/>
                <a:gd name="connsiteX6" fmla="*/ 675346 w 1066231"/>
                <a:gd name="connsiteY6" fmla="*/ 1086021 h 1086021"/>
                <a:gd name="connsiteX7" fmla="*/ 394821 w 1066231"/>
                <a:gd name="connsiteY7" fmla="*/ 1084866 h 1086021"/>
                <a:gd name="connsiteX8" fmla="*/ 0 w 1066231"/>
                <a:gd name="connsiteY8" fmla="*/ 1228 h 108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31" h="1086021">
                  <a:moveTo>
                    <a:pt x="0" y="1228"/>
                  </a:moveTo>
                  <a:lnTo>
                    <a:pt x="283955" y="1228"/>
                  </a:lnTo>
                  <a:lnTo>
                    <a:pt x="526381" y="790691"/>
                  </a:lnTo>
                  <a:lnTo>
                    <a:pt x="539381" y="790691"/>
                  </a:lnTo>
                  <a:lnTo>
                    <a:pt x="777545" y="0"/>
                  </a:lnTo>
                  <a:lnTo>
                    <a:pt x="1066232" y="0"/>
                  </a:lnTo>
                  <a:lnTo>
                    <a:pt x="675346" y="1086021"/>
                  </a:lnTo>
                  <a:lnTo>
                    <a:pt x="394821" y="1084866"/>
                  </a:lnTo>
                  <a:lnTo>
                    <a:pt x="0" y="1228"/>
                  </a:lnTo>
                  <a:close/>
                </a:path>
              </a:pathLst>
            </a:custGeom>
            <a:solidFill>
              <a:schemeClr val="bg1"/>
            </a:solidFill>
            <a:ln w="0" cap="flat">
              <a:noFill/>
              <a:prstDash val="solid"/>
              <a:miter/>
            </a:ln>
          </p:spPr>
          <p:txBody>
            <a:bodyPr rtlCol="0" anchor="ctr"/>
            <a:lstStyle/>
            <a:p>
              <a:endParaRPr lang="de-DE"/>
            </a:p>
          </p:txBody>
        </p:sp>
        <p:sp>
          <p:nvSpPr>
            <p:cNvPr id="17" name="Freihandform: Form 13">
              <a:extLst>
                <a:ext uri="{FF2B5EF4-FFF2-40B4-BE49-F238E27FC236}">
                  <a16:creationId xmlns:a16="http://schemas.microsoft.com/office/drawing/2014/main" id="{C04B06BE-12B6-CCB9-40AE-E7ED157136ED}"/>
                </a:ext>
              </a:extLst>
            </p:cNvPr>
            <p:cNvSpPr/>
            <p:nvPr/>
          </p:nvSpPr>
          <p:spPr>
            <a:xfrm>
              <a:off x="3393430" y="2257682"/>
              <a:ext cx="851865" cy="1636633"/>
            </a:xfrm>
            <a:custGeom>
              <a:avLst/>
              <a:gdLst>
                <a:gd name="connsiteX0" fmla="*/ 561374 w 851865"/>
                <a:gd name="connsiteY0" fmla="*/ 396700 h 1636633"/>
                <a:gd name="connsiteX1" fmla="*/ 717454 w 851865"/>
                <a:gd name="connsiteY1" fmla="*/ 227619 h 1636633"/>
                <a:gd name="connsiteX2" fmla="*/ 851866 w 851865"/>
                <a:gd name="connsiteY2" fmla="*/ 247120 h 1636633"/>
                <a:gd name="connsiteX3" fmla="*/ 851866 w 851865"/>
                <a:gd name="connsiteY3" fmla="*/ 26001 h 1636633"/>
                <a:gd name="connsiteX4" fmla="*/ 648117 w 851865"/>
                <a:gd name="connsiteY4" fmla="*/ 0 h 1636633"/>
                <a:gd name="connsiteX5" fmla="*/ 277419 w 851865"/>
                <a:gd name="connsiteY5" fmla="*/ 381496 h 1636633"/>
                <a:gd name="connsiteX6" fmla="*/ 277419 w 851865"/>
                <a:gd name="connsiteY6" fmla="*/ 550576 h 1636633"/>
                <a:gd name="connsiteX7" fmla="*/ 85226 w 851865"/>
                <a:gd name="connsiteY7" fmla="*/ 550576 h 1636633"/>
                <a:gd name="connsiteX8" fmla="*/ 0 w 851865"/>
                <a:gd name="connsiteY8" fmla="*/ 784696 h 1636633"/>
                <a:gd name="connsiteX9" fmla="*/ 277419 w 851865"/>
                <a:gd name="connsiteY9" fmla="*/ 784696 h 1636633"/>
                <a:gd name="connsiteX10" fmla="*/ 277419 w 851865"/>
                <a:gd name="connsiteY10" fmla="*/ 1636634 h 1636633"/>
                <a:gd name="connsiteX11" fmla="*/ 561410 w 851865"/>
                <a:gd name="connsiteY11" fmla="*/ 1636634 h 1636633"/>
                <a:gd name="connsiteX12" fmla="*/ 561410 w 851865"/>
                <a:gd name="connsiteY12" fmla="*/ 767831 h 1636633"/>
                <a:gd name="connsiteX13" fmla="*/ 552743 w 851865"/>
                <a:gd name="connsiteY13" fmla="*/ 784732 h 1636633"/>
                <a:gd name="connsiteX14" fmla="*/ 822650 w 851865"/>
                <a:gd name="connsiteY14" fmla="*/ 784732 h 1636633"/>
                <a:gd name="connsiteX15" fmla="*/ 822650 w 851865"/>
                <a:gd name="connsiteY15" fmla="*/ 550612 h 1636633"/>
                <a:gd name="connsiteX16" fmla="*/ 552743 w 851865"/>
                <a:gd name="connsiteY16" fmla="*/ 550612 h 1636633"/>
                <a:gd name="connsiteX17" fmla="*/ 561410 w 851865"/>
                <a:gd name="connsiteY17" fmla="*/ 585281 h 1636633"/>
                <a:gd name="connsiteX18" fmla="*/ 561410 w 851865"/>
                <a:gd name="connsiteY18" fmla="*/ 396700 h 163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1865" h="1636633">
                  <a:moveTo>
                    <a:pt x="561374" y="396700"/>
                  </a:moveTo>
                  <a:cubicBezTo>
                    <a:pt x="561374" y="273157"/>
                    <a:pt x="602543" y="227619"/>
                    <a:pt x="717454" y="227619"/>
                  </a:cubicBezTo>
                  <a:cubicBezTo>
                    <a:pt x="769492" y="227619"/>
                    <a:pt x="814995" y="236286"/>
                    <a:pt x="851866" y="247120"/>
                  </a:cubicBezTo>
                  <a:lnTo>
                    <a:pt x="851866" y="26001"/>
                  </a:lnTo>
                  <a:cubicBezTo>
                    <a:pt x="810697" y="15167"/>
                    <a:pt x="758658" y="0"/>
                    <a:pt x="648117" y="0"/>
                  </a:cubicBezTo>
                  <a:cubicBezTo>
                    <a:pt x="403164" y="0"/>
                    <a:pt x="277419" y="145246"/>
                    <a:pt x="277419" y="381496"/>
                  </a:cubicBezTo>
                  <a:lnTo>
                    <a:pt x="277419" y="550576"/>
                  </a:lnTo>
                  <a:lnTo>
                    <a:pt x="85226" y="550576"/>
                  </a:lnTo>
                  <a:lnTo>
                    <a:pt x="0" y="784696"/>
                  </a:lnTo>
                  <a:lnTo>
                    <a:pt x="277419" y="784696"/>
                  </a:lnTo>
                  <a:lnTo>
                    <a:pt x="277419" y="1636634"/>
                  </a:lnTo>
                  <a:lnTo>
                    <a:pt x="561410" y="1636634"/>
                  </a:lnTo>
                  <a:lnTo>
                    <a:pt x="561410" y="767831"/>
                  </a:lnTo>
                  <a:lnTo>
                    <a:pt x="552743" y="784732"/>
                  </a:lnTo>
                  <a:lnTo>
                    <a:pt x="822650" y="784732"/>
                  </a:lnTo>
                  <a:lnTo>
                    <a:pt x="822650" y="550612"/>
                  </a:lnTo>
                  <a:lnTo>
                    <a:pt x="552743" y="550612"/>
                  </a:lnTo>
                  <a:lnTo>
                    <a:pt x="561410" y="585281"/>
                  </a:lnTo>
                  <a:lnTo>
                    <a:pt x="561410" y="396700"/>
                  </a:lnTo>
                  <a:close/>
                </a:path>
              </a:pathLst>
            </a:custGeom>
            <a:solidFill>
              <a:schemeClr val="bg1"/>
            </a:solidFill>
            <a:ln w="0" cap="flat">
              <a:noFill/>
              <a:prstDash val="solid"/>
              <a:miter/>
            </a:ln>
          </p:spPr>
          <p:txBody>
            <a:bodyPr rtlCol="0" anchor="ctr"/>
            <a:lstStyle/>
            <a:p>
              <a:endParaRPr lang="de-DE"/>
            </a:p>
          </p:txBody>
        </p:sp>
        <p:sp>
          <p:nvSpPr>
            <p:cNvPr id="18" name="Freihandform: Form 14">
              <a:extLst>
                <a:ext uri="{FF2B5EF4-FFF2-40B4-BE49-F238E27FC236}">
                  <a16:creationId xmlns:a16="http://schemas.microsoft.com/office/drawing/2014/main" id="{C7347229-B1C7-97D9-C145-5D4E097A02A2}"/>
                </a:ext>
              </a:extLst>
            </p:cNvPr>
            <p:cNvSpPr/>
            <p:nvPr/>
          </p:nvSpPr>
          <p:spPr>
            <a:xfrm>
              <a:off x="5437019" y="2809522"/>
              <a:ext cx="840273" cy="1083529"/>
            </a:xfrm>
            <a:custGeom>
              <a:avLst/>
              <a:gdLst>
                <a:gd name="connsiteX0" fmla="*/ 826190 w 840273"/>
                <a:gd name="connsiteY0" fmla="*/ 2492 h 1083529"/>
                <a:gd name="connsiteX1" fmla="*/ 462100 w 840273"/>
                <a:gd name="connsiteY1" fmla="*/ 341700 h 1083529"/>
                <a:gd name="connsiteX2" fmla="*/ 453108 w 840273"/>
                <a:gd name="connsiteY2" fmla="*/ 341772 h 1083529"/>
                <a:gd name="connsiteX3" fmla="*/ 464158 w 840273"/>
                <a:gd name="connsiteY3" fmla="*/ 154780 h 1083529"/>
                <a:gd name="connsiteX4" fmla="*/ 463870 w 840273"/>
                <a:gd name="connsiteY4" fmla="*/ 0 h 1083529"/>
                <a:gd name="connsiteX5" fmla="*/ 82410 w 840273"/>
                <a:gd name="connsiteY5" fmla="*/ 0 h 1083529"/>
                <a:gd name="connsiteX6" fmla="*/ 0 w 840273"/>
                <a:gd name="connsiteY6" fmla="*/ 224875 h 1083529"/>
                <a:gd name="connsiteX7" fmla="*/ 212849 w 840273"/>
                <a:gd name="connsiteY7" fmla="*/ 224875 h 1083529"/>
                <a:gd name="connsiteX8" fmla="*/ 212849 w 840273"/>
                <a:gd name="connsiteY8" fmla="*/ 1083530 h 1083529"/>
                <a:gd name="connsiteX9" fmla="*/ 488535 w 840273"/>
                <a:gd name="connsiteY9" fmla="*/ 1083530 h 1083529"/>
                <a:gd name="connsiteX10" fmla="*/ 488535 w 840273"/>
                <a:gd name="connsiteY10" fmla="*/ 684266 h 1083529"/>
                <a:gd name="connsiteX11" fmla="*/ 760970 w 840273"/>
                <a:gd name="connsiteY11" fmla="*/ 332708 h 1083529"/>
                <a:gd name="connsiteX12" fmla="*/ 840274 w 840273"/>
                <a:gd name="connsiteY12" fmla="*/ 332708 h 1083529"/>
                <a:gd name="connsiteX13" fmla="*/ 840274 w 840273"/>
                <a:gd name="connsiteY13" fmla="*/ 2456 h 1083529"/>
                <a:gd name="connsiteX14" fmla="*/ 826153 w 840273"/>
                <a:gd name="connsiteY14" fmla="*/ 2456 h 108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0273" h="1083529">
                  <a:moveTo>
                    <a:pt x="826190" y="2492"/>
                  </a:moveTo>
                  <a:cubicBezTo>
                    <a:pt x="640786" y="2492"/>
                    <a:pt x="490918" y="119786"/>
                    <a:pt x="462100" y="341700"/>
                  </a:cubicBezTo>
                  <a:lnTo>
                    <a:pt x="453108" y="341772"/>
                  </a:lnTo>
                  <a:lnTo>
                    <a:pt x="464158" y="154780"/>
                  </a:lnTo>
                  <a:lnTo>
                    <a:pt x="463870" y="0"/>
                  </a:lnTo>
                  <a:lnTo>
                    <a:pt x="82410" y="0"/>
                  </a:lnTo>
                  <a:lnTo>
                    <a:pt x="0" y="224875"/>
                  </a:lnTo>
                  <a:lnTo>
                    <a:pt x="212849" y="224875"/>
                  </a:lnTo>
                  <a:lnTo>
                    <a:pt x="212849" y="1083530"/>
                  </a:lnTo>
                  <a:lnTo>
                    <a:pt x="488535" y="1083530"/>
                  </a:lnTo>
                  <a:lnTo>
                    <a:pt x="488535" y="684266"/>
                  </a:lnTo>
                  <a:cubicBezTo>
                    <a:pt x="488535" y="440432"/>
                    <a:pt x="517894" y="332708"/>
                    <a:pt x="760970" y="332708"/>
                  </a:cubicBezTo>
                  <a:lnTo>
                    <a:pt x="840274" y="332708"/>
                  </a:lnTo>
                  <a:lnTo>
                    <a:pt x="840274" y="2456"/>
                  </a:lnTo>
                  <a:lnTo>
                    <a:pt x="826153" y="2456"/>
                  </a:lnTo>
                  <a:close/>
                </a:path>
              </a:pathLst>
            </a:custGeom>
            <a:solidFill>
              <a:schemeClr val="bg1"/>
            </a:solidFill>
            <a:ln w="0" cap="flat">
              <a:noFill/>
              <a:prstDash val="solid"/>
              <a:miter/>
            </a:ln>
          </p:spPr>
          <p:txBody>
            <a:bodyPr rtlCol="0" anchor="ctr"/>
            <a:lstStyle/>
            <a:p>
              <a:endParaRPr lang="de-DE"/>
            </a:p>
          </p:txBody>
        </p:sp>
        <p:sp>
          <p:nvSpPr>
            <p:cNvPr id="19" name="Freihandform: Form 15">
              <a:extLst>
                <a:ext uri="{FF2B5EF4-FFF2-40B4-BE49-F238E27FC236}">
                  <a16:creationId xmlns:a16="http://schemas.microsoft.com/office/drawing/2014/main" id="{A945394E-18D2-DF99-6CF3-E56EEB9B5E20}"/>
                </a:ext>
              </a:extLst>
            </p:cNvPr>
            <p:cNvSpPr/>
            <p:nvPr/>
          </p:nvSpPr>
          <p:spPr>
            <a:xfrm>
              <a:off x="7188817" y="4190765"/>
              <a:ext cx="848471" cy="1094074"/>
            </a:xfrm>
            <a:custGeom>
              <a:avLst/>
              <a:gdLst>
                <a:gd name="connsiteX0" fmla="*/ 834171 w 848471"/>
                <a:gd name="connsiteY0" fmla="*/ 2528 h 1094074"/>
                <a:gd name="connsiteX1" fmla="*/ 466542 w 848471"/>
                <a:gd name="connsiteY1" fmla="*/ 345022 h 1094074"/>
                <a:gd name="connsiteX2" fmla="*/ 457478 w 848471"/>
                <a:gd name="connsiteY2" fmla="*/ 345094 h 1094074"/>
                <a:gd name="connsiteX3" fmla="*/ 468636 w 848471"/>
                <a:gd name="connsiteY3" fmla="*/ 156296 h 1094074"/>
                <a:gd name="connsiteX4" fmla="*/ 468348 w 848471"/>
                <a:gd name="connsiteY4" fmla="*/ 0 h 1094074"/>
                <a:gd name="connsiteX5" fmla="*/ 83204 w 848471"/>
                <a:gd name="connsiteY5" fmla="*/ 0 h 1094074"/>
                <a:gd name="connsiteX6" fmla="*/ 0 w 848471"/>
                <a:gd name="connsiteY6" fmla="*/ 227078 h 1094074"/>
                <a:gd name="connsiteX7" fmla="*/ 214944 w 848471"/>
                <a:gd name="connsiteY7" fmla="*/ 227078 h 1094074"/>
                <a:gd name="connsiteX8" fmla="*/ 214944 w 848471"/>
                <a:gd name="connsiteY8" fmla="*/ 1094075 h 1094074"/>
                <a:gd name="connsiteX9" fmla="*/ 493302 w 848471"/>
                <a:gd name="connsiteY9" fmla="*/ 1094075 h 1094074"/>
                <a:gd name="connsiteX10" fmla="*/ 493302 w 848471"/>
                <a:gd name="connsiteY10" fmla="*/ 690911 h 1094074"/>
                <a:gd name="connsiteX11" fmla="*/ 768409 w 848471"/>
                <a:gd name="connsiteY11" fmla="*/ 335958 h 1094074"/>
                <a:gd name="connsiteX12" fmla="*/ 848471 w 848471"/>
                <a:gd name="connsiteY12" fmla="*/ 335958 h 1094074"/>
                <a:gd name="connsiteX13" fmla="*/ 848471 w 848471"/>
                <a:gd name="connsiteY13" fmla="*/ 2528 h 1094074"/>
                <a:gd name="connsiteX14" fmla="*/ 834207 w 848471"/>
                <a:gd name="connsiteY14" fmla="*/ 2528 h 1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71" h="1094074">
                  <a:moveTo>
                    <a:pt x="834171" y="2528"/>
                  </a:moveTo>
                  <a:cubicBezTo>
                    <a:pt x="646962" y="2528"/>
                    <a:pt x="495649" y="120942"/>
                    <a:pt x="466542" y="345022"/>
                  </a:cubicBezTo>
                  <a:lnTo>
                    <a:pt x="457478" y="345094"/>
                  </a:lnTo>
                  <a:lnTo>
                    <a:pt x="468636" y="156296"/>
                  </a:lnTo>
                  <a:lnTo>
                    <a:pt x="468348" y="0"/>
                  </a:lnTo>
                  <a:lnTo>
                    <a:pt x="83204" y="0"/>
                  </a:lnTo>
                  <a:lnTo>
                    <a:pt x="0" y="227078"/>
                  </a:lnTo>
                  <a:lnTo>
                    <a:pt x="214944" y="227078"/>
                  </a:lnTo>
                  <a:lnTo>
                    <a:pt x="214944" y="1094075"/>
                  </a:lnTo>
                  <a:lnTo>
                    <a:pt x="493302" y="1094075"/>
                  </a:lnTo>
                  <a:lnTo>
                    <a:pt x="493302" y="690911"/>
                  </a:lnTo>
                  <a:cubicBezTo>
                    <a:pt x="493302" y="444730"/>
                    <a:pt x="522950" y="335958"/>
                    <a:pt x="768409" y="335958"/>
                  </a:cubicBezTo>
                  <a:lnTo>
                    <a:pt x="848471" y="335958"/>
                  </a:lnTo>
                  <a:lnTo>
                    <a:pt x="848471" y="2528"/>
                  </a:lnTo>
                  <a:lnTo>
                    <a:pt x="834207" y="2528"/>
                  </a:lnTo>
                  <a:close/>
                </a:path>
              </a:pathLst>
            </a:custGeom>
            <a:solidFill>
              <a:schemeClr val="bg1"/>
            </a:solidFill>
            <a:ln w="0" cap="flat">
              <a:noFill/>
              <a:prstDash val="solid"/>
              <a:miter/>
            </a:ln>
          </p:spPr>
          <p:txBody>
            <a:bodyPr rtlCol="0" anchor="ctr"/>
            <a:lstStyle/>
            <a:p>
              <a:endParaRPr lang="de-DE"/>
            </a:p>
          </p:txBody>
        </p:sp>
        <p:sp>
          <p:nvSpPr>
            <p:cNvPr id="20" name="Freihandform: Form 16">
              <a:extLst>
                <a:ext uri="{FF2B5EF4-FFF2-40B4-BE49-F238E27FC236}">
                  <a16:creationId xmlns:a16="http://schemas.microsoft.com/office/drawing/2014/main" id="{D5900588-A40F-5450-836E-87CE2C968B10}"/>
                </a:ext>
              </a:extLst>
            </p:cNvPr>
            <p:cNvSpPr/>
            <p:nvPr/>
          </p:nvSpPr>
          <p:spPr>
            <a:xfrm>
              <a:off x="7359955" y="2808294"/>
              <a:ext cx="682026" cy="1086021"/>
            </a:xfrm>
            <a:custGeom>
              <a:avLst/>
              <a:gdLst>
                <a:gd name="connsiteX0" fmla="*/ 0 w 682026"/>
                <a:gd name="connsiteY0" fmla="*/ 1086021 h 1086021"/>
                <a:gd name="connsiteX1" fmla="*/ 286772 w 682026"/>
                <a:gd name="connsiteY1" fmla="*/ 1086021 h 1086021"/>
                <a:gd name="connsiteX2" fmla="*/ 682027 w 682026"/>
                <a:gd name="connsiteY2" fmla="*/ 0 h 1086021"/>
                <a:gd name="connsiteX3" fmla="*/ 395291 w 682026"/>
                <a:gd name="connsiteY3" fmla="*/ 0 h 1086021"/>
                <a:gd name="connsiteX4" fmla="*/ 0 w 682026"/>
                <a:gd name="connsiteY4" fmla="*/ 1086021 h 108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026" h="1086021">
                  <a:moveTo>
                    <a:pt x="0" y="1086021"/>
                  </a:moveTo>
                  <a:lnTo>
                    <a:pt x="286772" y="1086021"/>
                  </a:lnTo>
                  <a:lnTo>
                    <a:pt x="682027" y="0"/>
                  </a:lnTo>
                  <a:lnTo>
                    <a:pt x="395291" y="0"/>
                  </a:lnTo>
                  <a:lnTo>
                    <a:pt x="0" y="1086021"/>
                  </a:lnTo>
                  <a:close/>
                </a:path>
              </a:pathLst>
            </a:custGeom>
            <a:solidFill>
              <a:schemeClr val="bg1"/>
            </a:solidFill>
            <a:ln w="0" cap="flat">
              <a:noFill/>
              <a:prstDash val="solid"/>
              <a:miter/>
            </a:ln>
          </p:spPr>
          <p:txBody>
            <a:bodyPr rtlCol="0" anchor="ctr"/>
            <a:lstStyle/>
            <a:p>
              <a:endParaRPr lang="de-DE"/>
            </a:p>
          </p:txBody>
        </p:sp>
        <p:sp>
          <p:nvSpPr>
            <p:cNvPr id="21" name="Freihandform: Form 17">
              <a:extLst>
                <a:ext uri="{FF2B5EF4-FFF2-40B4-BE49-F238E27FC236}">
                  <a16:creationId xmlns:a16="http://schemas.microsoft.com/office/drawing/2014/main" id="{4E88A925-F678-5EAF-E43D-53C6390855EF}"/>
                </a:ext>
              </a:extLst>
            </p:cNvPr>
            <p:cNvSpPr/>
            <p:nvPr/>
          </p:nvSpPr>
          <p:spPr>
            <a:xfrm>
              <a:off x="3838015" y="4167870"/>
              <a:ext cx="1029649" cy="1116969"/>
            </a:xfrm>
            <a:custGeom>
              <a:avLst/>
              <a:gdLst>
                <a:gd name="connsiteX0" fmla="*/ 671879 w 1029649"/>
                <a:gd name="connsiteY0" fmla="*/ 898668 h 1116969"/>
                <a:gd name="connsiteX1" fmla="*/ 329385 w 1029649"/>
                <a:gd name="connsiteY1" fmla="*/ 1116970 h 1116969"/>
                <a:gd name="connsiteX2" fmla="*/ 0 w 1029649"/>
                <a:gd name="connsiteY2" fmla="*/ 837601 h 1116969"/>
                <a:gd name="connsiteX3" fmla="*/ 390452 w 1029649"/>
                <a:gd name="connsiteY3" fmla="*/ 499477 h 1116969"/>
                <a:gd name="connsiteX4" fmla="*/ 669676 w 1029649"/>
                <a:gd name="connsiteY4" fmla="*/ 416598 h 1116969"/>
                <a:gd name="connsiteX5" fmla="*/ 669676 w 1029649"/>
                <a:gd name="connsiteY5" fmla="*/ 392619 h 1116969"/>
                <a:gd name="connsiteX6" fmla="*/ 484273 w 1029649"/>
                <a:gd name="connsiteY6" fmla="*/ 224658 h 1116969"/>
                <a:gd name="connsiteX7" fmla="*/ 235600 w 1029649"/>
                <a:gd name="connsiteY7" fmla="*/ 383916 h 1116969"/>
                <a:gd name="connsiteX8" fmla="*/ 8739 w 1029649"/>
                <a:gd name="connsiteY8" fmla="*/ 261746 h 1116969"/>
                <a:gd name="connsiteX9" fmla="*/ 514825 w 1029649"/>
                <a:gd name="connsiteY9" fmla="*/ 0 h 1116969"/>
                <a:gd name="connsiteX10" fmla="*/ 966379 w 1029649"/>
                <a:gd name="connsiteY10" fmla="*/ 410097 h 1116969"/>
                <a:gd name="connsiteX11" fmla="*/ 966379 w 1029649"/>
                <a:gd name="connsiteY11" fmla="*/ 763498 h 1116969"/>
                <a:gd name="connsiteX12" fmla="*/ 1029649 w 1029649"/>
                <a:gd name="connsiteY12" fmla="*/ 1114189 h 1116969"/>
                <a:gd name="connsiteX13" fmla="*/ 726446 w 1029649"/>
                <a:gd name="connsiteY13" fmla="*/ 1114189 h 1116969"/>
                <a:gd name="connsiteX14" fmla="*/ 671915 w 1029649"/>
                <a:gd name="connsiteY14" fmla="*/ 898740 h 1116969"/>
                <a:gd name="connsiteX15" fmla="*/ 677152 w 1029649"/>
                <a:gd name="connsiteY15" fmla="*/ 712615 h 1116969"/>
                <a:gd name="connsiteX16" fmla="*/ 677152 w 1029649"/>
                <a:gd name="connsiteY16" fmla="*/ 544473 h 1116969"/>
                <a:gd name="connsiteX17" fmla="*/ 677152 w 1029649"/>
                <a:gd name="connsiteY17" fmla="*/ 544473 h 1116969"/>
                <a:gd name="connsiteX18" fmla="*/ 533170 w 1029649"/>
                <a:gd name="connsiteY18" fmla="*/ 606334 h 1116969"/>
                <a:gd name="connsiteX19" fmla="*/ 308476 w 1029649"/>
                <a:gd name="connsiteY19" fmla="*/ 784588 h 1116969"/>
                <a:gd name="connsiteX20" fmla="*/ 441552 w 1029649"/>
                <a:gd name="connsiteY20" fmla="*/ 919830 h 1116969"/>
                <a:gd name="connsiteX21" fmla="*/ 677152 w 1029649"/>
                <a:gd name="connsiteY21" fmla="*/ 712615 h 1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9649" h="1116969">
                  <a:moveTo>
                    <a:pt x="671879" y="898668"/>
                  </a:moveTo>
                  <a:cubicBezTo>
                    <a:pt x="621068" y="1043155"/>
                    <a:pt x="486476" y="1116970"/>
                    <a:pt x="329385" y="1116970"/>
                  </a:cubicBezTo>
                  <a:cubicBezTo>
                    <a:pt x="119967" y="1116970"/>
                    <a:pt x="0" y="1018635"/>
                    <a:pt x="0" y="837601"/>
                  </a:cubicBezTo>
                  <a:cubicBezTo>
                    <a:pt x="0" y="630350"/>
                    <a:pt x="163591" y="545304"/>
                    <a:pt x="390452" y="499477"/>
                  </a:cubicBezTo>
                  <a:cubicBezTo>
                    <a:pt x="578058" y="460222"/>
                    <a:pt x="660937" y="440577"/>
                    <a:pt x="669676" y="416598"/>
                  </a:cubicBezTo>
                  <a:lnTo>
                    <a:pt x="669676" y="392619"/>
                  </a:lnTo>
                  <a:cubicBezTo>
                    <a:pt x="669676" y="287928"/>
                    <a:pt x="617313" y="224658"/>
                    <a:pt x="484273" y="224658"/>
                  </a:cubicBezTo>
                  <a:cubicBezTo>
                    <a:pt x="351233" y="224658"/>
                    <a:pt x="270485" y="303167"/>
                    <a:pt x="235600" y="383916"/>
                  </a:cubicBezTo>
                  <a:lnTo>
                    <a:pt x="8739" y="261746"/>
                  </a:lnTo>
                  <a:cubicBezTo>
                    <a:pt x="87285" y="100321"/>
                    <a:pt x="279224" y="0"/>
                    <a:pt x="514825" y="0"/>
                  </a:cubicBezTo>
                  <a:cubicBezTo>
                    <a:pt x="822398" y="0"/>
                    <a:pt x="966379" y="143982"/>
                    <a:pt x="966379" y="410097"/>
                  </a:cubicBezTo>
                  <a:lnTo>
                    <a:pt x="966379" y="763498"/>
                  </a:lnTo>
                  <a:cubicBezTo>
                    <a:pt x="966379" y="990358"/>
                    <a:pt x="992561" y="1083674"/>
                    <a:pt x="1029649" y="1114189"/>
                  </a:cubicBezTo>
                  <a:lnTo>
                    <a:pt x="726446" y="1114189"/>
                  </a:lnTo>
                  <a:cubicBezTo>
                    <a:pt x="700264" y="1090210"/>
                    <a:pt x="678452" y="1023077"/>
                    <a:pt x="671915" y="898740"/>
                  </a:cubicBezTo>
                  <a:close/>
                  <a:moveTo>
                    <a:pt x="677152" y="712615"/>
                  </a:moveTo>
                  <a:lnTo>
                    <a:pt x="677152" y="544473"/>
                  </a:lnTo>
                  <a:lnTo>
                    <a:pt x="677152" y="544473"/>
                  </a:lnTo>
                  <a:cubicBezTo>
                    <a:pt x="647575" y="571811"/>
                    <a:pt x="611715" y="582356"/>
                    <a:pt x="533170" y="606334"/>
                  </a:cubicBezTo>
                  <a:cubicBezTo>
                    <a:pt x="384855" y="647792"/>
                    <a:pt x="308476" y="686433"/>
                    <a:pt x="308476" y="784588"/>
                  </a:cubicBezTo>
                  <a:cubicBezTo>
                    <a:pt x="308476" y="871836"/>
                    <a:pt x="369543" y="919830"/>
                    <a:pt x="441552" y="919830"/>
                  </a:cubicBezTo>
                  <a:cubicBezTo>
                    <a:pt x="550612" y="919830"/>
                    <a:pt x="655340" y="839118"/>
                    <a:pt x="677152" y="712615"/>
                  </a:cubicBezTo>
                  <a:close/>
                </a:path>
              </a:pathLst>
            </a:custGeom>
            <a:solidFill>
              <a:schemeClr val="bg1"/>
            </a:solidFill>
            <a:ln w="0" cap="flat">
              <a:noFill/>
              <a:prstDash val="solid"/>
              <a:miter/>
            </a:ln>
          </p:spPr>
          <p:txBody>
            <a:bodyPr rtlCol="0" anchor="ctr"/>
            <a:lstStyle/>
            <a:p>
              <a:endParaRPr lang="de-DE"/>
            </a:p>
          </p:txBody>
        </p:sp>
        <p:sp>
          <p:nvSpPr>
            <p:cNvPr id="22" name="Freihandform: Form 18">
              <a:extLst>
                <a:ext uri="{FF2B5EF4-FFF2-40B4-BE49-F238E27FC236}">
                  <a16:creationId xmlns:a16="http://schemas.microsoft.com/office/drawing/2014/main" id="{D7D431A4-EFBA-5B81-6EC1-A85FBF142F40}"/>
                </a:ext>
              </a:extLst>
            </p:cNvPr>
            <p:cNvSpPr/>
            <p:nvPr/>
          </p:nvSpPr>
          <p:spPr>
            <a:xfrm>
              <a:off x="8099474" y="4191379"/>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7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6"/>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7"/>
                    <a:pt x="438410" y="1100177"/>
                  </a:cubicBezTo>
                  <a:cubicBezTo>
                    <a:pt x="257159" y="1100177"/>
                    <a:pt x="84323" y="1028530"/>
                    <a:pt x="0" y="889423"/>
                  </a:cubicBezTo>
                  <a:close/>
                </a:path>
              </a:pathLst>
            </a:custGeom>
            <a:solidFill>
              <a:schemeClr val="bg1"/>
            </a:solidFill>
            <a:ln w="0" cap="flat">
              <a:noFill/>
              <a:prstDash val="solid"/>
              <a:miter/>
            </a:ln>
          </p:spPr>
          <p:txBody>
            <a:bodyPr rtlCol="0" anchor="ctr"/>
            <a:lstStyle/>
            <a:p>
              <a:endParaRPr lang="de-DE"/>
            </a:p>
          </p:txBody>
        </p:sp>
        <p:sp>
          <p:nvSpPr>
            <p:cNvPr id="23" name="Freihandform: Form 19">
              <a:extLst>
                <a:ext uri="{FF2B5EF4-FFF2-40B4-BE49-F238E27FC236}">
                  <a16:creationId xmlns:a16="http://schemas.microsoft.com/office/drawing/2014/main" id="{19B04DBE-6C92-041C-A42F-ACB8E1422CE5}"/>
                </a:ext>
              </a:extLst>
            </p:cNvPr>
            <p:cNvSpPr/>
            <p:nvPr/>
          </p:nvSpPr>
          <p:spPr>
            <a:xfrm>
              <a:off x="8099474" y="2807536"/>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8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7"/>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8"/>
                    <a:pt x="438410" y="1100178"/>
                  </a:cubicBezTo>
                  <a:cubicBezTo>
                    <a:pt x="257159" y="1100178"/>
                    <a:pt x="84323" y="1028530"/>
                    <a:pt x="0" y="889423"/>
                  </a:cubicBezTo>
                  <a:close/>
                </a:path>
              </a:pathLst>
            </a:custGeom>
            <a:solidFill>
              <a:schemeClr val="bg1"/>
            </a:solidFill>
            <a:ln w="0" cap="flat">
              <a:noFill/>
              <a:prstDash val="solid"/>
              <a:miter/>
            </a:ln>
          </p:spPr>
          <p:txBody>
            <a:bodyPr rtlCol="0" anchor="ctr"/>
            <a:lstStyle/>
            <a:p>
              <a:endParaRPr lang="de-DE"/>
            </a:p>
          </p:txBody>
        </p:sp>
      </p:grpSp>
    </p:spTree>
    <p:extLst>
      <p:ext uri="{BB962C8B-B14F-4D97-AF65-F5344CB8AC3E}">
        <p14:creationId xmlns:p14="http://schemas.microsoft.com/office/powerpoint/2010/main" val="3905710281"/>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orient="horz" pos="4170"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Outro - editable white backgroun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D19440D8-36C8-9F20-5BE6-5D024AE51BA0}"/>
              </a:ext>
            </a:extLst>
          </p:cNvPr>
          <p:cNvSpPr txBox="1"/>
          <p:nvPr userDrawn="1"/>
        </p:nvSpPr>
        <p:spPr>
          <a:xfrm>
            <a:off x="304800" y="298800"/>
            <a:ext cx="1061188" cy="296081"/>
          </a:xfrm>
          <a:prstGeom prst="rect">
            <a:avLst/>
          </a:prstGeom>
          <a:noFill/>
        </p:spPr>
        <p:txBody>
          <a:bodyPr wrap="none" lIns="0" rIns="0" rtlCol="0" anchor="ctr">
            <a:noAutofit/>
          </a:bodyPr>
          <a:lstStyle/>
          <a:p>
            <a:r>
              <a:rPr lang="en-US" sz="2400" noProof="0" dirty="0"/>
              <a:t>Contact</a:t>
            </a:r>
          </a:p>
        </p:txBody>
      </p:sp>
      <p:sp>
        <p:nvSpPr>
          <p:cNvPr id="9" name="Content Placeholder 8">
            <a:extLst>
              <a:ext uri="{FF2B5EF4-FFF2-40B4-BE49-F238E27FC236}">
                <a16:creationId xmlns:a16="http://schemas.microsoft.com/office/drawing/2014/main" id="{3638F8DD-BEC9-6467-0409-DEAA51E30C84}"/>
              </a:ext>
            </a:extLst>
          </p:cNvPr>
          <p:cNvSpPr>
            <a:spLocks noGrp="1"/>
          </p:cNvSpPr>
          <p:nvPr>
            <p:ph sz="quarter" idx="10"/>
          </p:nvPr>
        </p:nvSpPr>
        <p:spPr>
          <a:xfrm>
            <a:off x="304799" y="1729024"/>
            <a:ext cx="7558158" cy="2520000"/>
          </a:xfrm>
        </p:spPr>
        <p:txBody>
          <a:bodyPr tIns="0" numCol="2" spcCol="288000"/>
          <a:lstStyle>
            <a:lvl1pPr marL="0" indent="0">
              <a:spcAft>
                <a:spcPts val="0"/>
              </a:spcAft>
              <a:buNone/>
              <a:defRPr sz="1000" b="1"/>
            </a:lvl1pPr>
            <a:lvl2pPr marL="0" indent="0">
              <a:spcAft>
                <a:spcPts val="0"/>
              </a:spcAft>
              <a:buNone/>
              <a:defRPr sz="1000"/>
            </a:lvl2pPr>
            <a:lvl3pPr marL="357188" indent="0">
              <a:spcAft>
                <a:spcPts val="0"/>
              </a:spcAft>
              <a:buNone/>
              <a:defRPr sz="1000"/>
            </a:lvl3pPr>
            <a:lvl4pPr marL="534988" indent="0">
              <a:spcAft>
                <a:spcPts val="0"/>
              </a:spcAft>
              <a:buNone/>
              <a:defRPr sz="1000"/>
            </a:lvl4pPr>
            <a:lvl5pPr marL="715963" indent="0">
              <a:spcAft>
                <a:spcPts val="0"/>
              </a:spcAft>
              <a:buNone/>
              <a:defRPr sz="1000"/>
            </a:lvl5pPr>
          </a:lstStyle>
          <a:p>
            <a:pPr lvl="0"/>
            <a:r>
              <a:rPr lang="en-GB" noProof="0"/>
              <a:t>Click to edit Master text styles</a:t>
            </a:r>
          </a:p>
          <a:p>
            <a:pPr lvl="1"/>
            <a:r>
              <a:rPr lang="en-GB" noProof="0"/>
              <a:t>Second level</a:t>
            </a:r>
          </a:p>
        </p:txBody>
      </p:sp>
      <p:sp>
        <p:nvSpPr>
          <p:cNvPr id="2" name="TextBox 1">
            <a:extLst>
              <a:ext uri="{FF2B5EF4-FFF2-40B4-BE49-F238E27FC236}">
                <a16:creationId xmlns:a16="http://schemas.microsoft.com/office/drawing/2014/main" id="{31154649-4A4B-29E4-6982-D75D679FBBB3}"/>
              </a:ext>
            </a:extLst>
          </p:cNvPr>
          <p:cNvSpPr txBox="1"/>
          <p:nvPr userDrawn="1"/>
        </p:nvSpPr>
        <p:spPr>
          <a:xfrm>
            <a:off x="304800" y="1260000"/>
            <a:ext cx="3268869" cy="369332"/>
          </a:xfrm>
          <a:prstGeom prst="rect">
            <a:avLst/>
          </a:prstGeom>
          <a:noFill/>
        </p:spPr>
        <p:txBody>
          <a:bodyPr wrap="square" lIns="0" rIns="0" rtlCol="0">
            <a:spAutoFit/>
          </a:bodyPr>
          <a:lstStyle/>
          <a:p>
            <a:r>
              <a:rPr lang="en-US" b="1" noProof="0" dirty="0"/>
              <a:t>Forvis Mazars</a:t>
            </a:r>
          </a:p>
        </p:txBody>
      </p:sp>
      <p:sp>
        <p:nvSpPr>
          <p:cNvPr id="6" name="Footer Placeholder 4">
            <a:extLst>
              <a:ext uri="{FF2B5EF4-FFF2-40B4-BE49-F238E27FC236}">
                <a16:creationId xmlns:a16="http://schemas.microsoft.com/office/drawing/2014/main" id="{5DCD00FD-34AE-282D-C880-195BA8A87E3C}"/>
              </a:ext>
            </a:extLst>
          </p:cNvPr>
          <p:cNvSpPr txBox="1">
            <a:spLocks/>
          </p:cNvSpPr>
          <p:nvPr userDrawn="1"/>
        </p:nvSpPr>
        <p:spPr>
          <a:xfrm>
            <a:off x="304799" y="5585255"/>
            <a:ext cx="3268869" cy="270000"/>
          </a:xfrm>
          <a:prstGeom prst="rect">
            <a:avLst/>
          </a:prstGeom>
        </p:spPr>
        <p:txBody>
          <a:bodyPr vert="horz" lIns="0" tIns="45720" rIns="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noProof="0" dirty="0">
                <a:solidFill>
                  <a:schemeClr val="tx1"/>
                </a:solidFill>
              </a:rPr>
              <a:t>© Forvis Mazars 2024. All rights reserved.</a:t>
            </a:r>
          </a:p>
        </p:txBody>
      </p:sp>
      <p:sp>
        <p:nvSpPr>
          <p:cNvPr id="5" name="Text Placeholder 35">
            <a:extLst>
              <a:ext uri="{FF2B5EF4-FFF2-40B4-BE49-F238E27FC236}">
                <a16:creationId xmlns:a16="http://schemas.microsoft.com/office/drawing/2014/main" id="{9C6042AF-CA98-5D4F-3D53-833BF69333E5}"/>
              </a:ext>
            </a:extLst>
          </p:cNvPr>
          <p:cNvSpPr>
            <a:spLocks noGrp="1"/>
          </p:cNvSpPr>
          <p:nvPr>
            <p:ph type="body" sz="quarter" idx="27" hasCustomPrompt="1"/>
          </p:nvPr>
        </p:nvSpPr>
        <p:spPr>
          <a:xfrm>
            <a:off x="8170332" y="1258888"/>
            <a:ext cx="3712105" cy="2520000"/>
          </a:xfrm>
        </p:spPr>
        <p:txBody>
          <a:bodyPr/>
          <a:lstStyle>
            <a:lvl1pPr marL="0" indent="0">
              <a:buNone/>
              <a:defRPr b="1">
                <a:solidFill>
                  <a:schemeClr val="tx1"/>
                </a:solidFill>
              </a:defRPr>
            </a:lvl1pPr>
            <a:lvl2pPr marL="0" indent="0">
              <a:spcBef>
                <a:spcPts val="0"/>
              </a:spcBef>
              <a:spcAft>
                <a:spcPts val="300"/>
              </a:spcAft>
              <a:buNone/>
              <a:defRPr b="0">
                <a:solidFill>
                  <a:schemeClr val="bg1"/>
                </a:solidFill>
              </a:defRPr>
            </a:lvl2pPr>
            <a:lvl3pPr marL="0" indent="0">
              <a:buNone/>
              <a:defRPr b="0">
                <a:solidFill>
                  <a:schemeClr val="bg1"/>
                </a:solidFill>
              </a:defRPr>
            </a:lvl3pPr>
            <a:lvl4pPr marL="0" indent="1588">
              <a:buNone/>
              <a:defRPr b="0">
                <a:solidFill>
                  <a:schemeClr val="bg1"/>
                </a:solidFill>
              </a:defRPr>
            </a:lvl4pPr>
            <a:lvl5pPr marL="0" indent="0">
              <a:buNone/>
              <a:defRPr b="0">
                <a:solidFill>
                  <a:schemeClr val="bg1"/>
                </a:solidFill>
              </a:defRPr>
            </a:lvl5pPr>
          </a:lstStyle>
          <a:p>
            <a:pPr lvl="0"/>
            <a:r>
              <a:rPr lang="en-US" dirty="0"/>
              <a:t>Add social media links here</a:t>
            </a:r>
          </a:p>
        </p:txBody>
      </p:sp>
      <p:sp>
        <p:nvSpPr>
          <p:cNvPr id="7" name="Text Placeholder 8">
            <a:extLst>
              <a:ext uri="{FF2B5EF4-FFF2-40B4-BE49-F238E27FC236}">
                <a16:creationId xmlns:a16="http://schemas.microsoft.com/office/drawing/2014/main" id="{77FEB549-0F87-A538-F4B9-811388A1BED0}"/>
              </a:ext>
            </a:extLst>
          </p:cNvPr>
          <p:cNvSpPr>
            <a:spLocks noGrp="1"/>
          </p:cNvSpPr>
          <p:nvPr>
            <p:ph type="body" sz="quarter" idx="28" hasCustomPrompt="1"/>
          </p:nvPr>
        </p:nvSpPr>
        <p:spPr>
          <a:xfrm>
            <a:off x="304799" y="4536000"/>
            <a:ext cx="7558158" cy="941933"/>
          </a:xfrm>
        </p:spPr>
        <p:txBody>
          <a:bodyPr/>
          <a:lstStyle>
            <a:lvl1pPr marL="0" indent="0">
              <a:buNone/>
              <a:defRPr sz="1000">
                <a:solidFill>
                  <a:schemeClr val="tx1"/>
                </a:solidFill>
              </a:defRPr>
            </a:lvl1pPr>
            <a:lvl2pPr>
              <a:defRPr sz="1000"/>
            </a:lvl2pPr>
            <a:lvl3pPr>
              <a:defRPr sz="1000"/>
            </a:lvl3pPr>
            <a:lvl4pPr>
              <a:defRPr sz="1000"/>
            </a:lvl4pPr>
            <a:lvl5pPr>
              <a:defRPr sz="1000"/>
            </a:lvl5pPr>
          </a:lstStyle>
          <a:p>
            <a:pPr lvl="0"/>
            <a:r>
              <a:rPr lang="en-GB" dirty="0"/>
              <a:t>The contents of this document are confidential and not for distribution to anyone other than the recipients. Disclosure to third parties cannot be made without the prior written consent of [</a:t>
            </a:r>
            <a:r>
              <a:rPr lang="en-GB" dirty="0" err="1"/>
              <a:t>Forvis</a:t>
            </a:r>
            <a:r>
              <a:rPr lang="en-GB" dirty="0"/>
              <a:t> Mazars xxx : adapt for legal entity].</a:t>
            </a:r>
            <a:endParaRPr lang="en-US" dirty="0"/>
          </a:p>
        </p:txBody>
      </p:sp>
      <p:sp>
        <p:nvSpPr>
          <p:cNvPr id="3" name="TextBox 2">
            <a:extLst>
              <a:ext uri="{FF2B5EF4-FFF2-40B4-BE49-F238E27FC236}">
                <a16:creationId xmlns:a16="http://schemas.microsoft.com/office/drawing/2014/main" id="{6171E355-0B80-FC55-839B-E1D00403BB83}"/>
              </a:ext>
            </a:extLst>
          </p:cNvPr>
          <p:cNvSpPr txBox="1"/>
          <p:nvPr userDrawn="1"/>
        </p:nvSpPr>
        <p:spPr>
          <a:xfrm>
            <a:off x="8194261" y="298800"/>
            <a:ext cx="1496051" cy="296081"/>
          </a:xfrm>
          <a:prstGeom prst="rect">
            <a:avLst/>
          </a:prstGeom>
          <a:noFill/>
        </p:spPr>
        <p:txBody>
          <a:bodyPr wrap="none" lIns="0" rIns="0" rtlCol="0" anchor="ctr">
            <a:noAutofit/>
          </a:bodyPr>
          <a:lstStyle/>
          <a:p>
            <a:r>
              <a:rPr lang="en-GB" sz="2400" dirty="0">
                <a:solidFill>
                  <a:schemeClr val="tx1"/>
                </a:solidFill>
              </a:rPr>
              <a:t>Follow us</a:t>
            </a:r>
          </a:p>
        </p:txBody>
      </p:sp>
      <p:pic>
        <p:nvPicPr>
          <p:cNvPr id="4" name="Grafik 11">
            <a:extLst>
              <a:ext uri="{FF2B5EF4-FFF2-40B4-BE49-F238E27FC236}">
                <a16:creationId xmlns:a16="http://schemas.microsoft.com/office/drawing/2014/main" id="{B41EF28B-9739-8541-171C-2F124131A06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244597393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orient="horz" pos="417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Outro - editable true blue background">
    <p:bg>
      <p:bgPr>
        <a:solidFill>
          <a:schemeClr val="tx2"/>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D19440D8-36C8-9F20-5BE6-5D024AE51BA0}"/>
              </a:ext>
            </a:extLst>
          </p:cNvPr>
          <p:cNvSpPr txBox="1"/>
          <p:nvPr userDrawn="1"/>
        </p:nvSpPr>
        <p:spPr>
          <a:xfrm>
            <a:off x="304800" y="298800"/>
            <a:ext cx="1061188" cy="296081"/>
          </a:xfrm>
          <a:prstGeom prst="rect">
            <a:avLst/>
          </a:prstGeom>
          <a:noFill/>
        </p:spPr>
        <p:txBody>
          <a:bodyPr wrap="none" lIns="0" rIns="0" rtlCol="0" anchor="ctr">
            <a:noAutofit/>
          </a:bodyPr>
          <a:lstStyle/>
          <a:p>
            <a:r>
              <a:rPr lang="en-US" sz="2400" noProof="0" dirty="0">
                <a:solidFill>
                  <a:schemeClr val="bg1"/>
                </a:solidFill>
              </a:rPr>
              <a:t>Contact</a:t>
            </a:r>
          </a:p>
        </p:txBody>
      </p:sp>
      <p:sp>
        <p:nvSpPr>
          <p:cNvPr id="2" name="TextBox 1">
            <a:extLst>
              <a:ext uri="{FF2B5EF4-FFF2-40B4-BE49-F238E27FC236}">
                <a16:creationId xmlns:a16="http://schemas.microsoft.com/office/drawing/2014/main" id="{31154649-4A4B-29E4-6982-D75D679FBBB3}"/>
              </a:ext>
            </a:extLst>
          </p:cNvPr>
          <p:cNvSpPr txBox="1"/>
          <p:nvPr userDrawn="1"/>
        </p:nvSpPr>
        <p:spPr>
          <a:xfrm>
            <a:off x="304800" y="1260000"/>
            <a:ext cx="3268869" cy="369332"/>
          </a:xfrm>
          <a:prstGeom prst="rect">
            <a:avLst/>
          </a:prstGeom>
          <a:noFill/>
        </p:spPr>
        <p:txBody>
          <a:bodyPr wrap="square" lIns="0" rIns="0" rtlCol="0">
            <a:spAutoFit/>
          </a:bodyPr>
          <a:lstStyle/>
          <a:p>
            <a:r>
              <a:rPr lang="en-US" b="1" noProof="0" dirty="0">
                <a:solidFill>
                  <a:schemeClr val="bg1"/>
                </a:solidFill>
              </a:rPr>
              <a:t>Forvis Mazars</a:t>
            </a:r>
          </a:p>
        </p:txBody>
      </p:sp>
      <p:sp>
        <p:nvSpPr>
          <p:cNvPr id="6" name="Content Placeholder 8">
            <a:extLst>
              <a:ext uri="{FF2B5EF4-FFF2-40B4-BE49-F238E27FC236}">
                <a16:creationId xmlns:a16="http://schemas.microsoft.com/office/drawing/2014/main" id="{8B826133-DF9C-4AE4-3625-4928FA7CBA37}"/>
              </a:ext>
            </a:extLst>
          </p:cNvPr>
          <p:cNvSpPr>
            <a:spLocks noGrp="1"/>
          </p:cNvSpPr>
          <p:nvPr>
            <p:ph sz="quarter" idx="10"/>
          </p:nvPr>
        </p:nvSpPr>
        <p:spPr>
          <a:xfrm>
            <a:off x="304799" y="1729024"/>
            <a:ext cx="7558158" cy="2520000"/>
          </a:xfrm>
        </p:spPr>
        <p:txBody>
          <a:bodyPr tIns="0" numCol="2" spcCol="288000"/>
          <a:lstStyle>
            <a:lvl1pPr marL="0" indent="0">
              <a:spcAft>
                <a:spcPts val="0"/>
              </a:spcAft>
              <a:buNone/>
              <a:defRPr sz="1000" b="1">
                <a:solidFill>
                  <a:schemeClr val="bg1"/>
                </a:solidFill>
              </a:defRPr>
            </a:lvl1pPr>
            <a:lvl2pPr marL="0" indent="0">
              <a:spcAft>
                <a:spcPts val="0"/>
              </a:spcAft>
              <a:buNone/>
              <a:defRPr sz="1000">
                <a:solidFill>
                  <a:schemeClr val="bg1"/>
                </a:solidFill>
              </a:defRPr>
            </a:lvl2pPr>
            <a:lvl3pPr marL="357188" indent="0">
              <a:spcAft>
                <a:spcPts val="0"/>
              </a:spcAft>
              <a:buNone/>
              <a:defRPr sz="1000"/>
            </a:lvl3pPr>
            <a:lvl4pPr marL="534988" indent="0">
              <a:spcAft>
                <a:spcPts val="0"/>
              </a:spcAft>
              <a:buNone/>
              <a:defRPr sz="1000"/>
            </a:lvl4pPr>
            <a:lvl5pPr marL="715963" indent="0">
              <a:spcAft>
                <a:spcPts val="0"/>
              </a:spcAft>
              <a:buNone/>
              <a:defRPr sz="1000"/>
            </a:lvl5pPr>
          </a:lstStyle>
          <a:p>
            <a:pPr lvl="0"/>
            <a:r>
              <a:rPr lang="en-GB" noProof="0"/>
              <a:t>Click to edit Master text styles</a:t>
            </a:r>
          </a:p>
          <a:p>
            <a:pPr lvl="1"/>
            <a:r>
              <a:rPr lang="en-GB" noProof="0"/>
              <a:t>Second level</a:t>
            </a:r>
          </a:p>
        </p:txBody>
      </p:sp>
      <p:sp>
        <p:nvSpPr>
          <p:cNvPr id="9" name="Footer Placeholder 4">
            <a:extLst>
              <a:ext uri="{FF2B5EF4-FFF2-40B4-BE49-F238E27FC236}">
                <a16:creationId xmlns:a16="http://schemas.microsoft.com/office/drawing/2014/main" id="{35C88522-8DF1-4607-A4E2-5B0EF73CC98B}"/>
              </a:ext>
            </a:extLst>
          </p:cNvPr>
          <p:cNvSpPr txBox="1">
            <a:spLocks/>
          </p:cNvSpPr>
          <p:nvPr userDrawn="1"/>
        </p:nvSpPr>
        <p:spPr>
          <a:xfrm>
            <a:off x="304799" y="5585255"/>
            <a:ext cx="3268869" cy="270000"/>
          </a:xfrm>
          <a:prstGeom prst="rect">
            <a:avLst/>
          </a:prstGeom>
        </p:spPr>
        <p:txBody>
          <a:bodyPr vert="horz" lIns="0" tIns="45720" rIns="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noProof="0" dirty="0">
                <a:solidFill>
                  <a:schemeClr val="bg1"/>
                </a:solidFill>
              </a:rPr>
              <a:t>© Forvis Mazars 2024. All rights reserved.</a:t>
            </a:r>
          </a:p>
        </p:txBody>
      </p:sp>
      <p:sp>
        <p:nvSpPr>
          <p:cNvPr id="4" name="Text Placeholder 35">
            <a:extLst>
              <a:ext uri="{FF2B5EF4-FFF2-40B4-BE49-F238E27FC236}">
                <a16:creationId xmlns:a16="http://schemas.microsoft.com/office/drawing/2014/main" id="{77766A40-38EE-605E-12B8-98AD84EC9B30}"/>
              </a:ext>
            </a:extLst>
          </p:cNvPr>
          <p:cNvSpPr>
            <a:spLocks noGrp="1"/>
          </p:cNvSpPr>
          <p:nvPr>
            <p:ph type="body" sz="quarter" idx="27" hasCustomPrompt="1"/>
          </p:nvPr>
        </p:nvSpPr>
        <p:spPr>
          <a:xfrm>
            <a:off x="8170332" y="1258888"/>
            <a:ext cx="3712105" cy="2520000"/>
          </a:xfrm>
        </p:spPr>
        <p:txBody>
          <a:bodyPr/>
          <a:lstStyle>
            <a:lvl1pPr marL="0" indent="0">
              <a:buNone/>
              <a:defRPr b="1">
                <a:solidFill>
                  <a:schemeClr val="bg1"/>
                </a:solidFill>
              </a:defRPr>
            </a:lvl1pPr>
            <a:lvl2pPr marL="0" indent="0">
              <a:spcBef>
                <a:spcPts val="0"/>
              </a:spcBef>
              <a:spcAft>
                <a:spcPts val="300"/>
              </a:spcAft>
              <a:buNone/>
              <a:defRPr b="0">
                <a:solidFill>
                  <a:schemeClr val="bg1"/>
                </a:solidFill>
              </a:defRPr>
            </a:lvl2pPr>
            <a:lvl3pPr marL="0" indent="0">
              <a:buNone/>
              <a:defRPr b="0">
                <a:solidFill>
                  <a:schemeClr val="bg1"/>
                </a:solidFill>
              </a:defRPr>
            </a:lvl3pPr>
            <a:lvl4pPr marL="0" indent="1588">
              <a:buNone/>
              <a:defRPr b="0">
                <a:solidFill>
                  <a:schemeClr val="bg1"/>
                </a:solidFill>
              </a:defRPr>
            </a:lvl4pPr>
            <a:lvl5pPr marL="0" indent="0">
              <a:buNone/>
              <a:defRPr b="0">
                <a:solidFill>
                  <a:schemeClr val="bg1"/>
                </a:solidFill>
              </a:defRPr>
            </a:lvl5pPr>
          </a:lstStyle>
          <a:p>
            <a:pPr lvl="0"/>
            <a:r>
              <a:rPr lang="en-US" dirty="0"/>
              <a:t>Add social media links here</a:t>
            </a:r>
          </a:p>
        </p:txBody>
      </p:sp>
      <p:sp>
        <p:nvSpPr>
          <p:cNvPr id="5" name="Text Placeholder 8">
            <a:extLst>
              <a:ext uri="{FF2B5EF4-FFF2-40B4-BE49-F238E27FC236}">
                <a16:creationId xmlns:a16="http://schemas.microsoft.com/office/drawing/2014/main" id="{F7842F13-7A60-C31D-02FB-801B693F4123}"/>
              </a:ext>
            </a:extLst>
          </p:cNvPr>
          <p:cNvSpPr>
            <a:spLocks noGrp="1"/>
          </p:cNvSpPr>
          <p:nvPr>
            <p:ph type="body" sz="quarter" idx="28" hasCustomPrompt="1"/>
          </p:nvPr>
        </p:nvSpPr>
        <p:spPr>
          <a:xfrm>
            <a:off x="304799" y="4536000"/>
            <a:ext cx="7558158" cy="941933"/>
          </a:xfrm>
        </p:spPr>
        <p:txBody>
          <a:bodyPr/>
          <a:lstStyle>
            <a:lvl1pPr marL="0" indent="0">
              <a:buNone/>
              <a:defRPr sz="1000">
                <a:solidFill>
                  <a:schemeClr val="bg1"/>
                </a:solidFill>
              </a:defRPr>
            </a:lvl1pPr>
            <a:lvl2pPr>
              <a:defRPr sz="1000"/>
            </a:lvl2pPr>
            <a:lvl3pPr>
              <a:defRPr sz="1000"/>
            </a:lvl3pPr>
            <a:lvl4pPr>
              <a:defRPr sz="1000"/>
            </a:lvl4pPr>
            <a:lvl5pPr>
              <a:defRPr sz="1000"/>
            </a:lvl5pPr>
          </a:lstStyle>
          <a:p>
            <a:pPr lvl="0"/>
            <a:r>
              <a:rPr lang="en-GB" dirty="0"/>
              <a:t>The contents of this document are confidential and not for distribution to anyone other than the recipients. Disclosure to third parties cannot be made without the prior written consent of [</a:t>
            </a:r>
            <a:r>
              <a:rPr lang="en-GB" dirty="0" err="1"/>
              <a:t>Forvis</a:t>
            </a:r>
            <a:r>
              <a:rPr lang="en-GB" dirty="0"/>
              <a:t> Mazars xxx : adapt for legal entity].</a:t>
            </a:r>
            <a:endParaRPr lang="en-US" dirty="0"/>
          </a:p>
        </p:txBody>
      </p:sp>
      <p:sp>
        <p:nvSpPr>
          <p:cNvPr id="7" name="TextBox 6">
            <a:extLst>
              <a:ext uri="{FF2B5EF4-FFF2-40B4-BE49-F238E27FC236}">
                <a16:creationId xmlns:a16="http://schemas.microsoft.com/office/drawing/2014/main" id="{3C528E0C-2539-CDDA-14D5-AA97D0855030}"/>
              </a:ext>
            </a:extLst>
          </p:cNvPr>
          <p:cNvSpPr txBox="1"/>
          <p:nvPr userDrawn="1"/>
        </p:nvSpPr>
        <p:spPr>
          <a:xfrm>
            <a:off x="8194261" y="298800"/>
            <a:ext cx="1496051" cy="296081"/>
          </a:xfrm>
          <a:prstGeom prst="rect">
            <a:avLst/>
          </a:prstGeom>
          <a:noFill/>
        </p:spPr>
        <p:txBody>
          <a:bodyPr wrap="none" lIns="0" rIns="0" rtlCol="0" anchor="ctr">
            <a:noAutofit/>
          </a:bodyPr>
          <a:lstStyle/>
          <a:p>
            <a:r>
              <a:rPr lang="en-GB" sz="2400" dirty="0">
                <a:solidFill>
                  <a:schemeClr val="bg1"/>
                </a:solidFill>
              </a:rPr>
              <a:t>Follow us</a:t>
            </a:r>
          </a:p>
        </p:txBody>
      </p:sp>
      <p:sp>
        <p:nvSpPr>
          <p:cNvPr id="3" name="TextBox 2">
            <a:extLst>
              <a:ext uri="{FF2B5EF4-FFF2-40B4-BE49-F238E27FC236}">
                <a16:creationId xmlns:a16="http://schemas.microsoft.com/office/drawing/2014/main" id="{43FAC88F-2BE6-6EA5-642B-95D6E7F597E6}"/>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grpSp>
        <p:nvGrpSpPr>
          <p:cNvPr id="8" name="Gruppieren 4">
            <a:extLst>
              <a:ext uri="{FF2B5EF4-FFF2-40B4-BE49-F238E27FC236}">
                <a16:creationId xmlns:a16="http://schemas.microsoft.com/office/drawing/2014/main" id="{9081FBCB-C1E1-A898-BBDA-C8B6ADA7CD62}"/>
              </a:ext>
            </a:extLst>
          </p:cNvPr>
          <p:cNvGrpSpPr>
            <a:grpSpLocks noChangeAspect="1"/>
          </p:cNvGrpSpPr>
          <p:nvPr userDrawn="1"/>
        </p:nvGrpSpPr>
        <p:grpSpPr>
          <a:xfrm>
            <a:off x="10811963" y="6165234"/>
            <a:ext cx="1080000" cy="453765"/>
            <a:chOff x="1721984" y="2257682"/>
            <a:chExt cx="7247953" cy="3045250"/>
          </a:xfrm>
        </p:grpSpPr>
        <p:sp>
          <p:nvSpPr>
            <p:cNvPr id="10" name="Freihandform: Form 5">
              <a:extLst>
                <a:ext uri="{FF2B5EF4-FFF2-40B4-BE49-F238E27FC236}">
                  <a16:creationId xmlns:a16="http://schemas.microsoft.com/office/drawing/2014/main" id="{CA432945-2B7D-750F-3B29-34FB83F88BF3}"/>
                </a:ext>
              </a:extLst>
            </p:cNvPr>
            <p:cNvSpPr/>
            <p:nvPr/>
          </p:nvSpPr>
          <p:spPr>
            <a:xfrm>
              <a:off x="1721984" y="4167798"/>
              <a:ext cx="1948179" cy="1135134"/>
            </a:xfrm>
            <a:custGeom>
              <a:avLst/>
              <a:gdLst>
                <a:gd name="connsiteX0" fmla="*/ 1948179 w 1948179"/>
                <a:gd name="connsiteY0" fmla="*/ 391066 h 1135134"/>
                <a:gd name="connsiteX1" fmla="*/ 1641834 w 1948179"/>
                <a:gd name="connsiteY1" fmla="*/ 0 h 1135134"/>
                <a:gd name="connsiteX2" fmla="*/ 1272508 w 1948179"/>
                <a:gd name="connsiteY2" fmla="*/ 302012 h 1135134"/>
                <a:gd name="connsiteX3" fmla="*/ 1257305 w 1948179"/>
                <a:gd name="connsiteY3" fmla="*/ 302012 h 1135134"/>
                <a:gd name="connsiteX4" fmla="*/ 955329 w 1948179"/>
                <a:gd name="connsiteY4" fmla="*/ 0 h 1135134"/>
                <a:gd name="connsiteX5" fmla="*/ 581633 w 1948179"/>
                <a:gd name="connsiteY5" fmla="*/ 312846 h 1135134"/>
                <a:gd name="connsiteX6" fmla="*/ 566177 w 1948179"/>
                <a:gd name="connsiteY6" fmla="*/ 312846 h 1135134"/>
                <a:gd name="connsiteX7" fmla="*/ 333646 w 1948179"/>
                <a:gd name="connsiteY7" fmla="*/ 28240 h 1135134"/>
                <a:gd name="connsiteX8" fmla="*/ 223972 w 1948179"/>
                <a:gd name="connsiteY8" fmla="*/ 10870 h 1135134"/>
                <a:gd name="connsiteX9" fmla="*/ 0 w 1948179"/>
                <a:gd name="connsiteY9" fmla="*/ 10870 h 1135134"/>
                <a:gd name="connsiteX10" fmla="*/ 0 w 1948179"/>
                <a:gd name="connsiteY10" fmla="*/ 257990 h 1135134"/>
                <a:gd name="connsiteX11" fmla="*/ 283991 w 1948179"/>
                <a:gd name="connsiteY11" fmla="*/ 258099 h 1135134"/>
                <a:gd name="connsiteX12" fmla="*/ 283991 w 1948179"/>
                <a:gd name="connsiteY12" fmla="*/ 1116717 h 1135134"/>
                <a:gd name="connsiteX13" fmla="*/ 585967 w 1948179"/>
                <a:gd name="connsiteY13" fmla="*/ 1116717 h 1135134"/>
                <a:gd name="connsiteX14" fmla="*/ 585967 w 1948179"/>
                <a:gd name="connsiteY14" fmla="*/ 562710 h 1135134"/>
                <a:gd name="connsiteX15" fmla="*/ 597342 w 1948179"/>
                <a:gd name="connsiteY15" fmla="*/ 466506 h 1135134"/>
                <a:gd name="connsiteX16" fmla="*/ 820592 w 1948179"/>
                <a:gd name="connsiteY16" fmla="*/ 254198 h 1135134"/>
                <a:gd name="connsiteX17" fmla="*/ 968330 w 1948179"/>
                <a:gd name="connsiteY17" fmla="*/ 473656 h 1135134"/>
                <a:gd name="connsiteX18" fmla="*/ 968330 w 1948179"/>
                <a:gd name="connsiteY18" fmla="*/ 1116753 h 1135134"/>
                <a:gd name="connsiteX19" fmla="*/ 1270305 w 1948179"/>
                <a:gd name="connsiteY19" fmla="*/ 1116753 h 1135134"/>
                <a:gd name="connsiteX20" fmla="*/ 1270305 w 1948179"/>
                <a:gd name="connsiteY20" fmla="*/ 549710 h 1135134"/>
                <a:gd name="connsiteX21" fmla="*/ 1511467 w 1948179"/>
                <a:gd name="connsiteY21" fmla="*/ 254234 h 1135134"/>
                <a:gd name="connsiteX22" fmla="*/ 1644001 w 1948179"/>
                <a:gd name="connsiteY22" fmla="*/ 473692 h 1135134"/>
                <a:gd name="connsiteX23" fmla="*/ 1644001 w 1948179"/>
                <a:gd name="connsiteY23" fmla="*/ 833231 h 1135134"/>
                <a:gd name="connsiteX24" fmla="*/ 1948179 w 1948179"/>
                <a:gd name="connsiteY24" fmla="*/ 1135135 h 1135134"/>
                <a:gd name="connsiteX25" fmla="*/ 1948179 w 1948179"/>
                <a:gd name="connsiteY25" fmla="*/ 391102 h 113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48179" h="1135134">
                  <a:moveTo>
                    <a:pt x="1948179" y="391066"/>
                  </a:moveTo>
                  <a:cubicBezTo>
                    <a:pt x="1948179" y="149904"/>
                    <a:pt x="1852589" y="0"/>
                    <a:pt x="1641834" y="0"/>
                  </a:cubicBezTo>
                  <a:cubicBezTo>
                    <a:pt x="1468023" y="0"/>
                    <a:pt x="1335489" y="108627"/>
                    <a:pt x="1272508" y="302012"/>
                  </a:cubicBezTo>
                  <a:lnTo>
                    <a:pt x="1257305" y="302012"/>
                  </a:lnTo>
                  <a:cubicBezTo>
                    <a:pt x="1239934" y="128201"/>
                    <a:pt x="1142141" y="0"/>
                    <a:pt x="955329" y="0"/>
                  </a:cubicBezTo>
                  <a:cubicBezTo>
                    <a:pt x="768517" y="0"/>
                    <a:pt x="640317" y="115128"/>
                    <a:pt x="581633" y="312846"/>
                  </a:cubicBezTo>
                  <a:lnTo>
                    <a:pt x="566177" y="312846"/>
                  </a:lnTo>
                  <a:cubicBezTo>
                    <a:pt x="527067" y="181539"/>
                    <a:pt x="455238" y="69770"/>
                    <a:pt x="333646" y="28240"/>
                  </a:cubicBezTo>
                  <a:cubicBezTo>
                    <a:pt x="300820" y="17009"/>
                    <a:pt x="264382" y="10870"/>
                    <a:pt x="223972" y="10870"/>
                  </a:cubicBezTo>
                  <a:lnTo>
                    <a:pt x="0" y="10870"/>
                  </a:lnTo>
                  <a:lnTo>
                    <a:pt x="0" y="257990"/>
                  </a:lnTo>
                  <a:lnTo>
                    <a:pt x="283991" y="258099"/>
                  </a:lnTo>
                  <a:lnTo>
                    <a:pt x="283991" y="1116717"/>
                  </a:lnTo>
                  <a:lnTo>
                    <a:pt x="585967" y="1116717"/>
                  </a:lnTo>
                  <a:lnTo>
                    <a:pt x="585967" y="562710"/>
                  </a:lnTo>
                  <a:cubicBezTo>
                    <a:pt x="586725" y="527536"/>
                    <a:pt x="590806" y="495613"/>
                    <a:pt x="597342" y="466506"/>
                  </a:cubicBezTo>
                  <a:cubicBezTo>
                    <a:pt x="629158" y="324727"/>
                    <a:pt x="723268" y="254198"/>
                    <a:pt x="820592" y="254198"/>
                  </a:cubicBezTo>
                  <a:cubicBezTo>
                    <a:pt x="917916" y="254198"/>
                    <a:pt x="968330" y="297642"/>
                    <a:pt x="968330" y="473656"/>
                  </a:cubicBezTo>
                  <a:lnTo>
                    <a:pt x="968330" y="1116753"/>
                  </a:lnTo>
                  <a:lnTo>
                    <a:pt x="1270305" y="1116753"/>
                  </a:lnTo>
                  <a:lnTo>
                    <a:pt x="1270305" y="549710"/>
                  </a:lnTo>
                  <a:cubicBezTo>
                    <a:pt x="1292045" y="330288"/>
                    <a:pt x="1405006" y="254234"/>
                    <a:pt x="1511467" y="254234"/>
                  </a:cubicBezTo>
                  <a:cubicBezTo>
                    <a:pt x="1617927" y="254234"/>
                    <a:pt x="1644001" y="328121"/>
                    <a:pt x="1644001" y="473692"/>
                  </a:cubicBezTo>
                  <a:lnTo>
                    <a:pt x="1644001" y="833231"/>
                  </a:lnTo>
                  <a:cubicBezTo>
                    <a:pt x="1644001" y="1005923"/>
                    <a:pt x="1755662" y="1125384"/>
                    <a:pt x="1948179" y="1135135"/>
                  </a:cubicBezTo>
                  <a:lnTo>
                    <a:pt x="1948179" y="391102"/>
                  </a:lnTo>
                  <a:close/>
                </a:path>
              </a:pathLst>
            </a:custGeom>
            <a:solidFill>
              <a:schemeClr val="bg1"/>
            </a:solidFill>
            <a:ln w="0" cap="flat">
              <a:noFill/>
              <a:prstDash val="solid"/>
              <a:miter/>
            </a:ln>
          </p:spPr>
          <p:txBody>
            <a:bodyPr rtlCol="0" anchor="ctr"/>
            <a:lstStyle/>
            <a:p>
              <a:endParaRPr lang="de-DE"/>
            </a:p>
          </p:txBody>
        </p:sp>
        <p:sp>
          <p:nvSpPr>
            <p:cNvPr id="11" name="Freihandform: Form 7">
              <a:extLst>
                <a:ext uri="{FF2B5EF4-FFF2-40B4-BE49-F238E27FC236}">
                  <a16:creationId xmlns:a16="http://schemas.microsoft.com/office/drawing/2014/main" id="{8B6E496E-4C4E-23AB-B504-7FF51EB505E0}"/>
                </a:ext>
              </a:extLst>
            </p:cNvPr>
            <p:cNvSpPr/>
            <p:nvPr/>
          </p:nvSpPr>
          <p:spPr>
            <a:xfrm>
              <a:off x="5035697" y="4193979"/>
              <a:ext cx="910332" cy="1088477"/>
            </a:xfrm>
            <a:custGeom>
              <a:avLst/>
              <a:gdLst>
                <a:gd name="connsiteX0" fmla="*/ 326785 w 910332"/>
                <a:gd name="connsiteY0" fmla="*/ 851469 h 1088477"/>
                <a:gd name="connsiteX1" fmla="*/ 897296 w 910332"/>
                <a:gd name="connsiteY1" fmla="*/ 235817 h 1088477"/>
                <a:gd name="connsiteX2" fmla="*/ 897296 w 910332"/>
                <a:gd name="connsiteY2" fmla="*/ 5381 h 1088477"/>
                <a:gd name="connsiteX3" fmla="*/ 897296 w 910332"/>
                <a:gd name="connsiteY3" fmla="*/ 5381 h 1088477"/>
                <a:gd name="connsiteX4" fmla="*/ 897296 w 910332"/>
                <a:gd name="connsiteY4" fmla="*/ 0 h 1088477"/>
                <a:gd name="connsiteX5" fmla="*/ 22535 w 910332"/>
                <a:gd name="connsiteY5" fmla="*/ 0 h 1088477"/>
                <a:gd name="connsiteX6" fmla="*/ 22535 w 910332"/>
                <a:gd name="connsiteY6" fmla="*/ 225958 h 1088477"/>
                <a:gd name="connsiteX7" fmla="*/ 600629 w 910332"/>
                <a:gd name="connsiteY7" fmla="*/ 225958 h 1088477"/>
                <a:gd name="connsiteX8" fmla="*/ 0 w 910332"/>
                <a:gd name="connsiteY8" fmla="*/ 868947 h 1088477"/>
                <a:gd name="connsiteX9" fmla="*/ 0 w 910332"/>
                <a:gd name="connsiteY9" fmla="*/ 1088477 h 1088477"/>
                <a:gd name="connsiteX10" fmla="*/ 910333 w 910332"/>
                <a:gd name="connsiteY10" fmla="*/ 1088477 h 1088477"/>
                <a:gd name="connsiteX11" fmla="*/ 910333 w 910332"/>
                <a:gd name="connsiteY11" fmla="*/ 851469 h 1088477"/>
                <a:gd name="connsiteX12" fmla="*/ 326785 w 910332"/>
                <a:gd name="connsiteY12" fmla="*/ 851469 h 10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332" h="1088477">
                  <a:moveTo>
                    <a:pt x="326785" y="851469"/>
                  </a:moveTo>
                  <a:lnTo>
                    <a:pt x="897296" y="235817"/>
                  </a:lnTo>
                  <a:lnTo>
                    <a:pt x="897296" y="5381"/>
                  </a:lnTo>
                  <a:lnTo>
                    <a:pt x="897296" y="5381"/>
                  </a:lnTo>
                  <a:lnTo>
                    <a:pt x="897296" y="0"/>
                  </a:lnTo>
                  <a:lnTo>
                    <a:pt x="22535" y="0"/>
                  </a:lnTo>
                  <a:lnTo>
                    <a:pt x="22535" y="225958"/>
                  </a:lnTo>
                  <a:lnTo>
                    <a:pt x="600629" y="225958"/>
                  </a:lnTo>
                  <a:lnTo>
                    <a:pt x="0" y="868947"/>
                  </a:lnTo>
                  <a:lnTo>
                    <a:pt x="0" y="1088477"/>
                  </a:lnTo>
                  <a:lnTo>
                    <a:pt x="910333" y="1088477"/>
                  </a:lnTo>
                  <a:lnTo>
                    <a:pt x="910333" y="851469"/>
                  </a:lnTo>
                  <a:lnTo>
                    <a:pt x="326785" y="851469"/>
                  </a:lnTo>
                  <a:close/>
                </a:path>
              </a:pathLst>
            </a:custGeom>
            <a:solidFill>
              <a:schemeClr val="bg1"/>
            </a:solidFill>
            <a:ln w="0" cap="flat">
              <a:noFill/>
              <a:prstDash val="solid"/>
              <a:miter/>
            </a:ln>
          </p:spPr>
          <p:txBody>
            <a:bodyPr rtlCol="0" anchor="ctr"/>
            <a:lstStyle/>
            <a:p>
              <a:endParaRPr lang="de-DE"/>
            </a:p>
          </p:txBody>
        </p:sp>
        <p:sp>
          <p:nvSpPr>
            <p:cNvPr id="12" name="Freihandform: Form 9">
              <a:extLst>
                <a:ext uri="{FF2B5EF4-FFF2-40B4-BE49-F238E27FC236}">
                  <a16:creationId xmlns:a16="http://schemas.microsoft.com/office/drawing/2014/main" id="{DCAAEEC8-4596-4145-73FC-E4DA91FBD254}"/>
                </a:ext>
              </a:extLst>
            </p:cNvPr>
            <p:cNvSpPr/>
            <p:nvPr/>
          </p:nvSpPr>
          <p:spPr>
            <a:xfrm>
              <a:off x="6099401" y="4169495"/>
              <a:ext cx="1028023" cy="1115344"/>
            </a:xfrm>
            <a:custGeom>
              <a:avLst/>
              <a:gdLst>
                <a:gd name="connsiteX0" fmla="*/ 670832 w 1028023"/>
                <a:gd name="connsiteY0" fmla="*/ 897368 h 1115344"/>
                <a:gd name="connsiteX1" fmla="*/ 328879 w 1028023"/>
                <a:gd name="connsiteY1" fmla="*/ 1115345 h 1115344"/>
                <a:gd name="connsiteX2" fmla="*/ 0 w 1028023"/>
                <a:gd name="connsiteY2" fmla="*/ 836373 h 1115344"/>
                <a:gd name="connsiteX3" fmla="*/ 389874 w 1028023"/>
                <a:gd name="connsiteY3" fmla="*/ 498754 h 1115344"/>
                <a:gd name="connsiteX4" fmla="*/ 668665 w 1028023"/>
                <a:gd name="connsiteY4" fmla="*/ 415984 h 1115344"/>
                <a:gd name="connsiteX5" fmla="*/ 668665 w 1028023"/>
                <a:gd name="connsiteY5" fmla="*/ 392041 h 1115344"/>
                <a:gd name="connsiteX6" fmla="*/ 483515 w 1028023"/>
                <a:gd name="connsiteY6" fmla="*/ 224333 h 1115344"/>
                <a:gd name="connsiteX7" fmla="*/ 235203 w 1028023"/>
                <a:gd name="connsiteY7" fmla="*/ 383338 h 1115344"/>
                <a:gd name="connsiteX8" fmla="*/ 8703 w 1028023"/>
                <a:gd name="connsiteY8" fmla="*/ 261349 h 1115344"/>
                <a:gd name="connsiteX9" fmla="*/ 513994 w 1028023"/>
                <a:gd name="connsiteY9" fmla="*/ 0 h 1115344"/>
                <a:gd name="connsiteX10" fmla="*/ 964863 w 1028023"/>
                <a:gd name="connsiteY10" fmla="*/ 409483 h 1115344"/>
                <a:gd name="connsiteX11" fmla="*/ 964863 w 1028023"/>
                <a:gd name="connsiteY11" fmla="*/ 762342 h 1115344"/>
                <a:gd name="connsiteX12" fmla="*/ 1028024 w 1028023"/>
                <a:gd name="connsiteY12" fmla="*/ 1112528 h 1115344"/>
                <a:gd name="connsiteX13" fmla="*/ 725290 w 1028023"/>
                <a:gd name="connsiteY13" fmla="*/ 1112528 h 1115344"/>
                <a:gd name="connsiteX14" fmla="*/ 670832 w 1028023"/>
                <a:gd name="connsiteY14" fmla="*/ 897404 h 1115344"/>
                <a:gd name="connsiteX15" fmla="*/ 676104 w 1028023"/>
                <a:gd name="connsiteY15" fmla="*/ 711603 h 1115344"/>
                <a:gd name="connsiteX16" fmla="*/ 676104 w 1028023"/>
                <a:gd name="connsiteY16" fmla="*/ 543715 h 1115344"/>
                <a:gd name="connsiteX17" fmla="*/ 676104 w 1028023"/>
                <a:gd name="connsiteY17" fmla="*/ 543715 h 1115344"/>
                <a:gd name="connsiteX18" fmla="*/ 532339 w 1028023"/>
                <a:gd name="connsiteY18" fmla="*/ 605468 h 1115344"/>
                <a:gd name="connsiteX19" fmla="*/ 308006 w 1028023"/>
                <a:gd name="connsiteY19" fmla="*/ 783468 h 1115344"/>
                <a:gd name="connsiteX20" fmla="*/ 440865 w 1028023"/>
                <a:gd name="connsiteY20" fmla="*/ 918494 h 1115344"/>
                <a:gd name="connsiteX21" fmla="*/ 676104 w 1028023"/>
                <a:gd name="connsiteY21" fmla="*/ 711567 h 111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8023" h="1115344">
                  <a:moveTo>
                    <a:pt x="670832" y="897368"/>
                  </a:moveTo>
                  <a:cubicBezTo>
                    <a:pt x="620093" y="1041639"/>
                    <a:pt x="485681" y="1115345"/>
                    <a:pt x="328879" y="1115345"/>
                  </a:cubicBezTo>
                  <a:cubicBezTo>
                    <a:pt x="119786" y="1115345"/>
                    <a:pt x="0" y="1017154"/>
                    <a:pt x="0" y="836373"/>
                  </a:cubicBezTo>
                  <a:cubicBezTo>
                    <a:pt x="0" y="629447"/>
                    <a:pt x="163374" y="544509"/>
                    <a:pt x="389874" y="498754"/>
                  </a:cubicBezTo>
                  <a:cubicBezTo>
                    <a:pt x="577191" y="459536"/>
                    <a:pt x="659962" y="439963"/>
                    <a:pt x="668665" y="415984"/>
                  </a:cubicBezTo>
                  <a:lnTo>
                    <a:pt x="668665" y="392041"/>
                  </a:lnTo>
                  <a:cubicBezTo>
                    <a:pt x="668665" y="287494"/>
                    <a:pt x="616410" y="224333"/>
                    <a:pt x="483515" y="224333"/>
                  </a:cubicBezTo>
                  <a:cubicBezTo>
                    <a:pt x="350619" y="224333"/>
                    <a:pt x="270052" y="302734"/>
                    <a:pt x="235203" y="383338"/>
                  </a:cubicBezTo>
                  <a:lnTo>
                    <a:pt x="8703" y="261349"/>
                  </a:lnTo>
                  <a:cubicBezTo>
                    <a:pt x="87104" y="100177"/>
                    <a:pt x="278791" y="0"/>
                    <a:pt x="513994" y="0"/>
                  </a:cubicBezTo>
                  <a:cubicBezTo>
                    <a:pt x="821098" y="0"/>
                    <a:pt x="964863" y="143729"/>
                    <a:pt x="964863" y="409483"/>
                  </a:cubicBezTo>
                  <a:lnTo>
                    <a:pt x="964863" y="762342"/>
                  </a:lnTo>
                  <a:cubicBezTo>
                    <a:pt x="964863" y="988841"/>
                    <a:pt x="991008" y="1082013"/>
                    <a:pt x="1028024" y="1112528"/>
                  </a:cubicBezTo>
                  <a:lnTo>
                    <a:pt x="725290" y="1112528"/>
                  </a:lnTo>
                  <a:cubicBezTo>
                    <a:pt x="699144" y="1088585"/>
                    <a:pt x="677368" y="1021560"/>
                    <a:pt x="670832" y="897404"/>
                  </a:cubicBezTo>
                  <a:close/>
                  <a:moveTo>
                    <a:pt x="676104" y="711603"/>
                  </a:moveTo>
                  <a:lnTo>
                    <a:pt x="676104" y="543715"/>
                  </a:lnTo>
                  <a:lnTo>
                    <a:pt x="676104" y="543715"/>
                  </a:lnTo>
                  <a:cubicBezTo>
                    <a:pt x="646564" y="571016"/>
                    <a:pt x="610776" y="581525"/>
                    <a:pt x="532339" y="605468"/>
                  </a:cubicBezTo>
                  <a:cubicBezTo>
                    <a:pt x="384241" y="646853"/>
                    <a:pt x="308006" y="685458"/>
                    <a:pt x="308006" y="783468"/>
                  </a:cubicBezTo>
                  <a:cubicBezTo>
                    <a:pt x="308006" y="870608"/>
                    <a:pt x="369001" y="918494"/>
                    <a:pt x="440865" y="918494"/>
                  </a:cubicBezTo>
                  <a:cubicBezTo>
                    <a:pt x="549782" y="918494"/>
                    <a:pt x="654328" y="837926"/>
                    <a:pt x="676104" y="711567"/>
                  </a:cubicBezTo>
                  <a:close/>
                </a:path>
              </a:pathLst>
            </a:custGeom>
            <a:solidFill>
              <a:schemeClr val="bg1"/>
            </a:solidFill>
            <a:ln w="0" cap="flat">
              <a:noFill/>
              <a:prstDash val="solid"/>
              <a:miter/>
            </a:ln>
          </p:spPr>
          <p:txBody>
            <a:bodyPr rtlCol="0" anchor="ctr"/>
            <a:lstStyle/>
            <a:p>
              <a:endParaRPr lang="de-DE"/>
            </a:p>
          </p:txBody>
        </p:sp>
        <p:sp>
          <p:nvSpPr>
            <p:cNvPr id="13" name="Freihandform: Form 11">
              <a:extLst>
                <a:ext uri="{FF2B5EF4-FFF2-40B4-BE49-F238E27FC236}">
                  <a16:creationId xmlns:a16="http://schemas.microsoft.com/office/drawing/2014/main" id="{CDB16443-1AE7-73CC-081B-A7B2D39C36F1}"/>
                </a:ext>
              </a:extLst>
            </p:cNvPr>
            <p:cNvSpPr/>
            <p:nvPr/>
          </p:nvSpPr>
          <p:spPr>
            <a:xfrm>
              <a:off x="4301487" y="2782401"/>
              <a:ext cx="1066448" cy="1110650"/>
            </a:xfrm>
            <a:custGeom>
              <a:avLst/>
              <a:gdLst>
                <a:gd name="connsiteX0" fmla="*/ 0 w 1066448"/>
                <a:gd name="connsiteY0" fmla="*/ 556390 h 1110650"/>
                <a:gd name="connsiteX1" fmla="*/ 541657 w 1066448"/>
                <a:gd name="connsiteY1" fmla="*/ 0 h 1110650"/>
                <a:gd name="connsiteX2" fmla="*/ 1066448 w 1066448"/>
                <a:gd name="connsiteY2" fmla="*/ 545846 h 1110650"/>
                <a:gd name="connsiteX3" fmla="*/ 526923 w 1066448"/>
                <a:gd name="connsiteY3" fmla="*/ 1110650 h 1110650"/>
                <a:gd name="connsiteX4" fmla="*/ 36 w 1066448"/>
                <a:gd name="connsiteY4" fmla="*/ 556354 h 1110650"/>
                <a:gd name="connsiteX5" fmla="*/ 765051 w 1066448"/>
                <a:gd name="connsiteY5" fmla="*/ 550071 h 1110650"/>
                <a:gd name="connsiteX6" fmla="*/ 537431 w 1066448"/>
                <a:gd name="connsiteY6" fmla="*/ 216569 h 1110650"/>
                <a:gd name="connsiteX7" fmla="*/ 305587 w 1066448"/>
                <a:gd name="connsiteY7" fmla="*/ 547976 h 1110650"/>
                <a:gd name="connsiteX8" fmla="*/ 528981 w 1066448"/>
                <a:gd name="connsiteY8" fmla="*/ 892023 h 1110650"/>
                <a:gd name="connsiteX9" fmla="*/ 765051 w 1066448"/>
                <a:gd name="connsiteY9" fmla="*/ 550071 h 111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448" h="1110650">
                  <a:moveTo>
                    <a:pt x="0" y="556390"/>
                  </a:moveTo>
                  <a:cubicBezTo>
                    <a:pt x="0" y="238164"/>
                    <a:pt x="198115" y="0"/>
                    <a:pt x="541657" y="0"/>
                  </a:cubicBezTo>
                  <a:cubicBezTo>
                    <a:pt x="885198" y="0"/>
                    <a:pt x="1066448" y="214980"/>
                    <a:pt x="1066448" y="545846"/>
                  </a:cubicBezTo>
                  <a:cubicBezTo>
                    <a:pt x="1066448" y="876711"/>
                    <a:pt x="868333" y="1110650"/>
                    <a:pt x="526923" y="1110650"/>
                  </a:cubicBezTo>
                  <a:cubicBezTo>
                    <a:pt x="185512" y="1110650"/>
                    <a:pt x="36" y="893576"/>
                    <a:pt x="36" y="556354"/>
                  </a:cubicBezTo>
                  <a:close/>
                  <a:moveTo>
                    <a:pt x="765051" y="550071"/>
                  </a:moveTo>
                  <a:cubicBezTo>
                    <a:pt x="765051" y="335091"/>
                    <a:pt x="689177" y="216569"/>
                    <a:pt x="537431" y="216569"/>
                  </a:cubicBezTo>
                  <a:cubicBezTo>
                    <a:pt x="385685" y="216569"/>
                    <a:pt x="305587" y="335127"/>
                    <a:pt x="305587" y="547976"/>
                  </a:cubicBezTo>
                  <a:cubicBezTo>
                    <a:pt x="305587" y="760825"/>
                    <a:pt x="379329" y="892023"/>
                    <a:pt x="528981" y="892023"/>
                  </a:cubicBezTo>
                  <a:cubicBezTo>
                    <a:pt x="678633" y="892023"/>
                    <a:pt x="765051" y="769276"/>
                    <a:pt x="765051" y="550071"/>
                  </a:cubicBezTo>
                  <a:close/>
                </a:path>
              </a:pathLst>
            </a:custGeom>
            <a:solidFill>
              <a:schemeClr val="bg1"/>
            </a:solidFill>
            <a:ln w="0" cap="flat">
              <a:noFill/>
              <a:prstDash val="solid"/>
              <a:miter/>
            </a:ln>
          </p:spPr>
          <p:txBody>
            <a:bodyPr rtlCol="0" anchor="ctr"/>
            <a:lstStyle/>
            <a:p>
              <a:endParaRPr lang="de-DE"/>
            </a:p>
          </p:txBody>
        </p:sp>
        <p:sp>
          <p:nvSpPr>
            <p:cNvPr id="15" name="Freihandform: Form 12">
              <a:extLst>
                <a:ext uri="{FF2B5EF4-FFF2-40B4-BE49-F238E27FC236}">
                  <a16:creationId xmlns:a16="http://schemas.microsoft.com/office/drawing/2014/main" id="{6840581E-C4F7-7602-5855-E4944EE54F09}"/>
                </a:ext>
              </a:extLst>
            </p:cNvPr>
            <p:cNvSpPr/>
            <p:nvPr/>
          </p:nvSpPr>
          <p:spPr>
            <a:xfrm>
              <a:off x="6410838" y="2808294"/>
              <a:ext cx="1066231" cy="1086021"/>
            </a:xfrm>
            <a:custGeom>
              <a:avLst/>
              <a:gdLst>
                <a:gd name="connsiteX0" fmla="*/ 0 w 1066231"/>
                <a:gd name="connsiteY0" fmla="*/ 1228 h 1086021"/>
                <a:gd name="connsiteX1" fmla="*/ 283955 w 1066231"/>
                <a:gd name="connsiteY1" fmla="*/ 1228 h 1086021"/>
                <a:gd name="connsiteX2" fmla="*/ 526381 w 1066231"/>
                <a:gd name="connsiteY2" fmla="*/ 790691 h 1086021"/>
                <a:gd name="connsiteX3" fmla="*/ 539381 w 1066231"/>
                <a:gd name="connsiteY3" fmla="*/ 790691 h 1086021"/>
                <a:gd name="connsiteX4" fmla="*/ 777545 w 1066231"/>
                <a:gd name="connsiteY4" fmla="*/ 0 h 1086021"/>
                <a:gd name="connsiteX5" fmla="*/ 1066232 w 1066231"/>
                <a:gd name="connsiteY5" fmla="*/ 0 h 1086021"/>
                <a:gd name="connsiteX6" fmla="*/ 675346 w 1066231"/>
                <a:gd name="connsiteY6" fmla="*/ 1086021 h 1086021"/>
                <a:gd name="connsiteX7" fmla="*/ 394821 w 1066231"/>
                <a:gd name="connsiteY7" fmla="*/ 1084866 h 1086021"/>
                <a:gd name="connsiteX8" fmla="*/ 0 w 1066231"/>
                <a:gd name="connsiteY8" fmla="*/ 1228 h 108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31" h="1086021">
                  <a:moveTo>
                    <a:pt x="0" y="1228"/>
                  </a:moveTo>
                  <a:lnTo>
                    <a:pt x="283955" y="1228"/>
                  </a:lnTo>
                  <a:lnTo>
                    <a:pt x="526381" y="790691"/>
                  </a:lnTo>
                  <a:lnTo>
                    <a:pt x="539381" y="790691"/>
                  </a:lnTo>
                  <a:lnTo>
                    <a:pt x="777545" y="0"/>
                  </a:lnTo>
                  <a:lnTo>
                    <a:pt x="1066232" y="0"/>
                  </a:lnTo>
                  <a:lnTo>
                    <a:pt x="675346" y="1086021"/>
                  </a:lnTo>
                  <a:lnTo>
                    <a:pt x="394821" y="1084866"/>
                  </a:lnTo>
                  <a:lnTo>
                    <a:pt x="0" y="1228"/>
                  </a:lnTo>
                  <a:close/>
                </a:path>
              </a:pathLst>
            </a:custGeom>
            <a:solidFill>
              <a:schemeClr val="bg1"/>
            </a:solidFill>
            <a:ln w="0" cap="flat">
              <a:noFill/>
              <a:prstDash val="solid"/>
              <a:miter/>
            </a:ln>
          </p:spPr>
          <p:txBody>
            <a:bodyPr rtlCol="0" anchor="ctr"/>
            <a:lstStyle/>
            <a:p>
              <a:endParaRPr lang="de-DE"/>
            </a:p>
          </p:txBody>
        </p:sp>
        <p:sp>
          <p:nvSpPr>
            <p:cNvPr id="16" name="Freihandform: Form 13">
              <a:extLst>
                <a:ext uri="{FF2B5EF4-FFF2-40B4-BE49-F238E27FC236}">
                  <a16:creationId xmlns:a16="http://schemas.microsoft.com/office/drawing/2014/main" id="{EFC10F9C-6083-92B6-55C3-24D5AF293AD4}"/>
                </a:ext>
              </a:extLst>
            </p:cNvPr>
            <p:cNvSpPr/>
            <p:nvPr/>
          </p:nvSpPr>
          <p:spPr>
            <a:xfrm>
              <a:off x="3393430" y="2257682"/>
              <a:ext cx="851865" cy="1636633"/>
            </a:xfrm>
            <a:custGeom>
              <a:avLst/>
              <a:gdLst>
                <a:gd name="connsiteX0" fmla="*/ 561374 w 851865"/>
                <a:gd name="connsiteY0" fmla="*/ 396700 h 1636633"/>
                <a:gd name="connsiteX1" fmla="*/ 717454 w 851865"/>
                <a:gd name="connsiteY1" fmla="*/ 227619 h 1636633"/>
                <a:gd name="connsiteX2" fmla="*/ 851866 w 851865"/>
                <a:gd name="connsiteY2" fmla="*/ 247120 h 1636633"/>
                <a:gd name="connsiteX3" fmla="*/ 851866 w 851865"/>
                <a:gd name="connsiteY3" fmla="*/ 26001 h 1636633"/>
                <a:gd name="connsiteX4" fmla="*/ 648117 w 851865"/>
                <a:gd name="connsiteY4" fmla="*/ 0 h 1636633"/>
                <a:gd name="connsiteX5" fmla="*/ 277419 w 851865"/>
                <a:gd name="connsiteY5" fmla="*/ 381496 h 1636633"/>
                <a:gd name="connsiteX6" fmla="*/ 277419 w 851865"/>
                <a:gd name="connsiteY6" fmla="*/ 550576 h 1636633"/>
                <a:gd name="connsiteX7" fmla="*/ 85226 w 851865"/>
                <a:gd name="connsiteY7" fmla="*/ 550576 h 1636633"/>
                <a:gd name="connsiteX8" fmla="*/ 0 w 851865"/>
                <a:gd name="connsiteY8" fmla="*/ 784696 h 1636633"/>
                <a:gd name="connsiteX9" fmla="*/ 277419 w 851865"/>
                <a:gd name="connsiteY9" fmla="*/ 784696 h 1636633"/>
                <a:gd name="connsiteX10" fmla="*/ 277419 w 851865"/>
                <a:gd name="connsiteY10" fmla="*/ 1636634 h 1636633"/>
                <a:gd name="connsiteX11" fmla="*/ 561410 w 851865"/>
                <a:gd name="connsiteY11" fmla="*/ 1636634 h 1636633"/>
                <a:gd name="connsiteX12" fmla="*/ 561410 w 851865"/>
                <a:gd name="connsiteY12" fmla="*/ 767831 h 1636633"/>
                <a:gd name="connsiteX13" fmla="*/ 552743 w 851865"/>
                <a:gd name="connsiteY13" fmla="*/ 784732 h 1636633"/>
                <a:gd name="connsiteX14" fmla="*/ 822650 w 851865"/>
                <a:gd name="connsiteY14" fmla="*/ 784732 h 1636633"/>
                <a:gd name="connsiteX15" fmla="*/ 822650 w 851865"/>
                <a:gd name="connsiteY15" fmla="*/ 550612 h 1636633"/>
                <a:gd name="connsiteX16" fmla="*/ 552743 w 851865"/>
                <a:gd name="connsiteY16" fmla="*/ 550612 h 1636633"/>
                <a:gd name="connsiteX17" fmla="*/ 561410 w 851865"/>
                <a:gd name="connsiteY17" fmla="*/ 585281 h 1636633"/>
                <a:gd name="connsiteX18" fmla="*/ 561410 w 851865"/>
                <a:gd name="connsiteY18" fmla="*/ 396700 h 163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1865" h="1636633">
                  <a:moveTo>
                    <a:pt x="561374" y="396700"/>
                  </a:moveTo>
                  <a:cubicBezTo>
                    <a:pt x="561374" y="273157"/>
                    <a:pt x="602543" y="227619"/>
                    <a:pt x="717454" y="227619"/>
                  </a:cubicBezTo>
                  <a:cubicBezTo>
                    <a:pt x="769492" y="227619"/>
                    <a:pt x="814995" y="236286"/>
                    <a:pt x="851866" y="247120"/>
                  </a:cubicBezTo>
                  <a:lnTo>
                    <a:pt x="851866" y="26001"/>
                  </a:lnTo>
                  <a:cubicBezTo>
                    <a:pt x="810697" y="15167"/>
                    <a:pt x="758658" y="0"/>
                    <a:pt x="648117" y="0"/>
                  </a:cubicBezTo>
                  <a:cubicBezTo>
                    <a:pt x="403164" y="0"/>
                    <a:pt x="277419" y="145246"/>
                    <a:pt x="277419" y="381496"/>
                  </a:cubicBezTo>
                  <a:lnTo>
                    <a:pt x="277419" y="550576"/>
                  </a:lnTo>
                  <a:lnTo>
                    <a:pt x="85226" y="550576"/>
                  </a:lnTo>
                  <a:lnTo>
                    <a:pt x="0" y="784696"/>
                  </a:lnTo>
                  <a:lnTo>
                    <a:pt x="277419" y="784696"/>
                  </a:lnTo>
                  <a:lnTo>
                    <a:pt x="277419" y="1636634"/>
                  </a:lnTo>
                  <a:lnTo>
                    <a:pt x="561410" y="1636634"/>
                  </a:lnTo>
                  <a:lnTo>
                    <a:pt x="561410" y="767831"/>
                  </a:lnTo>
                  <a:lnTo>
                    <a:pt x="552743" y="784732"/>
                  </a:lnTo>
                  <a:lnTo>
                    <a:pt x="822650" y="784732"/>
                  </a:lnTo>
                  <a:lnTo>
                    <a:pt x="822650" y="550612"/>
                  </a:lnTo>
                  <a:lnTo>
                    <a:pt x="552743" y="550612"/>
                  </a:lnTo>
                  <a:lnTo>
                    <a:pt x="561410" y="585281"/>
                  </a:lnTo>
                  <a:lnTo>
                    <a:pt x="561410" y="396700"/>
                  </a:lnTo>
                  <a:close/>
                </a:path>
              </a:pathLst>
            </a:custGeom>
            <a:solidFill>
              <a:schemeClr val="bg1"/>
            </a:solidFill>
            <a:ln w="0" cap="flat">
              <a:noFill/>
              <a:prstDash val="solid"/>
              <a:miter/>
            </a:ln>
          </p:spPr>
          <p:txBody>
            <a:bodyPr rtlCol="0" anchor="ctr"/>
            <a:lstStyle/>
            <a:p>
              <a:endParaRPr lang="de-DE"/>
            </a:p>
          </p:txBody>
        </p:sp>
        <p:sp>
          <p:nvSpPr>
            <p:cNvPr id="17" name="Freihandform: Form 14">
              <a:extLst>
                <a:ext uri="{FF2B5EF4-FFF2-40B4-BE49-F238E27FC236}">
                  <a16:creationId xmlns:a16="http://schemas.microsoft.com/office/drawing/2014/main" id="{8D747498-B11C-9D9E-1962-A0CF49BA2827}"/>
                </a:ext>
              </a:extLst>
            </p:cNvPr>
            <p:cNvSpPr/>
            <p:nvPr/>
          </p:nvSpPr>
          <p:spPr>
            <a:xfrm>
              <a:off x="5437019" y="2809522"/>
              <a:ext cx="840273" cy="1083529"/>
            </a:xfrm>
            <a:custGeom>
              <a:avLst/>
              <a:gdLst>
                <a:gd name="connsiteX0" fmla="*/ 826190 w 840273"/>
                <a:gd name="connsiteY0" fmla="*/ 2492 h 1083529"/>
                <a:gd name="connsiteX1" fmla="*/ 462100 w 840273"/>
                <a:gd name="connsiteY1" fmla="*/ 341700 h 1083529"/>
                <a:gd name="connsiteX2" fmla="*/ 453108 w 840273"/>
                <a:gd name="connsiteY2" fmla="*/ 341772 h 1083529"/>
                <a:gd name="connsiteX3" fmla="*/ 464158 w 840273"/>
                <a:gd name="connsiteY3" fmla="*/ 154780 h 1083529"/>
                <a:gd name="connsiteX4" fmla="*/ 463870 w 840273"/>
                <a:gd name="connsiteY4" fmla="*/ 0 h 1083529"/>
                <a:gd name="connsiteX5" fmla="*/ 82410 w 840273"/>
                <a:gd name="connsiteY5" fmla="*/ 0 h 1083529"/>
                <a:gd name="connsiteX6" fmla="*/ 0 w 840273"/>
                <a:gd name="connsiteY6" fmla="*/ 224875 h 1083529"/>
                <a:gd name="connsiteX7" fmla="*/ 212849 w 840273"/>
                <a:gd name="connsiteY7" fmla="*/ 224875 h 1083529"/>
                <a:gd name="connsiteX8" fmla="*/ 212849 w 840273"/>
                <a:gd name="connsiteY8" fmla="*/ 1083530 h 1083529"/>
                <a:gd name="connsiteX9" fmla="*/ 488535 w 840273"/>
                <a:gd name="connsiteY9" fmla="*/ 1083530 h 1083529"/>
                <a:gd name="connsiteX10" fmla="*/ 488535 w 840273"/>
                <a:gd name="connsiteY10" fmla="*/ 684266 h 1083529"/>
                <a:gd name="connsiteX11" fmla="*/ 760970 w 840273"/>
                <a:gd name="connsiteY11" fmla="*/ 332708 h 1083529"/>
                <a:gd name="connsiteX12" fmla="*/ 840274 w 840273"/>
                <a:gd name="connsiteY12" fmla="*/ 332708 h 1083529"/>
                <a:gd name="connsiteX13" fmla="*/ 840274 w 840273"/>
                <a:gd name="connsiteY13" fmla="*/ 2456 h 1083529"/>
                <a:gd name="connsiteX14" fmla="*/ 826153 w 840273"/>
                <a:gd name="connsiteY14" fmla="*/ 2456 h 108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0273" h="1083529">
                  <a:moveTo>
                    <a:pt x="826190" y="2492"/>
                  </a:moveTo>
                  <a:cubicBezTo>
                    <a:pt x="640786" y="2492"/>
                    <a:pt x="490918" y="119786"/>
                    <a:pt x="462100" y="341700"/>
                  </a:cubicBezTo>
                  <a:lnTo>
                    <a:pt x="453108" y="341772"/>
                  </a:lnTo>
                  <a:lnTo>
                    <a:pt x="464158" y="154780"/>
                  </a:lnTo>
                  <a:lnTo>
                    <a:pt x="463870" y="0"/>
                  </a:lnTo>
                  <a:lnTo>
                    <a:pt x="82410" y="0"/>
                  </a:lnTo>
                  <a:lnTo>
                    <a:pt x="0" y="224875"/>
                  </a:lnTo>
                  <a:lnTo>
                    <a:pt x="212849" y="224875"/>
                  </a:lnTo>
                  <a:lnTo>
                    <a:pt x="212849" y="1083530"/>
                  </a:lnTo>
                  <a:lnTo>
                    <a:pt x="488535" y="1083530"/>
                  </a:lnTo>
                  <a:lnTo>
                    <a:pt x="488535" y="684266"/>
                  </a:lnTo>
                  <a:cubicBezTo>
                    <a:pt x="488535" y="440432"/>
                    <a:pt x="517894" y="332708"/>
                    <a:pt x="760970" y="332708"/>
                  </a:cubicBezTo>
                  <a:lnTo>
                    <a:pt x="840274" y="332708"/>
                  </a:lnTo>
                  <a:lnTo>
                    <a:pt x="840274" y="2456"/>
                  </a:lnTo>
                  <a:lnTo>
                    <a:pt x="826153" y="2456"/>
                  </a:lnTo>
                  <a:close/>
                </a:path>
              </a:pathLst>
            </a:custGeom>
            <a:solidFill>
              <a:schemeClr val="bg1"/>
            </a:solidFill>
            <a:ln w="0" cap="flat">
              <a:noFill/>
              <a:prstDash val="solid"/>
              <a:miter/>
            </a:ln>
          </p:spPr>
          <p:txBody>
            <a:bodyPr rtlCol="0" anchor="ctr"/>
            <a:lstStyle/>
            <a:p>
              <a:endParaRPr lang="de-DE"/>
            </a:p>
          </p:txBody>
        </p:sp>
        <p:sp>
          <p:nvSpPr>
            <p:cNvPr id="18" name="Freihandform: Form 15">
              <a:extLst>
                <a:ext uri="{FF2B5EF4-FFF2-40B4-BE49-F238E27FC236}">
                  <a16:creationId xmlns:a16="http://schemas.microsoft.com/office/drawing/2014/main" id="{23A58147-7D75-EAD1-5425-50D3A6632C22}"/>
                </a:ext>
              </a:extLst>
            </p:cNvPr>
            <p:cNvSpPr/>
            <p:nvPr/>
          </p:nvSpPr>
          <p:spPr>
            <a:xfrm>
              <a:off x="7188817" y="4190765"/>
              <a:ext cx="848471" cy="1094074"/>
            </a:xfrm>
            <a:custGeom>
              <a:avLst/>
              <a:gdLst>
                <a:gd name="connsiteX0" fmla="*/ 834171 w 848471"/>
                <a:gd name="connsiteY0" fmla="*/ 2528 h 1094074"/>
                <a:gd name="connsiteX1" fmla="*/ 466542 w 848471"/>
                <a:gd name="connsiteY1" fmla="*/ 345022 h 1094074"/>
                <a:gd name="connsiteX2" fmla="*/ 457478 w 848471"/>
                <a:gd name="connsiteY2" fmla="*/ 345094 h 1094074"/>
                <a:gd name="connsiteX3" fmla="*/ 468636 w 848471"/>
                <a:gd name="connsiteY3" fmla="*/ 156296 h 1094074"/>
                <a:gd name="connsiteX4" fmla="*/ 468348 w 848471"/>
                <a:gd name="connsiteY4" fmla="*/ 0 h 1094074"/>
                <a:gd name="connsiteX5" fmla="*/ 83204 w 848471"/>
                <a:gd name="connsiteY5" fmla="*/ 0 h 1094074"/>
                <a:gd name="connsiteX6" fmla="*/ 0 w 848471"/>
                <a:gd name="connsiteY6" fmla="*/ 227078 h 1094074"/>
                <a:gd name="connsiteX7" fmla="*/ 214944 w 848471"/>
                <a:gd name="connsiteY7" fmla="*/ 227078 h 1094074"/>
                <a:gd name="connsiteX8" fmla="*/ 214944 w 848471"/>
                <a:gd name="connsiteY8" fmla="*/ 1094075 h 1094074"/>
                <a:gd name="connsiteX9" fmla="*/ 493302 w 848471"/>
                <a:gd name="connsiteY9" fmla="*/ 1094075 h 1094074"/>
                <a:gd name="connsiteX10" fmla="*/ 493302 w 848471"/>
                <a:gd name="connsiteY10" fmla="*/ 690911 h 1094074"/>
                <a:gd name="connsiteX11" fmla="*/ 768409 w 848471"/>
                <a:gd name="connsiteY11" fmla="*/ 335958 h 1094074"/>
                <a:gd name="connsiteX12" fmla="*/ 848471 w 848471"/>
                <a:gd name="connsiteY12" fmla="*/ 335958 h 1094074"/>
                <a:gd name="connsiteX13" fmla="*/ 848471 w 848471"/>
                <a:gd name="connsiteY13" fmla="*/ 2528 h 1094074"/>
                <a:gd name="connsiteX14" fmla="*/ 834207 w 848471"/>
                <a:gd name="connsiteY14" fmla="*/ 2528 h 1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71" h="1094074">
                  <a:moveTo>
                    <a:pt x="834171" y="2528"/>
                  </a:moveTo>
                  <a:cubicBezTo>
                    <a:pt x="646962" y="2528"/>
                    <a:pt x="495649" y="120942"/>
                    <a:pt x="466542" y="345022"/>
                  </a:cubicBezTo>
                  <a:lnTo>
                    <a:pt x="457478" y="345094"/>
                  </a:lnTo>
                  <a:lnTo>
                    <a:pt x="468636" y="156296"/>
                  </a:lnTo>
                  <a:lnTo>
                    <a:pt x="468348" y="0"/>
                  </a:lnTo>
                  <a:lnTo>
                    <a:pt x="83204" y="0"/>
                  </a:lnTo>
                  <a:lnTo>
                    <a:pt x="0" y="227078"/>
                  </a:lnTo>
                  <a:lnTo>
                    <a:pt x="214944" y="227078"/>
                  </a:lnTo>
                  <a:lnTo>
                    <a:pt x="214944" y="1094075"/>
                  </a:lnTo>
                  <a:lnTo>
                    <a:pt x="493302" y="1094075"/>
                  </a:lnTo>
                  <a:lnTo>
                    <a:pt x="493302" y="690911"/>
                  </a:lnTo>
                  <a:cubicBezTo>
                    <a:pt x="493302" y="444730"/>
                    <a:pt x="522950" y="335958"/>
                    <a:pt x="768409" y="335958"/>
                  </a:cubicBezTo>
                  <a:lnTo>
                    <a:pt x="848471" y="335958"/>
                  </a:lnTo>
                  <a:lnTo>
                    <a:pt x="848471" y="2528"/>
                  </a:lnTo>
                  <a:lnTo>
                    <a:pt x="834207" y="2528"/>
                  </a:lnTo>
                  <a:close/>
                </a:path>
              </a:pathLst>
            </a:custGeom>
            <a:solidFill>
              <a:schemeClr val="bg1"/>
            </a:solidFill>
            <a:ln w="0" cap="flat">
              <a:noFill/>
              <a:prstDash val="solid"/>
              <a:miter/>
            </a:ln>
          </p:spPr>
          <p:txBody>
            <a:bodyPr rtlCol="0" anchor="ctr"/>
            <a:lstStyle/>
            <a:p>
              <a:endParaRPr lang="de-DE"/>
            </a:p>
          </p:txBody>
        </p:sp>
        <p:sp>
          <p:nvSpPr>
            <p:cNvPr id="19" name="Freihandform: Form 16">
              <a:extLst>
                <a:ext uri="{FF2B5EF4-FFF2-40B4-BE49-F238E27FC236}">
                  <a16:creationId xmlns:a16="http://schemas.microsoft.com/office/drawing/2014/main" id="{04EDBF75-490C-1749-B30E-ACDB31905824}"/>
                </a:ext>
              </a:extLst>
            </p:cNvPr>
            <p:cNvSpPr/>
            <p:nvPr/>
          </p:nvSpPr>
          <p:spPr>
            <a:xfrm>
              <a:off x="7359955" y="2808294"/>
              <a:ext cx="682026" cy="1086021"/>
            </a:xfrm>
            <a:custGeom>
              <a:avLst/>
              <a:gdLst>
                <a:gd name="connsiteX0" fmla="*/ 0 w 682026"/>
                <a:gd name="connsiteY0" fmla="*/ 1086021 h 1086021"/>
                <a:gd name="connsiteX1" fmla="*/ 286772 w 682026"/>
                <a:gd name="connsiteY1" fmla="*/ 1086021 h 1086021"/>
                <a:gd name="connsiteX2" fmla="*/ 682027 w 682026"/>
                <a:gd name="connsiteY2" fmla="*/ 0 h 1086021"/>
                <a:gd name="connsiteX3" fmla="*/ 395291 w 682026"/>
                <a:gd name="connsiteY3" fmla="*/ 0 h 1086021"/>
                <a:gd name="connsiteX4" fmla="*/ 0 w 682026"/>
                <a:gd name="connsiteY4" fmla="*/ 1086021 h 108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026" h="1086021">
                  <a:moveTo>
                    <a:pt x="0" y="1086021"/>
                  </a:moveTo>
                  <a:lnTo>
                    <a:pt x="286772" y="1086021"/>
                  </a:lnTo>
                  <a:lnTo>
                    <a:pt x="682027" y="0"/>
                  </a:lnTo>
                  <a:lnTo>
                    <a:pt x="395291" y="0"/>
                  </a:lnTo>
                  <a:lnTo>
                    <a:pt x="0" y="1086021"/>
                  </a:lnTo>
                  <a:close/>
                </a:path>
              </a:pathLst>
            </a:custGeom>
            <a:solidFill>
              <a:schemeClr val="bg1"/>
            </a:solidFill>
            <a:ln w="0" cap="flat">
              <a:noFill/>
              <a:prstDash val="solid"/>
              <a:miter/>
            </a:ln>
          </p:spPr>
          <p:txBody>
            <a:bodyPr rtlCol="0" anchor="ctr"/>
            <a:lstStyle/>
            <a:p>
              <a:endParaRPr lang="de-DE"/>
            </a:p>
          </p:txBody>
        </p:sp>
        <p:sp>
          <p:nvSpPr>
            <p:cNvPr id="20" name="Freihandform: Form 17">
              <a:extLst>
                <a:ext uri="{FF2B5EF4-FFF2-40B4-BE49-F238E27FC236}">
                  <a16:creationId xmlns:a16="http://schemas.microsoft.com/office/drawing/2014/main" id="{CCEDDACB-E769-E59F-88CA-DD2A8E3202D1}"/>
                </a:ext>
              </a:extLst>
            </p:cNvPr>
            <p:cNvSpPr/>
            <p:nvPr/>
          </p:nvSpPr>
          <p:spPr>
            <a:xfrm>
              <a:off x="3838015" y="4167870"/>
              <a:ext cx="1029649" cy="1116969"/>
            </a:xfrm>
            <a:custGeom>
              <a:avLst/>
              <a:gdLst>
                <a:gd name="connsiteX0" fmla="*/ 671879 w 1029649"/>
                <a:gd name="connsiteY0" fmla="*/ 898668 h 1116969"/>
                <a:gd name="connsiteX1" fmla="*/ 329385 w 1029649"/>
                <a:gd name="connsiteY1" fmla="*/ 1116970 h 1116969"/>
                <a:gd name="connsiteX2" fmla="*/ 0 w 1029649"/>
                <a:gd name="connsiteY2" fmla="*/ 837601 h 1116969"/>
                <a:gd name="connsiteX3" fmla="*/ 390452 w 1029649"/>
                <a:gd name="connsiteY3" fmla="*/ 499477 h 1116969"/>
                <a:gd name="connsiteX4" fmla="*/ 669676 w 1029649"/>
                <a:gd name="connsiteY4" fmla="*/ 416598 h 1116969"/>
                <a:gd name="connsiteX5" fmla="*/ 669676 w 1029649"/>
                <a:gd name="connsiteY5" fmla="*/ 392619 h 1116969"/>
                <a:gd name="connsiteX6" fmla="*/ 484273 w 1029649"/>
                <a:gd name="connsiteY6" fmla="*/ 224658 h 1116969"/>
                <a:gd name="connsiteX7" fmla="*/ 235600 w 1029649"/>
                <a:gd name="connsiteY7" fmla="*/ 383916 h 1116969"/>
                <a:gd name="connsiteX8" fmla="*/ 8739 w 1029649"/>
                <a:gd name="connsiteY8" fmla="*/ 261746 h 1116969"/>
                <a:gd name="connsiteX9" fmla="*/ 514825 w 1029649"/>
                <a:gd name="connsiteY9" fmla="*/ 0 h 1116969"/>
                <a:gd name="connsiteX10" fmla="*/ 966379 w 1029649"/>
                <a:gd name="connsiteY10" fmla="*/ 410097 h 1116969"/>
                <a:gd name="connsiteX11" fmla="*/ 966379 w 1029649"/>
                <a:gd name="connsiteY11" fmla="*/ 763498 h 1116969"/>
                <a:gd name="connsiteX12" fmla="*/ 1029649 w 1029649"/>
                <a:gd name="connsiteY12" fmla="*/ 1114189 h 1116969"/>
                <a:gd name="connsiteX13" fmla="*/ 726446 w 1029649"/>
                <a:gd name="connsiteY13" fmla="*/ 1114189 h 1116969"/>
                <a:gd name="connsiteX14" fmla="*/ 671915 w 1029649"/>
                <a:gd name="connsiteY14" fmla="*/ 898740 h 1116969"/>
                <a:gd name="connsiteX15" fmla="*/ 677152 w 1029649"/>
                <a:gd name="connsiteY15" fmla="*/ 712615 h 1116969"/>
                <a:gd name="connsiteX16" fmla="*/ 677152 w 1029649"/>
                <a:gd name="connsiteY16" fmla="*/ 544473 h 1116969"/>
                <a:gd name="connsiteX17" fmla="*/ 677152 w 1029649"/>
                <a:gd name="connsiteY17" fmla="*/ 544473 h 1116969"/>
                <a:gd name="connsiteX18" fmla="*/ 533170 w 1029649"/>
                <a:gd name="connsiteY18" fmla="*/ 606334 h 1116969"/>
                <a:gd name="connsiteX19" fmla="*/ 308476 w 1029649"/>
                <a:gd name="connsiteY19" fmla="*/ 784588 h 1116969"/>
                <a:gd name="connsiteX20" fmla="*/ 441552 w 1029649"/>
                <a:gd name="connsiteY20" fmla="*/ 919830 h 1116969"/>
                <a:gd name="connsiteX21" fmla="*/ 677152 w 1029649"/>
                <a:gd name="connsiteY21" fmla="*/ 712615 h 1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9649" h="1116969">
                  <a:moveTo>
                    <a:pt x="671879" y="898668"/>
                  </a:moveTo>
                  <a:cubicBezTo>
                    <a:pt x="621068" y="1043155"/>
                    <a:pt x="486476" y="1116970"/>
                    <a:pt x="329385" y="1116970"/>
                  </a:cubicBezTo>
                  <a:cubicBezTo>
                    <a:pt x="119967" y="1116970"/>
                    <a:pt x="0" y="1018635"/>
                    <a:pt x="0" y="837601"/>
                  </a:cubicBezTo>
                  <a:cubicBezTo>
                    <a:pt x="0" y="630350"/>
                    <a:pt x="163591" y="545304"/>
                    <a:pt x="390452" y="499477"/>
                  </a:cubicBezTo>
                  <a:cubicBezTo>
                    <a:pt x="578058" y="460222"/>
                    <a:pt x="660937" y="440577"/>
                    <a:pt x="669676" y="416598"/>
                  </a:cubicBezTo>
                  <a:lnTo>
                    <a:pt x="669676" y="392619"/>
                  </a:lnTo>
                  <a:cubicBezTo>
                    <a:pt x="669676" y="287928"/>
                    <a:pt x="617313" y="224658"/>
                    <a:pt x="484273" y="224658"/>
                  </a:cubicBezTo>
                  <a:cubicBezTo>
                    <a:pt x="351233" y="224658"/>
                    <a:pt x="270485" y="303167"/>
                    <a:pt x="235600" y="383916"/>
                  </a:cubicBezTo>
                  <a:lnTo>
                    <a:pt x="8739" y="261746"/>
                  </a:lnTo>
                  <a:cubicBezTo>
                    <a:pt x="87285" y="100321"/>
                    <a:pt x="279224" y="0"/>
                    <a:pt x="514825" y="0"/>
                  </a:cubicBezTo>
                  <a:cubicBezTo>
                    <a:pt x="822398" y="0"/>
                    <a:pt x="966379" y="143982"/>
                    <a:pt x="966379" y="410097"/>
                  </a:cubicBezTo>
                  <a:lnTo>
                    <a:pt x="966379" y="763498"/>
                  </a:lnTo>
                  <a:cubicBezTo>
                    <a:pt x="966379" y="990358"/>
                    <a:pt x="992561" y="1083674"/>
                    <a:pt x="1029649" y="1114189"/>
                  </a:cubicBezTo>
                  <a:lnTo>
                    <a:pt x="726446" y="1114189"/>
                  </a:lnTo>
                  <a:cubicBezTo>
                    <a:pt x="700264" y="1090210"/>
                    <a:pt x="678452" y="1023077"/>
                    <a:pt x="671915" y="898740"/>
                  </a:cubicBezTo>
                  <a:close/>
                  <a:moveTo>
                    <a:pt x="677152" y="712615"/>
                  </a:moveTo>
                  <a:lnTo>
                    <a:pt x="677152" y="544473"/>
                  </a:lnTo>
                  <a:lnTo>
                    <a:pt x="677152" y="544473"/>
                  </a:lnTo>
                  <a:cubicBezTo>
                    <a:pt x="647575" y="571811"/>
                    <a:pt x="611715" y="582356"/>
                    <a:pt x="533170" y="606334"/>
                  </a:cubicBezTo>
                  <a:cubicBezTo>
                    <a:pt x="384855" y="647792"/>
                    <a:pt x="308476" y="686433"/>
                    <a:pt x="308476" y="784588"/>
                  </a:cubicBezTo>
                  <a:cubicBezTo>
                    <a:pt x="308476" y="871836"/>
                    <a:pt x="369543" y="919830"/>
                    <a:pt x="441552" y="919830"/>
                  </a:cubicBezTo>
                  <a:cubicBezTo>
                    <a:pt x="550612" y="919830"/>
                    <a:pt x="655340" y="839118"/>
                    <a:pt x="677152" y="712615"/>
                  </a:cubicBezTo>
                  <a:close/>
                </a:path>
              </a:pathLst>
            </a:custGeom>
            <a:solidFill>
              <a:schemeClr val="bg1"/>
            </a:solidFill>
            <a:ln w="0" cap="flat">
              <a:noFill/>
              <a:prstDash val="solid"/>
              <a:miter/>
            </a:ln>
          </p:spPr>
          <p:txBody>
            <a:bodyPr rtlCol="0" anchor="ctr"/>
            <a:lstStyle/>
            <a:p>
              <a:endParaRPr lang="de-DE"/>
            </a:p>
          </p:txBody>
        </p:sp>
        <p:sp>
          <p:nvSpPr>
            <p:cNvPr id="21" name="Freihandform: Form 18">
              <a:extLst>
                <a:ext uri="{FF2B5EF4-FFF2-40B4-BE49-F238E27FC236}">
                  <a16:creationId xmlns:a16="http://schemas.microsoft.com/office/drawing/2014/main" id="{7EEFCA1A-B0A8-21D8-6429-6CED6D2AAA4E}"/>
                </a:ext>
              </a:extLst>
            </p:cNvPr>
            <p:cNvSpPr/>
            <p:nvPr/>
          </p:nvSpPr>
          <p:spPr>
            <a:xfrm>
              <a:off x="8099474" y="4191379"/>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7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6"/>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7"/>
                    <a:pt x="438410" y="1100177"/>
                  </a:cubicBezTo>
                  <a:cubicBezTo>
                    <a:pt x="257159" y="1100177"/>
                    <a:pt x="84323" y="1028530"/>
                    <a:pt x="0" y="889423"/>
                  </a:cubicBezTo>
                  <a:close/>
                </a:path>
              </a:pathLst>
            </a:custGeom>
            <a:solidFill>
              <a:schemeClr val="bg1"/>
            </a:solidFill>
            <a:ln w="0" cap="flat">
              <a:noFill/>
              <a:prstDash val="solid"/>
              <a:miter/>
            </a:ln>
          </p:spPr>
          <p:txBody>
            <a:bodyPr rtlCol="0" anchor="ctr"/>
            <a:lstStyle/>
            <a:p>
              <a:endParaRPr lang="de-DE"/>
            </a:p>
          </p:txBody>
        </p:sp>
        <p:sp>
          <p:nvSpPr>
            <p:cNvPr id="22" name="Freihandform: Form 19">
              <a:extLst>
                <a:ext uri="{FF2B5EF4-FFF2-40B4-BE49-F238E27FC236}">
                  <a16:creationId xmlns:a16="http://schemas.microsoft.com/office/drawing/2014/main" id="{D7B63AD9-57C6-3D14-01F7-A79C2592535A}"/>
                </a:ext>
              </a:extLst>
            </p:cNvPr>
            <p:cNvSpPr/>
            <p:nvPr/>
          </p:nvSpPr>
          <p:spPr>
            <a:xfrm>
              <a:off x="8099474" y="2807536"/>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8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7"/>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8"/>
                    <a:pt x="438410" y="1100178"/>
                  </a:cubicBezTo>
                  <a:cubicBezTo>
                    <a:pt x="257159" y="1100178"/>
                    <a:pt x="84323" y="1028530"/>
                    <a:pt x="0" y="889423"/>
                  </a:cubicBezTo>
                  <a:close/>
                </a:path>
              </a:pathLst>
            </a:custGeom>
            <a:solidFill>
              <a:schemeClr val="bg1"/>
            </a:solidFill>
            <a:ln w="0" cap="flat">
              <a:noFill/>
              <a:prstDash val="solid"/>
              <a:miter/>
            </a:ln>
          </p:spPr>
          <p:txBody>
            <a:bodyPr rtlCol="0" anchor="ctr"/>
            <a:lstStyle/>
            <a:p>
              <a:endParaRPr lang="de-DE"/>
            </a:p>
          </p:txBody>
        </p:sp>
      </p:grpSp>
    </p:spTree>
    <p:extLst>
      <p:ext uri="{BB962C8B-B14F-4D97-AF65-F5344CB8AC3E}">
        <p14:creationId xmlns:p14="http://schemas.microsoft.com/office/powerpoint/2010/main" val="14003872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orient="horz" pos="417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Outro - editable indigo background">
    <p:bg>
      <p:bgPr>
        <a:solidFill>
          <a:schemeClr val="accent3"/>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D19440D8-36C8-9F20-5BE6-5D024AE51BA0}"/>
              </a:ext>
            </a:extLst>
          </p:cNvPr>
          <p:cNvSpPr txBox="1"/>
          <p:nvPr userDrawn="1"/>
        </p:nvSpPr>
        <p:spPr>
          <a:xfrm>
            <a:off x="304800" y="298800"/>
            <a:ext cx="1061188" cy="296081"/>
          </a:xfrm>
          <a:prstGeom prst="rect">
            <a:avLst/>
          </a:prstGeom>
          <a:noFill/>
        </p:spPr>
        <p:txBody>
          <a:bodyPr wrap="none" lIns="0" rIns="0" rtlCol="0" anchor="ctr">
            <a:noAutofit/>
          </a:bodyPr>
          <a:lstStyle/>
          <a:p>
            <a:r>
              <a:rPr lang="en-US" sz="2400" noProof="0" dirty="0">
                <a:solidFill>
                  <a:schemeClr val="bg1"/>
                </a:solidFill>
              </a:rPr>
              <a:t>Contact</a:t>
            </a:r>
          </a:p>
        </p:txBody>
      </p:sp>
      <p:sp>
        <p:nvSpPr>
          <p:cNvPr id="2" name="TextBox 1">
            <a:extLst>
              <a:ext uri="{FF2B5EF4-FFF2-40B4-BE49-F238E27FC236}">
                <a16:creationId xmlns:a16="http://schemas.microsoft.com/office/drawing/2014/main" id="{31154649-4A4B-29E4-6982-D75D679FBBB3}"/>
              </a:ext>
            </a:extLst>
          </p:cNvPr>
          <p:cNvSpPr txBox="1"/>
          <p:nvPr userDrawn="1"/>
        </p:nvSpPr>
        <p:spPr>
          <a:xfrm>
            <a:off x="304800" y="1260000"/>
            <a:ext cx="3268869" cy="369332"/>
          </a:xfrm>
          <a:prstGeom prst="rect">
            <a:avLst/>
          </a:prstGeom>
          <a:noFill/>
        </p:spPr>
        <p:txBody>
          <a:bodyPr wrap="square" lIns="0" rIns="0" rtlCol="0">
            <a:spAutoFit/>
          </a:bodyPr>
          <a:lstStyle/>
          <a:p>
            <a:r>
              <a:rPr lang="en-US" b="1" noProof="0" dirty="0">
                <a:solidFill>
                  <a:schemeClr val="bg1"/>
                </a:solidFill>
              </a:rPr>
              <a:t>Forvis Mazars</a:t>
            </a:r>
          </a:p>
        </p:txBody>
      </p:sp>
      <p:sp>
        <p:nvSpPr>
          <p:cNvPr id="6" name="Content Placeholder 8">
            <a:extLst>
              <a:ext uri="{FF2B5EF4-FFF2-40B4-BE49-F238E27FC236}">
                <a16:creationId xmlns:a16="http://schemas.microsoft.com/office/drawing/2014/main" id="{CB522F6C-316E-F8B1-1069-3B105F27FB1D}"/>
              </a:ext>
            </a:extLst>
          </p:cNvPr>
          <p:cNvSpPr>
            <a:spLocks noGrp="1"/>
          </p:cNvSpPr>
          <p:nvPr>
            <p:ph sz="quarter" idx="10"/>
          </p:nvPr>
        </p:nvSpPr>
        <p:spPr>
          <a:xfrm>
            <a:off x="304799" y="1729024"/>
            <a:ext cx="7558158" cy="2520000"/>
          </a:xfrm>
        </p:spPr>
        <p:txBody>
          <a:bodyPr tIns="0" numCol="2" spcCol="288000"/>
          <a:lstStyle>
            <a:lvl1pPr marL="0" indent="0">
              <a:spcAft>
                <a:spcPts val="0"/>
              </a:spcAft>
              <a:buNone/>
              <a:defRPr sz="1000" b="1">
                <a:solidFill>
                  <a:schemeClr val="bg1"/>
                </a:solidFill>
              </a:defRPr>
            </a:lvl1pPr>
            <a:lvl2pPr marL="0" indent="0">
              <a:spcAft>
                <a:spcPts val="0"/>
              </a:spcAft>
              <a:buNone/>
              <a:defRPr sz="1000">
                <a:solidFill>
                  <a:schemeClr val="bg1"/>
                </a:solidFill>
              </a:defRPr>
            </a:lvl2pPr>
            <a:lvl3pPr marL="357188" indent="0">
              <a:spcAft>
                <a:spcPts val="0"/>
              </a:spcAft>
              <a:buNone/>
              <a:defRPr sz="1000"/>
            </a:lvl3pPr>
            <a:lvl4pPr marL="534988" indent="0">
              <a:spcAft>
                <a:spcPts val="0"/>
              </a:spcAft>
              <a:buNone/>
              <a:defRPr sz="1000"/>
            </a:lvl4pPr>
            <a:lvl5pPr marL="715963" indent="0">
              <a:spcAft>
                <a:spcPts val="0"/>
              </a:spcAft>
              <a:buNone/>
              <a:defRPr sz="1000"/>
            </a:lvl5pPr>
          </a:lstStyle>
          <a:p>
            <a:pPr lvl="0"/>
            <a:r>
              <a:rPr lang="en-GB" noProof="0"/>
              <a:t>Click to edit Master text styles</a:t>
            </a:r>
          </a:p>
          <a:p>
            <a:pPr lvl="1"/>
            <a:r>
              <a:rPr lang="en-GB" noProof="0"/>
              <a:t>Second level</a:t>
            </a:r>
          </a:p>
        </p:txBody>
      </p:sp>
      <p:sp>
        <p:nvSpPr>
          <p:cNvPr id="8" name="Footer Placeholder 4">
            <a:extLst>
              <a:ext uri="{FF2B5EF4-FFF2-40B4-BE49-F238E27FC236}">
                <a16:creationId xmlns:a16="http://schemas.microsoft.com/office/drawing/2014/main" id="{BC07936C-48E7-A507-69B6-73F81D1F42D9}"/>
              </a:ext>
            </a:extLst>
          </p:cNvPr>
          <p:cNvSpPr txBox="1">
            <a:spLocks/>
          </p:cNvSpPr>
          <p:nvPr userDrawn="1"/>
        </p:nvSpPr>
        <p:spPr>
          <a:xfrm>
            <a:off x="304799" y="5585255"/>
            <a:ext cx="3268869" cy="270000"/>
          </a:xfrm>
          <a:prstGeom prst="rect">
            <a:avLst/>
          </a:prstGeom>
        </p:spPr>
        <p:txBody>
          <a:bodyPr vert="horz" lIns="0" tIns="45720" rIns="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noProof="0" dirty="0">
                <a:solidFill>
                  <a:schemeClr val="bg1"/>
                </a:solidFill>
              </a:rPr>
              <a:t>© Forvis Mazars 2024. All rights reserved.</a:t>
            </a:r>
          </a:p>
        </p:txBody>
      </p:sp>
      <p:sp>
        <p:nvSpPr>
          <p:cNvPr id="5" name="Text Placeholder 35">
            <a:extLst>
              <a:ext uri="{FF2B5EF4-FFF2-40B4-BE49-F238E27FC236}">
                <a16:creationId xmlns:a16="http://schemas.microsoft.com/office/drawing/2014/main" id="{A8A47AE8-EFAE-D657-385A-BF9D41DD4186}"/>
              </a:ext>
            </a:extLst>
          </p:cNvPr>
          <p:cNvSpPr>
            <a:spLocks noGrp="1"/>
          </p:cNvSpPr>
          <p:nvPr>
            <p:ph type="body" sz="quarter" idx="27" hasCustomPrompt="1"/>
          </p:nvPr>
        </p:nvSpPr>
        <p:spPr>
          <a:xfrm>
            <a:off x="8170332" y="1258888"/>
            <a:ext cx="3712105" cy="2520000"/>
          </a:xfrm>
        </p:spPr>
        <p:txBody>
          <a:bodyPr/>
          <a:lstStyle>
            <a:lvl1pPr marL="0" indent="0">
              <a:buNone/>
              <a:defRPr b="1">
                <a:solidFill>
                  <a:schemeClr val="bg1"/>
                </a:solidFill>
              </a:defRPr>
            </a:lvl1pPr>
            <a:lvl2pPr marL="0" indent="0">
              <a:spcBef>
                <a:spcPts val="0"/>
              </a:spcBef>
              <a:spcAft>
                <a:spcPts val="300"/>
              </a:spcAft>
              <a:buNone/>
              <a:defRPr b="0">
                <a:solidFill>
                  <a:schemeClr val="bg1"/>
                </a:solidFill>
              </a:defRPr>
            </a:lvl2pPr>
            <a:lvl3pPr marL="0" indent="0">
              <a:buNone/>
              <a:defRPr b="0">
                <a:solidFill>
                  <a:schemeClr val="bg1"/>
                </a:solidFill>
              </a:defRPr>
            </a:lvl3pPr>
            <a:lvl4pPr marL="0" indent="1588">
              <a:buNone/>
              <a:defRPr b="0">
                <a:solidFill>
                  <a:schemeClr val="bg1"/>
                </a:solidFill>
              </a:defRPr>
            </a:lvl4pPr>
            <a:lvl5pPr marL="0" indent="0">
              <a:buNone/>
              <a:defRPr b="0">
                <a:solidFill>
                  <a:schemeClr val="bg1"/>
                </a:solidFill>
              </a:defRPr>
            </a:lvl5pPr>
          </a:lstStyle>
          <a:p>
            <a:pPr lvl="0"/>
            <a:r>
              <a:rPr lang="en-US" dirty="0"/>
              <a:t>Add social media links here</a:t>
            </a:r>
          </a:p>
        </p:txBody>
      </p:sp>
      <p:sp>
        <p:nvSpPr>
          <p:cNvPr id="9" name="Text Placeholder 8">
            <a:extLst>
              <a:ext uri="{FF2B5EF4-FFF2-40B4-BE49-F238E27FC236}">
                <a16:creationId xmlns:a16="http://schemas.microsoft.com/office/drawing/2014/main" id="{B3C2BE14-477C-CB4E-A14A-DB75AA774A42}"/>
              </a:ext>
            </a:extLst>
          </p:cNvPr>
          <p:cNvSpPr>
            <a:spLocks noGrp="1"/>
          </p:cNvSpPr>
          <p:nvPr>
            <p:ph type="body" sz="quarter" idx="28" hasCustomPrompt="1"/>
          </p:nvPr>
        </p:nvSpPr>
        <p:spPr>
          <a:xfrm>
            <a:off x="304799" y="4536000"/>
            <a:ext cx="7558158" cy="941933"/>
          </a:xfrm>
        </p:spPr>
        <p:txBody>
          <a:bodyPr/>
          <a:lstStyle>
            <a:lvl1pPr marL="0" indent="0">
              <a:buNone/>
              <a:defRPr sz="1000">
                <a:solidFill>
                  <a:schemeClr val="bg1"/>
                </a:solidFill>
              </a:defRPr>
            </a:lvl1pPr>
            <a:lvl2pPr>
              <a:defRPr sz="1000"/>
            </a:lvl2pPr>
            <a:lvl3pPr>
              <a:defRPr sz="1000"/>
            </a:lvl3pPr>
            <a:lvl4pPr>
              <a:defRPr sz="1000"/>
            </a:lvl4pPr>
            <a:lvl5pPr>
              <a:defRPr sz="1000"/>
            </a:lvl5pPr>
          </a:lstStyle>
          <a:p>
            <a:pPr lvl="0"/>
            <a:r>
              <a:rPr lang="en-GB" dirty="0"/>
              <a:t>The contents of this document are confidential and not for distribution to anyone other than the recipients. Disclosure to third parties cannot be made without the prior written consent of [</a:t>
            </a:r>
            <a:r>
              <a:rPr lang="en-GB" dirty="0" err="1"/>
              <a:t>Forvis</a:t>
            </a:r>
            <a:r>
              <a:rPr lang="en-GB" dirty="0"/>
              <a:t> Mazars xxx : adapt for legal entity].</a:t>
            </a:r>
            <a:endParaRPr lang="en-US" dirty="0"/>
          </a:p>
        </p:txBody>
      </p:sp>
      <p:sp>
        <p:nvSpPr>
          <p:cNvPr id="4" name="TextBox 3">
            <a:extLst>
              <a:ext uri="{FF2B5EF4-FFF2-40B4-BE49-F238E27FC236}">
                <a16:creationId xmlns:a16="http://schemas.microsoft.com/office/drawing/2014/main" id="{D850E025-404D-9536-6D0C-2042221ADC94}"/>
              </a:ext>
            </a:extLst>
          </p:cNvPr>
          <p:cNvSpPr txBox="1"/>
          <p:nvPr userDrawn="1"/>
        </p:nvSpPr>
        <p:spPr>
          <a:xfrm>
            <a:off x="8194261" y="298800"/>
            <a:ext cx="1496051" cy="296081"/>
          </a:xfrm>
          <a:prstGeom prst="rect">
            <a:avLst/>
          </a:prstGeom>
          <a:noFill/>
        </p:spPr>
        <p:txBody>
          <a:bodyPr wrap="none" lIns="0" rIns="0" rtlCol="0" anchor="ctr">
            <a:noAutofit/>
          </a:bodyPr>
          <a:lstStyle/>
          <a:p>
            <a:r>
              <a:rPr lang="en-GB" sz="2400" dirty="0">
                <a:solidFill>
                  <a:schemeClr val="bg1"/>
                </a:solidFill>
              </a:rPr>
              <a:t>Follow us</a:t>
            </a:r>
          </a:p>
        </p:txBody>
      </p:sp>
      <p:sp>
        <p:nvSpPr>
          <p:cNvPr id="3" name="TextBox 2">
            <a:extLst>
              <a:ext uri="{FF2B5EF4-FFF2-40B4-BE49-F238E27FC236}">
                <a16:creationId xmlns:a16="http://schemas.microsoft.com/office/drawing/2014/main" id="{3D8F1EC8-577E-B91D-8D48-D3297C934C73}"/>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grpSp>
        <p:nvGrpSpPr>
          <p:cNvPr id="7" name="Gruppieren 4">
            <a:extLst>
              <a:ext uri="{FF2B5EF4-FFF2-40B4-BE49-F238E27FC236}">
                <a16:creationId xmlns:a16="http://schemas.microsoft.com/office/drawing/2014/main" id="{DAEE2AFB-03E2-0CF3-AA26-6A19A67516ED}"/>
              </a:ext>
            </a:extLst>
          </p:cNvPr>
          <p:cNvGrpSpPr>
            <a:grpSpLocks noChangeAspect="1"/>
          </p:cNvGrpSpPr>
          <p:nvPr userDrawn="1"/>
        </p:nvGrpSpPr>
        <p:grpSpPr>
          <a:xfrm>
            <a:off x="10811963" y="6165234"/>
            <a:ext cx="1080000" cy="453765"/>
            <a:chOff x="1721984" y="2257682"/>
            <a:chExt cx="7247953" cy="3045250"/>
          </a:xfrm>
        </p:grpSpPr>
        <p:sp>
          <p:nvSpPr>
            <p:cNvPr id="10" name="Freihandform: Form 5">
              <a:extLst>
                <a:ext uri="{FF2B5EF4-FFF2-40B4-BE49-F238E27FC236}">
                  <a16:creationId xmlns:a16="http://schemas.microsoft.com/office/drawing/2014/main" id="{6556BBBC-F46E-F4D7-E54D-DC3C5566D810}"/>
                </a:ext>
              </a:extLst>
            </p:cNvPr>
            <p:cNvSpPr/>
            <p:nvPr/>
          </p:nvSpPr>
          <p:spPr>
            <a:xfrm>
              <a:off x="1721984" y="4167798"/>
              <a:ext cx="1948179" cy="1135134"/>
            </a:xfrm>
            <a:custGeom>
              <a:avLst/>
              <a:gdLst>
                <a:gd name="connsiteX0" fmla="*/ 1948179 w 1948179"/>
                <a:gd name="connsiteY0" fmla="*/ 391066 h 1135134"/>
                <a:gd name="connsiteX1" fmla="*/ 1641834 w 1948179"/>
                <a:gd name="connsiteY1" fmla="*/ 0 h 1135134"/>
                <a:gd name="connsiteX2" fmla="*/ 1272508 w 1948179"/>
                <a:gd name="connsiteY2" fmla="*/ 302012 h 1135134"/>
                <a:gd name="connsiteX3" fmla="*/ 1257305 w 1948179"/>
                <a:gd name="connsiteY3" fmla="*/ 302012 h 1135134"/>
                <a:gd name="connsiteX4" fmla="*/ 955329 w 1948179"/>
                <a:gd name="connsiteY4" fmla="*/ 0 h 1135134"/>
                <a:gd name="connsiteX5" fmla="*/ 581633 w 1948179"/>
                <a:gd name="connsiteY5" fmla="*/ 312846 h 1135134"/>
                <a:gd name="connsiteX6" fmla="*/ 566177 w 1948179"/>
                <a:gd name="connsiteY6" fmla="*/ 312846 h 1135134"/>
                <a:gd name="connsiteX7" fmla="*/ 333646 w 1948179"/>
                <a:gd name="connsiteY7" fmla="*/ 28240 h 1135134"/>
                <a:gd name="connsiteX8" fmla="*/ 223972 w 1948179"/>
                <a:gd name="connsiteY8" fmla="*/ 10870 h 1135134"/>
                <a:gd name="connsiteX9" fmla="*/ 0 w 1948179"/>
                <a:gd name="connsiteY9" fmla="*/ 10870 h 1135134"/>
                <a:gd name="connsiteX10" fmla="*/ 0 w 1948179"/>
                <a:gd name="connsiteY10" fmla="*/ 257990 h 1135134"/>
                <a:gd name="connsiteX11" fmla="*/ 283991 w 1948179"/>
                <a:gd name="connsiteY11" fmla="*/ 258099 h 1135134"/>
                <a:gd name="connsiteX12" fmla="*/ 283991 w 1948179"/>
                <a:gd name="connsiteY12" fmla="*/ 1116717 h 1135134"/>
                <a:gd name="connsiteX13" fmla="*/ 585967 w 1948179"/>
                <a:gd name="connsiteY13" fmla="*/ 1116717 h 1135134"/>
                <a:gd name="connsiteX14" fmla="*/ 585967 w 1948179"/>
                <a:gd name="connsiteY14" fmla="*/ 562710 h 1135134"/>
                <a:gd name="connsiteX15" fmla="*/ 597342 w 1948179"/>
                <a:gd name="connsiteY15" fmla="*/ 466506 h 1135134"/>
                <a:gd name="connsiteX16" fmla="*/ 820592 w 1948179"/>
                <a:gd name="connsiteY16" fmla="*/ 254198 h 1135134"/>
                <a:gd name="connsiteX17" fmla="*/ 968330 w 1948179"/>
                <a:gd name="connsiteY17" fmla="*/ 473656 h 1135134"/>
                <a:gd name="connsiteX18" fmla="*/ 968330 w 1948179"/>
                <a:gd name="connsiteY18" fmla="*/ 1116753 h 1135134"/>
                <a:gd name="connsiteX19" fmla="*/ 1270305 w 1948179"/>
                <a:gd name="connsiteY19" fmla="*/ 1116753 h 1135134"/>
                <a:gd name="connsiteX20" fmla="*/ 1270305 w 1948179"/>
                <a:gd name="connsiteY20" fmla="*/ 549710 h 1135134"/>
                <a:gd name="connsiteX21" fmla="*/ 1511467 w 1948179"/>
                <a:gd name="connsiteY21" fmla="*/ 254234 h 1135134"/>
                <a:gd name="connsiteX22" fmla="*/ 1644001 w 1948179"/>
                <a:gd name="connsiteY22" fmla="*/ 473692 h 1135134"/>
                <a:gd name="connsiteX23" fmla="*/ 1644001 w 1948179"/>
                <a:gd name="connsiteY23" fmla="*/ 833231 h 1135134"/>
                <a:gd name="connsiteX24" fmla="*/ 1948179 w 1948179"/>
                <a:gd name="connsiteY24" fmla="*/ 1135135 h 1135134"/>
                <a:gd name="connsiteX25" fmla="*/ 1948179 w 1948179"/>
                <a:gd name="connsiteY25" fmla="*/ 391102 h 113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48179" h="1135134">
                  <a:moveTo>
                    <a:pt x="1948179" y="391066"/>
                  </a:moveTo>
                  <a:cubicBezTo>
                    <a:pt x="1948179" y="149904"/>
                    <a:pt x="1852589" y="0"/>
                    <a:pt x="1641834" y="0"/>
                  </a:cubicBezTo>
                  <a:cubicBezTo>
                    <a:pt x="1468023" y="0"/>
                    <a:pt x="1335489" y="108627"/>
                    <a:pt x="1272508" y="302012"/>
                  </a:cubicBezTo>
                  <a:lnTo>
                    <a:pt x="1257305" y="302012"/>
                  </a:lnTo>
                  <a:cubicBezTo>
                    <a:pt x="1239934" y="128201"/>
                    <a:pt x="1142141" y="0"/>
                    <a:pt x="955329" y="0"/>
                  </a:cubicBezTo>
                  <a:cubicBezTo>
                    <a:pt x="768517" y="0"/>
                    <a:pt x="640317" y="115128"/>
                    <a:pt x="581633" y="312846"/>
                  </a:cubicBezTo>
                  <a:lnTo>
                    <a:pt x="566177" y="312846"/>
                  </a:lnTo>
                  <a:cubicBezTo>
                    <a:pt x="527067" y="181539"/>
                    <a:pt x="455238" y="69770"/>
                    <a:pt x="333646" y="28240"/>
                  </a:cubicBezTo>
                  <a:cubicBezTo>
                    <a:pt x="300820" y="17009"/>
                    <a:pt x="264382" y="10870"/>
                    <a:pt x="223972" y="10870"/>
                  </a:cubicBezTo>
                  <a:lnTo>
                    <a:pt x="0" y="10870"/>
                  </a:lnTo>
                  <a:lnTo>
                    <a:pt x="0" y="257990"/>
                  </a:lnTo>
                  <a:lnTo>
                    <a:pt x="283991" y="258099"/>
                  </a:lnTo>
                  <a:lnTo>
                    <a:pt x="283991" y="1116717"/>
                  </a:lnTo>
                  <a:lnTo>
                    <a:pt x="585967" y="1116717"/>
                  </a:lnTo>
                  <a:lnTo>
                    <a:pt x="585967" y="562710"/>
                  </a:lnTo>
                  <a:cubicBezTo>
                    <a:pt x="586725" y="527536"/>
                    <a:pt x="590806" y="495613"/>
                    <a:pt x="597342" y="466506"/>
                  </a:cubicBezTo>
                  <a:cubicBezTo>
                    <a:pt x="629158" y="324727"/>
                    <a:pt x="723268" y="254198"/>
                    <a:pt x="820592" y="254198"/>
                  </a:cubicBezTo>
                  <a:cubicBezTo>
                    <a:pt x="917916" y="254198"/>
                    <a:pt x="968330" y="297642"/>
                    <a:pt x="968330" y="473656"/>
                  </a:cubicBezTo>
                  <a:lnTo>
                    <a:pt x="968330" y="1116753"/>
                  </a:lnTo>
                  <a:lnTo>
                    <a:pt x="1270305" y="1116753"/>
                  </a:lnTo>
                  <a:lnTo>
                    <a:pt x="1270305" y="549710"/>
                  </a:lnTo>
                  <a:cubicBezTo>
                    <a:pt x="1292045" y="330288"/>
                    <a:pt x="1405006" y="254234"/>
                    <a:pt x="1511467" y="254234"/>
                  </a:cubicBezTo>
                  <a:cubicBezTo>
                    <a:pt x="1617927" y="254234"/>
                    <a:pt x="1644001" y="328121"/>
                    <a:pt x="1644001" y="473692"/>
                  </a:cubicBezTo>
                  <a:lnTo>
                    <a:pt x="1644001" y="833231"/>
                  </a:lnTo>
                  <a:cubicBezTo>
                    <a:pt x="1644001" y="1005923"/>
                    <a:pt x="1755662" y="1125384"/>
                    <a:pt x="1948179" y="1135135"/>
                  </a:cubicBezTo>
                  <a:lnTo>
                    <a:pt x="1948179" y="391102"/>
                  </a:lnTo>
                  <a:close/>
                </a:path>
              </a:pathLst>
            </a:custGeom>
            <a:solidFill>
              <a:schemeClr val="bg1"/>
            </a:solidFill>
            <a:ln w="0" cap="flat">
              <a:noFill/>
              <a:prstDash val="solid"/>
              <a:miter/>
            </a:ln>
          </p:spPr>
          <p:txBody>
            <a:bodyPr rtlCol="0" anchor="ctr"/>
            <a:lstStyle/>
            <a:p>
              <a:endParaRPr lang="de-DE"/>
            </a:p>
          </p:txBody>
        </p:sp>
        <p:sp>
          <p:nvSpPr>
            <p:cNvPr id="11" name="Freihandform: Form 7">
              <a:extLst>
                <a:ext uri="{FF2B5EF4-FFF2-40B4-BE49-F238E27FC236}">
                  <a16:creationId xmlns:a16="http://schemas.microsoft.com/office/drawing/2014/main" id="{4E69A17E-C226-73C8-91D0-CDA52A6EE840}"/>
                </a:ext>
              </a:extLst>
            </p:cNvPr>
            <p:cNvSpPr/>
            <p:nvPr/>
          </p:nvSpPr>
          <p:spPr>
            <a:xfrm>
              <a:off x="5035697" y="4193979"/>
              <a:ext cx="910332" cy="1088477"/>
            </a:xfrm>
            <a:custGeom>
              <a:avLst/>
              <a:gdLst>
                <a:gd name="connsiteX0" fmla="*/ 326785 w 910332"/>
                <a:gd name="connsiteY0" fmla="*/ 851469 h 1088477"/>
                <a:gd name="connsiteX1" fmla="*/ 897296 w 910332"/>
                <a:gd name="connsiteY1" fmla="*/ 235817 h 1088477"/>
                <a:gd name="connsiteX2" fmla="*/ 897296 w 910332"/>
                <a:gd name="connsiteY2" fmla="*/ 5381 h 1088477"/>
                <a:gd name="connsiteX3" fmla="*/ 897296 w 910332"/>
                <a:gd name="connsiteY3" fmla="*/ 5381 h 1088477"/>
                <a:gd name="connsiteX4" fmla="*/ 897296 w 910332"/>
                <a:gd name="connsiteY4" fmla="*/ 0 h 1088477"/>
                <a:gd name="connsiteX5" fmla="*/ 22535 w 910332"/>
                <a:gd name="connsiteY5" fmla="*/ 0 h 1088477"/>
                <a:gd name="connsiteX6" fmla="*/ 22535 w 910332"/>
                <a:gd name="connsiteY6" fmla="*/ 225958 h 1088477"/>
                <a:gd name="connsiteX7" fmla="*/ 600629 w 910332"/>
                <a:gd name="connsiteY7" fmla="*/ 225958 h 1088477"/>
                <a:gd name="connsiteX8" fmla="*/ 0 w 910332"/>
                <a:gd name="connsiteY8" fmla="*/ 868947 h 1088477"/>
                <a:gd name="connsiteX9" fmla="*/ 0 w 910332"/>
                <a:gd name="connsiteY9" fmla="*/ 1088477 h 1088477"/>
                <a:gd name="connsiteX10" fmla="*/ 910333 w 910332"/>
                <a:gd name="connsiteY10" fmla="*/ 1088477 h 1088477"/>
                <a:gd name="connsiteX11" fmla="*/ 910333 w 910332"/>
                <a:gd name="connsiteY11" fmla="*/ 851469 h 1088477"/>
                <a:gd name="connsiteX12" fmla="*/ 326785 w 910332"/>
                <a:gd name="connsiteY12" fmla="*/ 851469 h 10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332" h="1088477">
                  <a:moveTo>
                    <a:pt x="326785" y="851469"/>
                  </a:moveTo>
                  <a:lnTo>
                    <a:pt x="897296" y="235817"/>
                  </a:lnTo>
                  <a:lnTo>
                    <a:pt x="897296" y="5381"/>
                  </a:lnTo>
                  <a:lnTo>
                    <a:pt x="897296" y="5381"/>
                  </a:lnTo>
                  <a:lnTo>
                    <a:pt x="897296" y="0"/>
                  </a:lnTo>
                  <a:lnTo>
                    <a:pt x="22535" y="0"/>
                  </a:lnTo>
                  <a:lnTo>
                    <a:pt x="22535" y="225958"/>
                  </a:lnTo>
                  <a:lnTo>
                    <a:pt x="600629" y="225958"/>
                  </a:lnTo>
                  <a:lnTo>
                    <a:pt x="0" y="868947"/>
                  </a:lnTo>
                  <a:lnTo>
                    <a:pt x="0" y="1088477"/>
                  </a:lnTo>
                  <a:lnTo>
                    <a:pt x="910333" y="1088477"/>
                  </a:lnTo>
                  <a:lnTo>
                    <a:pt x="910333" y="851469"/>
                  </a:lnTo>
                  <a:lnTo>
                    <a:pt x="326785" y="851469"/>
                  </a:lnTo>
                  <a:close/>
                </a:path>
              </a:pathLst>
            </a:custGeom>
            <a:solidFill>
              <a:schemeClr val="bg1"/>
            </a:solidFill>
            <a:ln w="0" cap="flat">
              <a:noFill/>
              <a:prstDash val="solid"/>
              <a:miter/>
            </a:ln>
          </p:spPr>
          <p:txBody>
            <a:bodyPr rtlCol="0" anchor="ctr"/>
            <a:lstStyle/>
            <a:p>
              <a:endParaRPr lang="de-DE"/>
            </a:p>
          </p:txBody>
        </p:sp>
        <p:sp>
          <p:nvSpPr>
            <p:cNvPr id="12" name="Freihandform: Form 9">
              <a:extLst>
                <a:ext uri="{FF2B5EF4-FFF2-40B4-BE49-F238E27FC236}">
                  <a16:creationId xmlns:a16="http://schemas.microsoft.com/office/drawing/2014/main" id="{729E66D9-33D1-E9A0-215C-B1B6E329F5FE}"/>
                </a:ext>
              </a:extLst>
            </p:cNvPr>
            <p:cNvSpPr/>
            <p:nvPr/>
          </p:nvSpPr>
          <p:spPr>
            <a:xfrm>
              <a:off x="6099401" y="4169495"/>
              <a:ext cx="1028023" cy="1115344"/>
            </a:xfrm>
            <a:custGeom>
              <a:avLst/>
              <a:gdLst>
                <a:gd name="connsiteX0" fmla="*/ 670832 w 1028023"/>
                <a:gd name="connsiteY0" fmla="*/ 897368 h 1115344"/>
                <a:gd name="connsiteX1" fmla="*/ 328879 w 1028023"/>
                <a:gd name="connsiteY1" fmla="*/ 1115345 h 1115344"/>
                <a:gd name="connsiteX2" fmla="*/ 0 w 1028023"/>
                <a:gd name="connsiteY2" fmla="*/ 836373 h 1115344"/>
                <a:gd name="connsiteX3" fmla="*/ 389874 w 1028023"/>
                <a:gd name="connsiteY3" fmla="*/ 498754 h 1115344"/>
                <a:gd name="connsiteX4" fmla="*/ 668665 w 1028023"/>
                <a:gd name="connsiteY4" fmla="*/ 415984 h 1115344"/>
                <a:gd name="connsiteX5" fmla="*/ 668665 w 1028023"/>
                <a:gd name="connsiteY5" fmla="*/ 392041 h 1115344"/>
                <a:gd name="connsiteX6" fmla="*/ 483515 w 1028023"/>
                <a:gd name="connsiteY6" fmla="*/ 224333 h 1115344"/>
                <a:gd name="connsiteX7" fmla="*/ 235203 w 1028023"/>
                <a:gd name="connsiteY7" fmla="*/ 383338 h 1115344"/>
                <a:gd name="connsiteX8" fmla="*/ 8703 w 1028023"/>
                <a:gd name="connsiteY8" fmla="*/ 261349 h 1115344"/>
                <a:gd name="connsiteX9" fmla="*/ 513994 w 1028023"/>
                <a:gd name="connsiteY9" fmla="*/ 0 h 1115344"/>
                <a:gd name="connsiteX10" fmla="*/ 964863 w 1028023"/>
                <a:gd name="connsiteY10" fmla="*/ 409483 h 1115344"/>
                <a:gd name="connsiteX11" fmla="*/ 964863 w 1028023"/>
                <a:gd name="connsiteY11" fmla="*/ 762342 h 1115344"/>
                <a:gd name="connsiteX12" fmla="*/ 1028024 w 1028023"/>
                <a:gd name="connsiteY12" fmla="*/ 1112528 h 1115344"/>
                <a:gd name="connsiteX13" fmla="*/ 725290 w 1028023"/>
                <a:gd name="connsiteY13" fmla="*/ 1112528 h 1115344"/>
                <a:gd name="connsiteX14" fmla="*/ 670832 w 1028023"/>
                <a:gd name="connsiteY14" fmla="*/ 897404 h 1115344"/>
                <a:gd name="connsiteX15" fmla="*/ 676104 w 1028023"/>
                <a:gd name="connsiteY15" fmla="*/ 711603 h 1115344"/>
                <a:gd name="connsiteX16" fmla="*/ 676104 w 1028023"/>
                <a:gd name="connsiteY16" fmla="*/ 543715 h 1115344"/>
                <a:gd name="connsiteX17" fmla="*/ 676104 w 1028023"/>
                <a:gd name="connsiteY17" fmla="*/ 543715 h 1115344"/>
                <a:gd name="connsiteX18" fmla="*/ 532339 w 1028023"/>
                <a:gd name="connsiteY18" fmla="*/ 605468 h 1115344"/>
                <a:gd name="connsiteX19" fmla="*/ 308006 w 1028023"/>
                <a:gd name="connsiteY19" fmla="*/ 783468 h 1115344"/>
                <a:gd name="connsiteX20" fmla="*/ 440865 w 1028023"/>
                <a:gd name="connsiteY20" fmla="*/ 918494 h 1115344"/>
                <a:gd name="connsiteX21" fmla="*/ 676104 w 1028023"/>
                <a:gd name="connsiteY21" fmla="*/ 711567 h 111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8023" h="1115344">
                  <a:moveTo>
                    <a:pt x="670832" y="897368"/>
                  </a:moveTo>
                  <a:cubicBezTo>
                    <a:pt x="620093" y="1041639"/>
                    <a:pt x="485681" y="1115345"/>
                    <a:pt x="328879" y="1115345"/>
                  </a:cubicBezTo>
                  <a:cubicBezTo>
                    <a:pt x="119786" y="1115345"/>
                    <a:pt x="0" y="1017154"/>
                    <a:pt x="0" y="836373"/>
                  </a:cubicBezTo>
                  <a:cubicBezTo>
                    <a:pt x="0" y="629447"/>
                    <a:pt x="163374" y="544509"/>
                    <a:pt x="389874" y="498754"/>
                  </a:cubicBezTo>
                  <a:cubicBezTo>
                    <a:pt x="577191" y="459536"/>
                    <a:pt x="659962" y="439963"/>
                    <a:pt x="668665" y="415984"/>
                  </a:cubicBezTo>
                  <a:lnTo>
                    <a:pt x="668665" y="392041"/>
                  </a:lnTo>
                  <a:cubicBezTo>
                    <a:pt x="668665" y="287494"/>
                    <a:pt x="616410" y="224333"/>
                    <a:pt x="483515" y="224333"/>
                  </a:cubicBezTo>
                  <a:cubicBezTo>
                    <a:pt x="350619" y="224333"/>
                    <a:pt x="270052" y="302734"/>
                    <a:pt x="235203" y="383338"/>
                  </a:cubicBezTo>
                  <a:lnTo>
                    <a:pt x="8703" y="261349"/>
                  </a:lnTo>
                  <a:cubicBezTo>
                    <a:pt x="87104" y="100177"/>
                    <a:pt x="278791" y="0"/>
                    <a:pt x="513994" y="0"/>
                  </a:cubicBezTo>
                  <a:cubicBezTo>
                    <a:pt x="821098" y="0"/>
                    <a:pt x="964863" y="143729"/>
                    <a:pt x="964863" y="409483"/>
                  </a:cubicBezTo>
                  <a:lnTo>
                    <a:pt x="964863" y="762342"/>
                  </a:lnTo>
                  <a:cubicBezTo>
                    <a:pt x="964863" y="988841"/>
                    <a:pt x="991008" y="1082013"/>
                    <a:pt x="1028024" y="1112528"/>
                  </a:cubicBezTo>
                  <a:lnTo>
                    <a:pt x="725290" y="1112528"/>
                  </a:lnTo>
                  <a:cubicBezTo>
                    <a:pt x="699144" y="1088585"/>
                    <a:pt x="677368" y="1021560"/>
                    <a:pt x="670832" y="897404"/>
                  </a:cubicBezTo>
                  <a:close/>
                  <a:moveTo>
                    <a:pt x="676104" y="711603"/>
                  </a:moveTo>
                  <a:lnTo>
                    <a:pt x="676104" y="543715"/>
                  </a:lnTo>
                  <a:lnTo>
                    <a:pt x="676104" y="543715"/>
                  </a:lnTo>
                  <a:cubicBezTo>
                    <a:pt x="646564" y="571016"/>
                    <a:pt x="610776" y="581525"/>
                    <a:pt x="532339" y="605468"/>
                  </a:cubicBezTo>
                  <a:cubicBezTo>
                    <a:pt x="384241" y="646853"/>
                    <a:pt x="308006" y="685458"/>
                    <a:pt x="308006" y="783468"/>
                  </a:cubicBezTo>
                  <a:cubicBezTo>
                    <a:pt x="308006" y="870608"/>
                    <a:pt x="369001" y="918494"/>
                    <a:pt x="440865" y="918494"/>
                  </a:cubicBezTo>
                  <a:cubicBezTo>
                    <a:pt x="549782" y="918494"/>
                    <a:pt x="654328" y="837926"/>
                    <a:pt x="676104" y="711567"/>
                  </a:cubicBezTo>
                  <a:close/>
                </a:path>
              </a:pathLst>
            </a:custGeom>
            <a:solidFill>
              <a:schemeClr val="bg1"/>
            </a:solidFill>
            <a:ln w="0" cap="flat">
              <a:noFill/>
              <a:prstDash val="solid"/>
              <a:miter/>
            </a:ln>
          </p:spPr>
          <p:txBody>
            <a:bodyPr rtlCol="0" anchor="ctr"/>
            <a:lstStyle/>
            <a:p>
              <a:endParaRPr lang="de-DE"/>
            </a:p>
          </p:txBody>
        </p:sp>
        <p:sp>
          <p:nvSpPr>
            <p:cNvPr id="13" name="Freihandform: Form 11">
              <a:extLst>
                <a:ext uri="{FF2B5EF4-FFF2-40B4-BE49-F238E27FC236}">
                  <a16:creationId xmlns:a16="http://schemas.microsoft.com/office/drawing/2014/main" id="{D303E33A-DF14-EF9F-FC6A-BA46D2A27C46}"/>
                </a:ext>
              </a:extLst>
            </p:cNvPr>
            <p:cNvSpPr/>
            <p:nvPr/>
          </p:nvSpPr>
          <p:spPr>
            <a:xfrm>
              <a:off x="4301487" y="2782401"/>
              <a:ext cx="1066448" cy="1110650"/>
            </a:xfrm>
            <a:custGeom>
              <a:avLst/>
              <a:gdLst>
                <a:gd name="connsiteX0" fmla="*/ 0 w 1066448"/>
                <a:gd name="connsiteY0" fmla="*/ 556390 h 1110650"/>
                <a:gd name="connsiteX1" fmla="*/ 541657 w 1066448"/>
                <a:gd name="connsiteY1" fmla="*/ 0 h 1110650"/>
                <a:gd name="connsiteX2" fmla="*/ 1066448 w 1066448"/>
                <a:gd name="connsiteY2" fmla="*/ 545846 h 1110650"/>
                <a:gd name="connsiteX3" fmla="*/ 526923 w 1066448"/>
                <a:gd name="connsiteY3" fmla="*/ 1110650 h 1110650"/>
                <a:gd name="connsiteX4" fmla="*/ 36 w 1066448"/>
                <a:gd name="connsiteY4" fmla="*/ 556354 h 1110650"/>
                <a:gd name="connsiteX5" fmla="*/ 765051 w 1066448"/>
                <a:gd name="connsiteY5" fmla="*/ 550071 h 1110650"/>
                <a:gd name="connsiteX6" fmla="*/ 537431 w 1066448"/>
                <a:gd name="connsiteY6" fmla="*/ 216569 h 1110650"/>
                <a:gd name="connsiteX7" fmla="*/ 305587 w 1066448"/>
                <a:gd name="connsiteY7" fmla="*/ 547976 h 1110650"/>
                <a:gd name="connsiteX8" fmla="*/ 528981 w 1066448"/>
                <a:gd name="connsiteY8" fmla="*/ 892023 h 1110650"/>
                <a:gd name="connsiteX9" fmla="*/ 765051 w 1066448"/>
                <a:gd name="connsiteY9" fmla="*/ 550071 h 111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448" h="1110650">
                  <a:moveTo>
                    <a:pt x="0" y="556390"/>
                  </a:moveTo>
                  <a:cubicBezTo>
                    <a:pt x="0" y="238164"/>
                    <a:pt x="198115" y="0"/>
                    <a:pt x="541657" y="0"/>
                  </a:cubicBezTo>
                  <a:cubicBezTo>
                    <a:pt x="885198" y="0"/>
                    <a:pt x="1066448" y="214980"/>
                    <a:pt x="1066448" y="545846"/>
                  </a:cubicBezTo>
                  <a:cubicBezTo>
                    <a:pt x="1066448" y="876711"/>
                    <a:pt x="868333" y="1110650"/>
                    <a:pt x="526923" y="1110650"/>
                  </a:cubicBezTo>
                  <a:cubicBezTo>
                    <a:pt x="185512" y="1110650"/>
                    <a:pt x="36" y="893576"/>
                    <a:pt x="36" y="556354"/>
                  </a:cubicBezTo>
                  <a:close/>
                  <a:moveTo>
                    <a:pt x="765051" y="550071"/>
                  </a:moveTo>
                  <a:cubicBezTo>
                    <a:pt x="765051" y="335091"/>
                    <a:pt x="689177" y="216569"/>
                    <a:pt x="537431" y="216569"/>
                  </a:cubicBezTo>
                  <a:cubicBezTo>
                    <a:pt x="385685" y="216569"/>
                    <a:pt x="305587" y="335127"/>
                    <a:pt x="305587" y="547976"/>
                  </a:cubicBezTo>
                  <a:cubicBezTo>
                    <a:pt x="305587" y="760825"/>
                    <a:pt x="379329" y="892023"/>
                    <a:pt x="528981" y="892023"/>
                  </a:cubicBezTo>
                  <a:cubicBezTo>
                    <a:pt x="678633" y="892023"/>
                    <a:pt x="765051" y="769276"/>
                    <a:pt x="765051" y="550071"/>
                  </a:cubicBezTo>
                  <a:close/>
                </a:path>
              </a:pathLst>
            </a:custGeom>
            <a:solidFill>
              <a:schemeClr val="bg1"/>
            </a:solidFill>
            <a:ln w="0" cap="flat">
              <a:noFill/>
              <a:prstDash val="solid"/>
              <a:miter/>
            </a:ln>
          </p:spPr>
          <p:txBody>
            <a:bodyPr rtlCol="0" anchor="ctr"/>
            <a:lstStyle/>
            <a:p>
              <a:endParaRPr lang="de-DE"/>
            </a:p>
          </p:txBody>
        </p:sp>
        <p:sp>
          <p:nvSpPr>
            <p:cNvPr id="15" name="Freihandform: Form 12">
              <a:extLst>
                <a:ext uri="{FF2B5EF4-FFF2-40B4-BE49-F238E27FC236}">
                  <a16:creationId xmlns:a16="http://schemas.microsoft.com/office/drawing/2014/main" id="{4192B29F-90E9-1147-BE4C-8A49F661941B}"/>
                </a:ext>
              </a:extLst>
            </p:cNvPr>
            <p:cNvSpPr/>
            <p:nvPr/>
          </p:nvSpPr>
          <p:spPr>
            <a:xfrm>
              <a:off x="6410838" y="2808294"/>
              <a:ext cx="1066231" cy="1086021"/>
            </a:xfrm>
            <a:custGeom>
              <a:avLst/>
              <a:gdLst>
                <a:gd name="connsiteX0" fmla="*/ 0 w 1066231"/>
                <a:gd name="connsiteY0" fmla="*/ 1228 h 1086021"/>
                <a:gd name="connsiteX1" fmla="*/ 283955 w 1066231"/>
                <a:gd name="connsiteY1" fmla="*/ 1228 h 1086021"/>
                <a:gd name="connsiteX2" fmla="*/ 526381 w 1066231"/>
                <a:gd name="connsiteY2" fmla="*/ 790691 h 1086021"/>
                <a:gd name="connsiteX3" fmla="*/ 539381 w 1066231"/>
                <a:gd name="connsiteY3" fmla="*/ 790691 h 1086021"/>
                <a:gd name="connsiteX4" fmla="*/ 777545 w 1066231"/>
                <a:gd name="connsiteY4" fmla="*/ 0 h 1086021"/>
                <a:gd name="connsiteX5" fmla="*/ 1066232 w 1066231"/>
                <a:gd name="connsiteY5" fmla="*/ 0 h 1086021"/>
                <a:gd name="connsiteX6" fmla="*/ 675346 w 1066231"/>
                <a:gd name="connsiteY6" fmla="*/ 1086021 h 1086021"/>
                <a:gd name="connsiteX7" fmla="*/ 394821 w 1066231"/>
                <a:gd name="connsiteY7" fmla="*/ 1084866 h 1086021"/>
                <a:gd name="connsiteX8" fmla="*/ 0 w 1066231"/>
                <a:gd name="connsiteY8" fmla="*/ 1228 h 108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31" h="1086021">
                  <a:moveTo>
                    <a:pt x="0" y="1228"/>
                  </a:moveTo>
                  <a:lnTo>
                    <a:pt x="283955" y="1228"/>
                  </a:lnTo>
                  <a:lnTo>
                    <a:pt x="526381" y="790691"/>
                  </a:lnTo>
                  <a:lnTo>
                    <a:pt x="539381" y="790691"/>
                  </a:lnTo>
                  <a:lnTo>
                    <a:pt x="777545" y="0"/>
                  </a:lnTo>
                  <a:lnTo>
                    <a:pt x="1066232" y="0"/>
                  </a:lnTo>
                  <a:lnTo>
                    <a:pt x="675346" y="1086021"/>
                  </a:lnTo>
                  <a:lnTo>
                    <a:pt x="394821" y="1084866"/>
                  </a:lnTo>
                  <a:lnTo>
                    <a:pt x="0" y="1228"/>
                  </a:lnTo>
                  <a:close/>
                </a:path>
              </a:pathLst>
            </a:custGeom>
            <a:solidFill>
              <a:schemeClr val="bg1"/>
            </a:solidFill>
            <a:ln w="0" cap="flat">
              <a:noFill/>
              <a:prstDash val="solid"/>
              <a:miter/>
            </a:ln>
          </p:spPr>
          <p:txBody>
            <a:bodyPr rtlCol="0" anchor="ctr"/>
            <a:lstStyle/>
            <a:p>
              <a:endParaRPr lang="de-DE"/>
            </a:p>
          </p:txBody>
        </p:sp>
        <p:sp>
          <p:nvSpPr>
            <p:cNvPr id="16" name="Freihandform: Form 13">
              <a:extLst>
                <a:ext uri="{FF2B5EF4-FFF2-40B4-BE49-F238E27FC236}">
                  <a16:creationId xmlns:a16="http://schemas.microsoft.com/office/drawing/2014/main" id="{7C08D0D4-6CF2-0CDC-5756-E2725FBA433E}"/>
                </a:ext>
              </a:extLst>
            </p:cNvPr>
            <p:cNvSpPr/>
            <p:nvPr/>
          </p:nvSpPr>
          <p:spPr>
            <a:xfrm>
              <a:off x="3393430" y="2257682"/>
              <a:ext cx="851865" cy="1636633"/>
            </a:xfrm>
            <a:custGeom>
              <a:avLst/>
              <a:gdLst>
                <a:gd name="connsiteX0" fmla="*/ 561374 w 851865"/>
                <a:gd name="connsiteY0" fmla="*/ 396700 h 1636633"/>
                <a:gd name="connsiteX1" fmla="*/ 717454 w 851865"/>
                <a:gd name="connsiteY1" fmla="*/ 227619 h 1636633"/>
                <a:gd name="connsiteX2" fmla="*/ 851866 w 851865"/>
                <a:gd name="connsiteY2" fmla="*/ 247120 h 1636633"/>
                <a:gd name="connsiteX3" fmla="*/ 851866 w 851865"/>
                <a:gd name="connsiteY3" fmla="*/ 26001 h 1636633"/>
                <a:gd name="connsiteX4" fmla="*/ 648117 w 851865"/>
                <a:gd name="connsiteY4" fmla="*/ 0 h 1636633"/>
                <a:gd name="connsiteX5" fmla="*/ 277419 w 851865"/>
                <a:gd name="connsiteY5" fmla="*/ 381496 h 1636633"/>
                <a:gd name="connsiteX6" fmla="*/ 277419 w 851865"/>
                <a:gd name="connsiteY6" fmla="*/ 550576 h 1636633"/>
                <a:gd name="connsiteX7" fmla="*/ 85226 w 851865"/>
                <a:gd name="connsiteY7" fmla="*/ 550576 h 1636633"/>
                <a:gd name="connsiteX8" fmla="*/ 0 w 851865"/>
                <a:gd name="connsiteY8" fmla="*/ 784696 h 1636633"/>
                <a:gd name="connsiteX9" fmla="*/ 277419 w 851865"/>
                <a:gd name="connsiteY9" fmla="*/ 784696 h 1636633"/>
                <a:gd name="connsiteX10" fmla="*/ 277419 w 851865"/>
                <a:gd name="connsiteY10" fmla="*/ 1636634 h 1636633"/>
                <a:gd name="connsiteX11" fmla="*/ 561410 w 851865"/>
                <a:gd name="connsiteY11" fmla="*/ 1636634 h 1636633"/>
                <a:gd name="connsiteX12" fmla="*/ 561410 w 851865"/>
                <a:gd name="connsiteY12" fmla="*/ 767831 h 1636633"/>
                <a:gd name="connsiteX13" fmla="*/ 552743 w 851865"/>
                <a:gd name="connsiteY13" fmla="*/ 784732 h 1636633"/>
                <a:gd name="connsiteX14" fmla="*/ 822650 w 851865"/>
                <a:gd name="connsiteY14" fmla="*/ 784732 h 1636633"/>
                <a:gd name="connsiteX15" fmla="*/ 822650 w 851865"/>
                <a:gd name="connsiteY15" fmla="*/ 550612 h 1636633"/>
                <a:gd name="connsiteX16" fmla="*/ 552743 w 851865"/>
                <a:gd name="connsiteY16" fmla="*/ 550612 h 1636633"/>
                <a:gd name="connsiteX17" fmla="*/ 561410 w 851865"/>
                <a:gd name="connsiteY17" fmla="*/ 585281 h 1636633"/>
                <a:gd name="connsiteX18" fmla="*/ 561410 w 851865"/>
                <a:gd name="connsiteY18" fmla="*/ 396700 h 163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1865" h="1636633">
                  <a:moveTo>
                    <a:pt x="561374" y="396700"/>
                  </a:moveTo>
                  <a:cubicBezTo>
                    <a:pt x="561374" y="273157"/>
                    <a:pt x="602543" y="227619"/>
                    <a:pt x="717454" y="227619"/>
                  </a:cubicBezTo>
                  <a:cubicBezTo>
                    <a:pt x="769492" y="227619"/>
                    <a:pt x="814995" y="236286"/>
                    <a:pt x="851866" y="247120"/>
                  </a:cubicBezTo>
                  <a:lnTo>
                    <a:pt x="851866" y="26001"/>
                  </a:lnTo>
                  <a:cubicBezTo>
                    <a:pt x="810697" y="15167"/>
                    <a:pt x="758658" y="0"/>
                    <a:pt x="648117" y="0"/>
                  </a:cubicBezTo>
                  <a:cubicBezTo>
                    <a:pt x="403164" y="0"/>
                    <a:pt x="277419" y="145246"/>
                    <a:pt x="277419" y="381496"/>
                  </a:cubicBezTo>
                  <a:lnTo>
                    <a:pt x="277419" y="550576"/>
                  </a:lnTo>
                  <a:lnTo>
                    <a:pt x="85226" y="550576"/>
                  </a:lnTo>
                  <a:lnTo>
                    <a:pt x="0" y="784696"/>
                  </a:lnTo>
                  <a:lnTo>
                    <a:pt x="277419" y="784696"/>
                  </a:lnTo>
                  <a:lnTo>
                    <a:pt x="277419" y="1636634"/>
                  </a:lnTo>
                  <a:lnTo>
                    <a:pt x="561410" y="1636634"/>
                  </a:lnTo>
                  <a:lnTo>
                    <a:pt x="561410" y="767831"/>
                  </a:lnTo>
                  <a:lnTo>
                    <a:pt x="552743" y="784732"/>
                  </a:lnTo>
                  <a:lnTo>
                    <a:pt x="822650" y="784732"/>
                  </a:lnTo>
                  <a:lnTo>
                    <a:pt x="822650" y="550612"/>
                  </a:lnTo>
                  <a:lnTo>
                    <a:pt x="552743" y="550612"/>
                  </a:lnTo>
                  <a:lnTo>
                    <a:pt x="561410" y="585281"/>
                  </a:lnTo>
                  <a:lnTo>
                    <a:pt x="561410" y="396700"/>
                  </a:lnTo>
                  <a:close/>
                </a:path>
              </a:pathLst>
            </a:custGeom>
            <a:solidFill>
              <a:schemeClr val="bg1"/>
            </a:solidFill>
            <a:ln w="0" cap="flat">
              <a:noFill/>
              <a:prstDash val="solid"/>
              <a:miter/>
            </a:ln>
          </p:spPr>
          <p:txBody>
            <a:bodyPr rtlCol="0" anchor="ctr"/>
            <a:lstStyle/>
            <a:p>
              <a:endParaRPr lang="de-DE"/>
            </a:p>
          </p:txBody>
        </p:sp>
        <p:sp>
          <p:nvSpPr>
            <p:cNvPr id="17" name="Freihandform: Form 14">
              <a:extLst>
                <a:ext uri="{FF2B5EF4-FFF2-40B4-BE49-F238E27FC236}">
                  <a16:creationId xmlns:a16="http://schemas.microsoft.com/office/drawing/2014/main" id="{37F8B71D-D39B-FBDD-9893-62F9DAA6AC16}"/>
                </a:ext>
              </a:extLst>
            </p:cNvPr>
            <p:cNvSpPr/>
            <p:nvPr/>
          </p:nvSpPr>
          <p:spPr>
            <a:xfrm>
              <a:off x="5437019" y="2809522"/>
              <a:ext cx="840273" cy="1083529"/>
            </a:xfrm>
            <a:custGeom>
              <a:avLst/>
              <a:gdLst>
                <a:gd name="connsiteX0" fmla="*/ 826190 w 840273"/>
                <a:gd name="connsiteY0" fmla="*/ 2492 h 1083529"/>
                <a:gd name="connsiteX1" fmla="*/ 462100 w 840273"/>
                <a:gd name="connsiteY1" fmla="*/ 341700 h 1083529"/>
                <a:gd name="connsiteX2" fmla="*/ 453108 w 840273"/>
                <a:gd name="connsiteY2" fmla="*/ 341772 h 1083529"/>
                <a:gd name="connsiteX3" fmla="*/ 464158 w 840273"/>
                <a:gd name="connsiteY3" fmla="*/ 154780 h 1083529"/>
                <a:gd name="connsiteX4" fmla="*/ 463870 w 840273"/>
                <a:gd name="connsiteY4" fmla="*/ 0 h 1083529"/>
                <a:gd name="connsiteX5" fmla="*/ 82410 w 840273"/>
                <a:gd name="connsiteY5" fmla="*/ 0 h 1083529"/>
                <a:gd name="connsiteX6" fmla="*/ 0 w 840273"/>
                <a:gd name="connsiteY6" fmla="*/ 224875 h 1083529"/>
                <a:gd name="connsiteX7" fmla="*/ 212849 w 840273"/>
                <a:gd name="connsiteY7" fmla="*/ 224875 h 1083529"/>
                <a:gd name="connsiteX8" fmla="*/ 212849 w 840273"/>
                <a:gd name="connsiteY8" fmla="*/ 1083530 h 1083529"/>
                <a:gd name="connsiteX9" fmla="*/ 488535 w 840273"/>
                <a:gd name="connsiteY9" fmla="*/ 1083530 h 1083529"/>
                <a:gd name="connsiteX10" fmla="*/ 488535 w 840273"/>
                <a:gd name="connsiteY10" fmla="*/ 684266 h 1083529"/>
                <a:gd name="connsiteX11" fmla="*/ 760970 w 840273"/>
                <a:gd name="connsiteY11" fmla="*/ 332708 h 1083529"/>
                <a:gd name="connsiteX12" fmla="*/ 840274 w 840273"/>
                <a:gd name="connsiteY12" fmla="*/ 332708 h 1083529"/>
                <a:gd name="connsiteX13" fmla="*/ 840274 w 840273"/>
                <a:gd name="connsiteY13" fmla="*/ 2456 h 1083529"/>
                <a:gd name="connsiteX14" fmla="*/ 826153 w 840273"/>
                <a:gd name="connsiteY14" fmla="*/ 2456 h 108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0273" h="1083529">
                  <a:moveTo>
                    <a:pt x="826190" y="2492"/>
                  </a:moveTo>
                  <a:cubicBezTo>
                    <a:pt x="640786" y="2492"/>
                    <a:pt x="490918" y="119786"/>
                    <a:pt x="462100" y="341700"/>
                  </a:cubicBezTo>
                  <a:lnTo>
                    <a:pt x="453108" y="341772"/>
                  </a:lnTo>
                  <a:lnTo>
                    <a:pt x="464158" y="154780"/>
                  </a:lnTo>
                  <a:lnTo>
                    <a:pt x="463870" y="0"/>
                  </a:lnTo>
                  <a:lnTo>
                    <a:pt x="82410" y="0"/>
                  </a:lnTo>
                  <a:lnTo>
                    <a:pt x="0" y="224875"/>
                  </a:lnTo>
                  <a:lnTo>
                    <a:pt x="212849" y="224875"/>
                  </a:lnTo>
                  <a:lnTo>
                    <a:pt x="212849" y="1083530"/>
                  </a:lnTo>
                  <a:lnTo>
                    <a:pt x="488535" y="1083530"/>
                  </a:lnTo>
                  <a:lnTo>
                    <a:pt x="488535" y="684266"/>
                  </a:lnTo>
                  <a:cubicBezTo>
                    <a:pt x="488535" y="440432"/>
                    <a:pt x="517894" y="332708"/>
                    <a:pt x="760970" y="332708"/>
                  </a:cubicBezTo>
                  <a:lnTo>
                    <a:pt x="840274" y="332708"/>
                  </a:lnTo>
                  <a:lnTo>
                    <a:pt x="840274" y="2456"/>
                  </a:lnTo>
                  <a:lnTo>
                    <a:pt x="826153" y="2456"/>
                  </a:lnTo>
                  <a:close/>
                </a:path>
              </a:pathLst>
            </a:custGeom>
            <a:solidFill>
              <a:schemeClr val="bg1"/>
            </a:solidFill>
            <a:ln w="0" cap="flat">
              <a:noFill/>
              <a:prstDash val="solid"/>
              <a:miter/>
            </a:ln>
          </p:spPr>
          <p:txBody>
            <a:bodyPr rtlCol="0" anchor="ctr"/>
            <a:lstStyle/>
            <a:p>
              <a:endParaRPr lang="de-DE"/>
            </a:p>
          </p:txBody>
        </p:sp>
        <p:sp>
          <p:nvSpPr>
            <p:cNvPr id="18" name="Freihandform: Form 15">
              <a:extLst>
                <a:ext uri="{FF2B5EF4-FFF2-40B4-BE49-F238E27FC236}">
                  <a16:creationId xmlns:a16="http://schemas.microsoft.com/office/drawing/2014/main" id="{25380161-A42A-93AD-3180-41F38B80D37C}"/>
                </a:ext>
              </a:extLst>
            </p:cNvPr>
            <p:cNvSpPr/>
            <p:nvPr/>
          </p:nvSpPr>
          <p:spPr>
            <a:xfrm>
              <a:off x="7188817" y="4190765"/>
              <a:ext cx="848471" cy="1094074"/>
            </a:xfrm>
            <a:custGeom>
              <a:avLst/>
              <a:gdLst>
                <a:gd name="connsiteX0" fmla="*/ 834171 w 848471"/>
                <a:gd name="connsiteY0" fmla="*/ 2528 h 1094074"/>
                <a:gd name="connsiteX1" fmla="*/ 466542 w 848471"/>
                <a:gd name="connsiteY1" fmla="*/ 345022 h 1094074"/>
                <a:gd name="connsiteX2" fmla="*/ 457478 w 848471"/>
                <a:gd name="connsiteY2" fmla="*/ 345094 h 1094074"/>
                <a:gd name="connsiteX3" fmla="*/ 468636 w 848471"/>
                <a:gd name="connsiteY3" fmla="*/ 156296 h 1094074"/>
                <a:gd name="connsiteX4" fmla="*/ 468348 w 848471"/>
                <a:gd name="connsiteY4" fmla="*/ 0 h 1094074"/>
                <a:gd name="connsiteX5" fmla="*/ 83204 w 848471"/>
                <a:gd name="connsiteY5" fmla="*/ 0 h 1094074"/>
                <a:gd name="connsiteX6" fmla="*/ 0 w 848471"/>
                <a:gd name="connsiteY6" fmla="*/ 227078 h 1094074"/>
                <a:gd name="connsiteX7" fmla="*/ 214944 w 848471"/>
                <a:gd name="connsiteY7" fmla="*/ 227078 h 1094074"/>
                <a:gd name="connsiteX8" fmla="*/ 214944 w 848471"/>
                <a:gd name="connsiteY8" fmla="*/ 1094075 h 1094074"/>
                <a:gd name="connsiteX9" fmla="*/ 493302 w 848471"/>
                <a:gd name="connsiteY9" fmla="*/ 1094075 h 1094074"/>
                <a:gd name="connsiteX10" fmla="*/ 493302 w 848471"/>
                <a:gd name="connsiteY10" fmla="*/ 690911 h 1094074"/>
                <a:gd name="connsiteX11" fmla="*/ 768409 w 848471"/>
                <a:gd name="connsiteY11" fmla="*/ 335958 h 1094074"/>
                <a:gd name="connsiteX12" fmla="*/ 848471 w 848471"/>
                <a:gd name="connsiteY12" fmla="*/ 335958 h 1094074"/>
                <a:gd name="connsiteX13" fmla="*/ 848471 w 848471"/>
                <a:gd name="connsiteY13" fmla="*/ 2528 h 1094074"/>
                <a:gd name="connsiteX14" fmla="*/ 834207 w 848471"/>
                <a:gd name="connsiteY14" fmla="*/ 2528 h 1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71" h="1094074">
                  <a:moveTo>
                    <a:pt x="834171" y="2528"/>
                  </a:moveTo>
                  <a:cubicBezTo>
                    <a:pt x="646962" y="2528"/>
                    <a:pt x="495649" y="120942"/>
                    <a:pt x="466542" y="345022"/>
                  </a:cubicBezTo>
                  <a:lnTo>
                    <a:pt x="457478" y="345094"/>
                  </a:lnTo>
                  <a:lnTo>
                    <a:pt x="468636" y="156296"/>
                  </a:lnTo>
                  <a:lnTo>
                    <a:pt x="468348" y="0"/>
                  </a:lnTo>
                  <a:lnTo>
                    <a:pt x="83204" y="0"/>
                  </a:lnTo>
                  <a:lnTo>
                    <a:pt x="0" y="227078"/>
                  </a:lnTo>
                  <a:lnTo>
                    <a:pt x="214944" y="227078"/>
                  </a:lnTo>
                  <a:lnTo>
                    <a:pt x="214944" y="1094075"/>
                  </a:lnTo>
                  <a:lnTo>
                    <a:pt x="493302" y="1094075"/>
                  </a:lnTo>
                  <a:lnTo>
                    <a:pt x="493302" y="690911"/>
                  </a:lnTo>
                  <a:cubicBezTo>
                    <a:pt x="493302" y="444730"/>
                    <a:pt x="522950" y="335958"/>
                    <a:pt x="768409" y="335958"/>
                  </a:cubicBezTo>
                  <a:lnTo>
                    <a:pt x="848471" y="335958"/>
                  </a:lnTo>
                  <a:lnTo>
                    <a:pt x="848471" y="2528"/>
                  </a:lnTo>
                  <a:lnTo>
                    <a:pt x="834207" y="2528"/>
                  </a:lnTo>
                  <a:close/>
                </a:path>
              </a:pathLst>
            </a:custGeom>
            <a:solidFill>
              <a:schemeClr val="bg1"/>
            </a:solidFill>
            <a:ln w="0" cap="flat">
              <a:noFill/>
              <a:prstDash val="solid"/>
              <a:miter/>
            </a:ln>
          </p:spPr>
          <p:txBody>
            <a:bodyPr rtlCol="0" anchor="ctr"/>
            <a:lstStyle/>
            <a:p>
              <a:endParaRPr lang="de-DE"/>
            </a:p>
          </p:txBody>
        </p:sp>
        <p:sp>
          <p:nvSpPr>
            <p:cNvPr id="19" name="Freihandform: Form 16">
              <a:extLst>
                <a:ext uri="{FF2B5EF4-FFF2-40B4-BE49-F238E27FC236}">
                  <a16:creationId xmlns:a16="http://schemas.microsoft.com/office/drawing/2014/main" id="{12A27F29-4059-4234-4E62-13C50EC7B4E6}"/>
                </a:ext>
              </a:extLst>
            </p:cNvPr>
            <p:cNvSpPr/>
            <p:nvPr/>
          </p:nvSpPr>
          <p:spPr>
            <a:xfrm>
              <a:off x="7359955" y="2808294"/>
              <a:ext cx="682026" cy="1086021"/>
            </a:xfrm>
            <a:custGeom>
              <a:avLst/>
              <a:gdLst>
                <a:gd name="connsiteX0" fmla="*/ 0 w 682026"/>
                <a:gd name="connsiteY0" fmla="*/ 1086021 h 1086021"/>
                <a:gd name="connsiteX1" fmla="*/ 286772 w 682026"/>
                <a:gd name="connsiteY1" fmla="*/ 1086021 h 1086021"/>
                <a:gd name="connsiteX2" fmla="*/ 682027 w 682026"/>
                <a:gd name="connsiteY2" fmla="*/ 0 h 1086021"/>
                <a:gd name="connsiteX3" fmla="*/ 395291 w 682026"/>
                <a:gd name="connsiteY3" fmla="*/ 0 h 1086021"/>
                <a:gd name="connsiteX4" fmla="*/ 0 w 682026"/>
                <a:gd name="connsiteY4" fmla="*/ 1086021 h 108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026" h="1086021">
                  <a:moveTo>
                    <a:pt x="0" y="1086021"/>
                  </a:moveTo>
                  <a:lnTo>
                    <a:pt x="286772" y="1086021"/>
                  </a:lnTo>
                  <a:lnTo>
                    <a:pt x="682027" y="0"/>
                  </a:lnTo>
                  <a:lnTo>
                    <a:pt x="395291" y="0"/>
                  </a:lnTo>
                  <a:lnTo>
                    <a:pt x="0" y="1086021"/>
                  </a:lnTo>
                  <a:close/>
                </a:path>
              </a:pathLst>
            </a:custGeom>
            <a:solidFill>
              <a:schemeClr val="bg1"/>
            </a:solidFill>
            <a:ln w="0" cap="flat">
              <a:noFill/>
              <a:prstDash val="solid"/>
              <a:miter/>
            </a:ln>
          </p:spPr>
          <p:txBody>
            <a:bodyPr rtlCol="0" anchor="ctr"/>
            <a:lstStyle/>
            <a:p>
              <a:endParaRPr lang="de-DE"/>
            </a:p>
          </p:txBody>
        </p:sp>
        <p:sp>
          <p:nvSpPr>
            <p:cNvPr id="20" name="Freihandform: Form 17">
              <a:extLst>
                <a:ext uri="{FF2B5EF4-FFF2-40B4-BE49-F238E27FC236}">
                  <a16:creationId xmlns:a16="http://schemas.microsoft.com/office/drawing/2014/main" id="{A9238D09-27B2-8A3E-9F24-E738326F9DD0}"/>
                </a:ext>
              </a:extLst>
            </p:cNvPr>
            <p:cNvSpPr/>
            <p:nvPr/>
          </p:nvSpPr>
          <p:spPr>
            <a:xfrm>
              <a:off x="3838015" y="4167870"/>
              <a:ext cx="1029649" cy="1116969"/>
            </a:xfrm>
            <a:custGeom>
              <a:avLst/>
              <a:gdLst>
                <a:gd name="connsiteX0" fmla="*/ 671879 w 1029649"/>
                <a:gd name="connsiteY0" fmla="*/ 898668 h 1116969"/>
                <a:gd name="connsiteX1" fmla="*/ 329385 w 1029649"/>
                <a:gd name="connsiteY1" fmla="*/ 1116970 h 1116969"/>
                <a:gd name="connsiteX2" fmla="*/ 0 w 1029649"/>
                <a:gd name="connsiteY2" fmla="*/ 837601 h 1116969"/>
                <a:gd name="connsiteX3" fmla="*/ 390452 w 1029649"/>
                <a:gd name="connsiteY3" fmla="*/ 499477 h 1116969"/>
                <a:gd name="connsiteX4" fmla="*/ 669676 w 1029649"/>
                <a:gd name="connsiteY4" fmla="*/ 416598 h 1116969"/>
                <a:gd name="connsiteX5" fmla="*/ 669676 w 1029649"/>
                <a:gd name="connsiteY5" fmla="*/ 392619 h 1116969"/>
                <a:gd name="connsiteX6" fmla="*/ 484273 w 1029649"/>
                <a:gd name="connsiteY6" fmla="*/ 224658 h 1116969"/>
                <a:gd name="connsiteX7" fmla="*/ 235600 w 1029649"/>
                <a:gd name="connsiteY7" fmla="*/ 383916 h 1116969"/>
                <a:gd name="connsiteX8" fmla="*/ 8739 w 1029649"/>
                <a:gd name="connsiteY8" fmla="*/ 261746 h 1116969"/>
                <a:gd name="connsiteX9" fmla="*/ 514825 w 1029649"/>
                <a:gd name="connsiteY9" fmla="*/ 0 h 1116969"/>
                <a:gd name="connsiteX10" fmla="*/ 966379 w 1029649"/>
                <a:gd name="connsiteY10" fmla="*/ 410097 h 1116969"/>
                <a:gd name="connsiteX11" fmla="*/ 966379 w 1029649"/>
                <a:gd name="connsiteY11" fmla="*/ 763498 h 1116969"/>
                <a:gd name="connsiteX12" fmla="*/ 1029649 w 1029649"/>
                <a:gd name="connsiteY12" fmla="*/ 1114189 h 1116969"/>
                <a:gd name="connsiteX13" fmla="*/ 726446 w 1029649"/>
                <a:gd name="connsiteY13" fmla="*/ 1114189 h 1116969"/>
                <a:gd name="connsiteX14" fmla="*/ 671915 w 1029649"/>
                <a:gd name="connsiteY14" fmla="*/ 898740 h 1116969"/>
                <a:gd name="connsiteX15" fmla="*/ 677152 w 1029649"/>
                <a:gd name="connsiteY15" fmla="*/ 712615 h 1116969"/>
                <a:gd name="connsiteX16" fmla="*/ 677152 w 1029649"/>
                <a:gd name="connsiteY16" fmla="*/ 544473 h 1116969"/>
                <a:gd name="connsiteX17" fmla="*/ 677152 w 1029649"/>
                <a:gd name="connsiteY17" fmla="*/ 544473 h 1116969"/>
                <a:gd name="connsiteX18" fmla="*/ 533170 w 1029649"/>
                <a:gd name="connsiteY18" fmla="*/ 606334 h 1116969"/>
                <a:gd name="connsiteX19" fmla="*/ 308476 w 1029649"/>
                <a:gd name="connsiteY19" fmla="*/ 784588 h 1116969"/>
                <a:gd name="connsiteX20" fmla="*/ 441552 w 1029649"/>
                <a:gd name="connsiteY20" fmla="*/ 919830 h 1116969"/>
                <a:gd name="connsiteX21" fmla="*/ 677152 w 1029649"/>
                <a:gd name="connsiteY21" fmla="*/ 712615 h 1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9649" h="1116969">
                  <a:moveTo>
                    <a:pt x="671879" y="898668"/>
                  </a:moveTo>
                  <a:cubicBezTo>
                    <a:pt x="621068" y="1043155"/>
                    <a:pt x="486476" y="1116970"/>
                    <a:pt x="329385" y="1116970"/>
                  </a:cubicBezTo>
                  <a:cubicBezTo>
                    <a:pt x="119967" y="1116970"/>
                    <a:pt x="0" y="1018635"/>
                    <a:pt x="0" y="837601"/>
                  </a:cubicBezTo>
                  <a:cubicBezTo>
                    <a:pt x="0" y="630350"/>
                    <a:pt x="163591" y="545304"/>
                    <a:pt x="390452" y="499477"/>
                  </a:cubicBezTo>
                  <a:cubicBezTo>
                    <a:pt x="578058" y="460222"/>
                    <a:pt x="660937" y="440577"/>
                    <a:pt x="669676" y="416598"/>
                  </a:cubicBezTo>
                  <a:lnTo>
                    <a:pt x="669676" y="392619"/>
                  </a:lnTo>
                  <a:cubicBezTo>
                    <a:pt x="669676" y="287928"/>
                    <a:pt x="617313" y="224658"/>
                    <a:pt x="484273" y="224658"/>
                  </a:cubicBezTo>
                  <a:cubicBezTo>
                    <a:pt x="351233" y="224658"/>
                    <a:pt x="270485" y="303167"/>
                    <a:pt x="235600" y="383916"/>
                  </a:cubicBezTo>
                  <a:lnTo>
                    <a:pt x="8739" y="261746"/>
                  </a:lnTo>
                  <a:cubicBezTo>
                    <a:pt x="87285" y="100321"/>
                    <a:pt x="279224" y="0"/>
                    <a:pt x="514825" y="0"/>
                  </a:cubicBezTo>
                  <a:cubicBezTo>
                    <a:pt x="822398" y="0"/>
                    <a:pt x="966379" y="143982"/>
                    <a:pt x="966379" y="410097"/>
                  </a:cubicBezTo>
                  <a:lnTo>
                    <a:pt x="966379" y="763498"/>
                  </a:lnTo>
                  <a:cubicBezTo>
                    <a:pt x="966379" y="990358"/>
                    <a:pt x="992561" y="1083674"/>
                    <a:pt x="1029649" y="1114189"/>
                  </a:cubicBezTo>
                  <a:lnTo>
                    <a:pt x="726446" y="1114189"/>
                  </a:lnTo>
                  <a:cubicBezTo>
                    <a:pt x="700264" y="1090210"/>
                    <a:pt x="678452" y="1023077"/>
                    <a:pt x="671915" y="898740"/>
                  </a:cubicBezTo>
                  <a:close/>
                  <a:moveTo>
                    <a:pt x="677152" y="712615"/>
                  </a:moveTo>
                  <a:lnTo>
                    <a:pt x="677152" y="544473"/>
                  </a:lnTo>
                  <a:lnTo>
                    <a:pt x="677152" y="544473"/>
                  </a:lnTo>
                  <a:cubicBezTo>
                    <a:pt x="647575" y="571811"/>
                    <a:pt x="611715" y="582356"/>
                    <a:pt x="533170" y="606334"/>
                  </a:cubicBezTo>
                  <a:cubicBezTo>
                    <a:pt x="384855" y="647792"/>
                    <a:pt x="308476" y="686433"/>
                    <a:pt x="308476" y="784588"/>
                  </a:cubicBezTo>
                  <a:cubicBezTo>
                    <a:pt x="308476" y="871836"/>
                    <a:pt x="369543" y="919830"/>
                    <a:pt x="441552" y="919830"/>
                  </a:cubicBezTo>
                  <a:cubicBezTo>
                    <a:pt x="550612" y="919830"/>
                    <a:pt x="655340" y="839118"/>
                    <a:pt x="677152" y="712615"/>
                  </a:cubicBezTo>
                  <a:close/>
                </a:path>
              </a:pathLst>
            </a:custGeom>
            <a:solidFill>
              <a:schemeClr val="bg1"/>
            </a:solidFill>
            <a:ln w="0" cap="flat">
              <a:noFill/>
              <a:prstDash val="solid"/>
              <a:miter/>
            </a:ln>
          </p:spPr>
          <p:txBody>
            <a:bodyPr rtlCol="0" anchor="ctr"/>
            <a:lstStyle/>
            <a:p>
              <a:endParaRPr lang="de-DE"/>
            </a:p>
          </p:txBody>
        </p:sp>
        <p:sp>
          <p:nvSpPr>
            <p:cNvPr id="21" name="Freihandform: Form 18">
              <a:extLst>
                <a:ext uri="{FF2B5EF4-FFF2-40B4-BE49-F238E27FC236}">
                  <a16:creationId xmlns:a16="http://schemas.microsoft.com/office/drawing/2014/main" id="{190DF2CA-82E5-C2D5-93B9-AEEABEDEACE7}"/>
                </a:ext>
              </a:extLst>
            </p:cNvPr>
            <p:cNvSpPr/>
            <p:nvPr/>
          </p:nvSpPr>
          <p:spPr>
            <a:xfrm>
              <a:off x="8099474" y="4191379"/>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7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6"/>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7"/>
                    <a:pt x="438410" y="1100177"/>
                  </a:cubicBezTo>
                  <a:cubicBezTo>
                    <a:pt x="257159" y="1100177"/>
                    <a:pt x="84323" y="1028530"/>
                    <a:pt x="0" y="889423"/>
                  </a:cubicBezTo>
                  <a:close/>
                </a:path>
              </a:pathLst>
            </a:custGeom>
            <a:solidFill>
              <a:schemeClr val="bg1"/>
            </a:solidFill>
            <a:ln w="0" cap="flat">
              <a:noFill/>
              <a:prstDash val="solid"/>
              <a:miter/>
            </a:ln>
          </p:spPr>
          <p:txBody>
            <a:bodyPr rtlCol="0" anchor="ctr"/>
            <a:lstStyle/>
            <a:p>
              <a:endParaRPr lang="de-DE"/>
            </a:p>
          </p:txBody>
        </p:sp>
        <p:sp>
          <p:nvSpPr>
            <p:cNvPr id="22" name="Freihandform: Form 19">
              <a:extLst>
                <a:ext uri="{FF2B5EF4-FFF2-40B4-BE49-F238E27FC236}">
                  <a16:creationId xmlns:a16="http://schemas.microsoft.com/office/drawing/2014/main" id="{0EDB9536-7013-65BD-B229-5677BD39DEDD}"/>
                </a:ext>
              </a:extLst>
            </p:cNvPr>
            <p:cNvSpPr/>
            <p:nvPr/>
          </p:nvSpPr>
          <p:spPr>
            <a:xfrm>
              <a:off x="8099474" y="2807536"/>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8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7"/>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8"/>
                    <a:pt x="438410" y="1100178"/>
                  </a:cubicBezTo>
                  <a:cubicBezTo>
                    <a:pt x="257159" y="1100178"/>
                    <a:pt x="84323" y="1028530"/>
                    <a:pt x="0" y="889423"/>
                  </a:cubicBezTo>
                  <a:close/>
                </a:path>
              </a:pathLst>
            </a:custGeom>
            <a:solidFill>
              <a:schemeClr val="bg1"/>
            </a:solidFill>
            <a:ln w="0" cap="flat">
              <a:noFill/>
              <a:prstDash val="solid"/>
              <a:miter/>
            </a:ln>
          </p:spPr>
          <p:txBody>
            <a:bodyPr rtlCol="0" anchor="ctr"/>
            <a:lstStyle/>
            <a:p>
              <a:endParaRPr lang="de-DE"/>
            </a:p>
          </p:txBody>
        </p:sp>
      </p:grpSp>
    </p:spTree>
    <p:extLst>
      <p:ext uri="{BB962C8B-B14F-4D97-AF65-F5344CB8AC3E}">
        <p14:creationId xmlns:p14="http://schemas.microsoft.com/office/powerpoint/2010/main" val="46754733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orient="horz" pos="417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AF8A-8016-BCC9-12B5-1D618C6DBF9E}"/>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E557783F-3B5D-FBBC-3B86-107F7D8E6E2B}"/>
              </a:ext>
            </a:extLst>
          </p:cNvPr>
          <p:cNvSpPr>
            <a:spLocks noGrp="1"/>
          </p:cNvSpPr>
          <p:nvPr>
            <p:ph type="dt" sz="half" idx="10"/>
          </p:nvPr>
        </p:nvSpPr>
        <p:spPr>
          <a:xfrm>
            <a:off x="6387315" y="6465600"/>
            <a:ext cx="2743200" cy="270000"/>
          </a:xfrm>
        </p:spPr>
        <p:txBody>
          <a:bodyPr lIns="0" tIns="0" rIns="0" bIns="0"/>
          <a:lstStyle/>
          <a:p>
            <a:r>
              <a:rPr lang="en-US"/>
              <a:t>Date</a:t>
            </a:r>
            <a:endParaRPr lang="en-GB" dirty="0"/>
          </a:p>
        </p:txBody>
      </p:sp>
      <p:sp>
        <p:nvSpPr>
          <p:cNvPr id="4" name="Footer Placeholder 3">
            <a:extLst>
              <a:ext uri="{FF2B5EF4-FFF2-40B4-BE49-F238E27FC236}">
                <a16:creationId xmlns:a16="http://schemas.microsoft.com/office/drawing/2014/main" id="{6DFEF2F1-42E8-46F7-31D5-40F93D392414}"/>
              </a:ext>
            </a:extLst>
          </p:cNvPr>
          <p:cNvSpPr>
            <a:spLocks noGrp="1"/>
          </p:cNvSpPr>
          <p:nvPr>
            <p:ph type="ftr" sz="quarter" idx="11"/>
          </p:nvPr>
        </p:nvSpPr>
        <p:spPr>
          <a:xfrm>
            <a:off x="2261472" y="6465600"/>
            <a:ext cx="4114800" cy="270000"/>
          </a:xfrm>
        </p:spPr>
        <p:txBody>
          <a:bodyPr lIns="0" tIns="0" rIns="0" bIns="0"/>
          <a:lstStyle/>
          <a:p>
            <a:r>
              <a:rPr lang="en-GB"/>
              <a:t>Title</a:t>
            </a:r>
            <a:endParaRPr lang="en-GB" dirty="0"/>
          </a:p>
        </p:txBody>
      </p:sp>
      <p:sp>
        <p:nvSpPr>
          <p:cNvPr id="5" name="Slide Number Placeholder 4">
            <a:extLst>
              <a:ext uri="{FF2B5EF4-FFF2-40B4-BE49-F238E27FC236}">
                <a16:creationId xmlns:a16="http://schemas.microsoft.com/office/drawing/2014/main" id="{8FE9ECC4-62F2-CD50-B09C-2AA803749042}"/>
              </a:ext>
            </a:extLst>
          </p:cNvPr>
          <p:cNvSpPr>
            <a:spLocks noGrp="1"/>
          </p:cNvSpPr>
          <p:nvPr>
            <p:ph type="sldNum" sz="quarter" idx="12"/>
          </p:nvPr>
        </p:nvSpPr>
        <p:spPr>
          <a:xfrm>
            <a:off x="304800" y="6465600"/>
            <a:ext cx="1945629" cy="270000"/>
          </a:xfrm>
        </p:spPr>
        <p:txBody>
          <a:bodyPr lIns="0" tIns="0" rIns="0" bIns="0"/>
          <a:lstStyle>
            <a:lvl1pPr algn="l">
              <a:defRPr/>
            </a:lvl1p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94C624DD-685D-7847-6014-2018E3CA64BF}"/>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Tree>
    <p:extLst>
      <p:ext uri="{BB962C8B-B14F-4D97-AF65-F5344CB8AC3E}">
        <p14:creationId xmlns:p14="http://schemas.microsoft.com/office/powerpoint/2010/main" val="259774514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sp>
        <p:nvSpPr>
          <p:cNvPr id="142" name="Google Shape;142;p3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64942425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Four column text no intro">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a:xfrm>
            <a:off x="8560582" y="6417000"/>
            <a:ext cx="1260000" cy="270000"/>
          </a:xfrm>
          <a:prstGeom prst="rect">
            <a:avLst/>
          </a:prstGeom>
        </p:spPr>
        <p:txBody>
          <a:bodyPr/>
          <a:lstStyle/>
          <a:p>
            <a:fld id="{4CA37952-90D3-48B5-8D36-377916805A54}" type="datetime3">
              <a:rPr lang="en-US" smtClean="0"/>
              <a:t>10 February 2025</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0" name="Text Placeholder 16">
            <a:extLst>
              <a:ext uri="{FF2B5EF4-FFF2-40B4-BE49-F238E27FC236}">
                <a16:creationId xmlns:a16="http://schemas.microsoft.com/office/drawing/2014/main" id="{9108665C-679A-7747-8AE4-FD54D5815EBA}"/>
              </a:ext>
            </a:extLst>
          </p:cNvPr>
          <p:cNvSpPr>
            <a:spLocks noGrp="1"/>
          </p:cNvSpPr>
          <p:nvPr>
            <p:ph type="body" sz="quarter" idx="18" hasCustomPrompt="1"/>
          </p:nvPr>
        </p:nvSpPr>
        <p:spPr>
          <a:xfrm>
            <a:off x="304800" y="1562101"/>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16" name="Text Placeholder 16">
            <a:extLst>
              <a:ext uri="{FF2B5EF4-FFF2-40B4-BE49-F238E27FC236}">
                <a16:creationId xmlns:a16="http://schemas.microsoft.com/office/drawing/2014/main" id="{CE589445-5E9B-734F-AD7E-266D4DA94BBA}"/>
              </a:ext>
            </a:extLst>
          </p:cNvPr>
          <p:cNvSpPr>
            <a:spLocks noGrp="1"/>
          </p:cNvSpPr>
          <p:nvPr>
            <p:ph type="body" sz="quarter" idx="25" hasCustomPrompt="1"/>
          </p:nvPr>
        </p:nvSpPr>
        <p:spPr>
          <a:xfrm>
            <a:off x="6245549" y="1562101"/>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22" name="Text Placeholder 16">
            <a:extLst>
              <a:ext uri="{FF2B5EF4-FFF2-40B4-BE49-F238E27FC236}">
                <a16:creationId xmlns:a16="http://schemas.microsoft.com/office/drawing/2014/main" id="{1B100309-DB86-7F4A-8F8B-2C27461B5903}"/>
              </a:ext>
            </a:extLst>
          </p:cNvPr>
          <p:cNvSpPr>
            <a:spLocks noGrp="1"/>
          </p:cNvSpPr>
          <p:nvPr>
            <p:ph type="body" sz="quarter" idx="30" hasCustomPrompt="1"/>
          </p:nvPr>
        </p:nvSpPr>
        <p:spPr>
          <a:xfrm>
            <a:off x="3275175" y="1562101"/>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27" name="Text Placeholder 16">
            <a:extLst>
              <a:ext uri="{FF2B5EF4-FFF2-40B4-BE49-F238E27FC236}">
                <a16:creationId xmlns:a16="http://schemas.microsoft.com/office/drawing/2014/main" id="{3588C321-9373-0848-A232-EBAFE689171F}"/>
              </a:ext>
            </a:extLst>
          </p:cNvPr>
          <p:cNvSpPr>
            <a:spLocks noGrp="1"/>
          </p:cNvSpPr>
          <p:nvPr>
            <p:ph type="body" sz="quarter" idx="32" hasCustomPrompt="1"/>
          </p:nvPr>
        </p:nvSpPr>
        <p:spPr>
          <a:xfrm>
            <a:off x="9215922" y="1562101"/>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4</a:t>
            </a:r>
          </a:p>
        </p:txBody>
      </p:sp>
      <p:sp>
        <p:nvSpPr>
          <p:cNvPr id="29" name="Text Placeholder 16">
            <a:extLst>
              <a:ext uri="{FF2B5EF4-FFF2-40B4-BE49-F238E27FC236}">
                <a16:creationId xmlns:a16="http://schemas.microsoft.com/office/drawing/2014/main" id="{F34A25E1-CD64-C445-A7A9-990CAC0C565E}"/>
              </a:ext>
            </a:extLst>
          </p:cNvPr>
          <p:cNvSpPr>
            <a:spLocks noGrp="1"/>
          </p:cNvSpPr>
          <p:nvPr>
            <p:ph type="body" sz="quarter" idx="13" hasCustomPrompt="1"/>
          </p:nvPr>
        </p:nvSpPr>
        <p:spPr>
          <a:xfrm>
            <a:off x="304800" y="304801"/>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30" name="Text Placeholder 16">
            <a:extLst>
              <a:ext uri="{FF2B5EF4-FFF2-40B4-BE49-F238E27FC236}">
                <a16:creationId xmlns:a16="http://schemas.microsoft.com/office/drawing/2014/main" id="{E29E210A-28AF-504B-9494-F7EEA9BF1CE3}"/>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8" name="Content Placeholder 2">
            <a:extLst>
              <a:ext uri="{FF2B5EF4-FFF2-40B4-BE49-F238E27FC236}">
                <a16:creationId xmlns:a16="http://schemas.microsoft.com/office/drawing/2014/main" id="{D8B69545-64A5-4DFE-94D8-7226C5ED8A9D}"/>
              </a:ext>
            </a:extLst>
          </p:cNvPr>
          <p:cNvSpPr>
            <a:spLocks noGrp="1"/>
          </p:cNvSpPr>
          <p:nvPr>
            <p:ph sz="quarter" idx="38"/>
          </p:nvPr>
        </p:nvSpPr>
        <p:spPr>
          <a:xfrm>
            <a:off x="302402" y="1905000"/>
            <a:ext cx="2674800" cy="415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Content Placeholder 2">
            <a:extLst>
              <a:ext uri="{FF2B5EF4-FFF2-40B4-BE49-F238E27FC236}">
                <a16:creationId xmlns:a16="http://schemas.microsoft.com/office/drawing/2014/main" id="{9A0E1592-2DDD-4E43-8849-F79B4B5BF0C6}"/>
              </a:ext>
            </a:extLst>
          </p:cNvPr>
          <p:cNvSpPr>
            <a:spLocks noGrp="1"/>
          </p:cNvSpPr>
          <p:nvPr>
            <p:ph sz="quarter" idx="39"/>
          </p:nvPr>
        </p:nvSpPr>
        <p:spPr>
          <a:xfrm>
            <a:off x="3273575" y="1905000"/>
            <a:ext cx="2674800" cy="415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Content Placeholder 2">
            <a:extLst>
              <a:ext uri="{FF2B5EF4-FFF2-40B4-BE49-F238E27FC236}">
                <a16:creationId xmlns:a16="http://schemas.microsoft.com/office/drawing/2014/main" id="{C588E27A-4CE8-436A-BFFC-5F822094A73A}"/>
              </a:ext>
            </a:extLst>
          </p:cNvPr>
          <p:cNvSpPr>
            <a:spLocks noGrp="1"/>
          </p:cNvSpPr>
          <p:nvPr>
            <p:ph sz="quarter" idx="40"/>
          </p:nvPr>
        </p:nvSpPr>
        <p:spPr>
          <a:xfrm>
            <a:off x="6244749" y="1905000"/>
            <a:ext cx="2674800" cy="415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Content Placeholder 2">
            <a:extLst>
              <a:ext uri="{FF2B5EF4-FFF2-40B4-BE49-F238E27FC236}">
                <a16:creationId xmlns:a16="http://schemas.microsoft.com/office/drawing/2014/main" id="{10919FA3-9A9F-4462-A213-DE1566A0A24C}"/>
              </a:ext>
            </a:extLst>
          </p:cNvPr>
          <p:cNvSpPr>
            <a:spLocks noGrp="1"/>
          </p:cNvSpPr>
          <p:nvPr>
            <p:ph sz="quarter" idx="41"/>
          </p:nvPr>
        </p:nvSpPr>
        <p:spPr>
          <a:xfrm>
            <a:off x="9215922" y="1905000"/>
            <a:ext cx="2674800" cy="415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91451346"/>
      </p:ext>
    </p:extLst>
  </p:cSld>
  <p:clrMapOvr>
    <a:masterClrMapping/>
  </p:clrMapOvr>
  <p:extLst>
    <p:ext uri="{DCECCB84-F9BA-43D5-87BE-67443E8EF086}">
      <p15:sldGuideLst xmlns:p15="http://schemas.microsoft.com/office/powerpoint/2012/main">
        <p15:guide id="1" pos="2016">
          <p15:clr>
            <a:srgbClr val="FBAE40"/>
          </p15:clr>
        </p15:guide>
        <p15:guide id="2" pos="5664">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AF8A-8016-BCC9-12B5-1D618C6DBF9E}"/>
              </a:ext>
            </a:extLst>
          </p:cNvPr>
          <p:cNvSpPr>
            <a:spLocks noGrp="1"/>
          </p:cNvSpPr>
          <p:nvPr>
            <p:ph type="title" hasCustomPrompt="1"/>
          </p:nvPr>
        </p:nvSpPr>
        <p:spPr>
          <a:xfrm>
            <a:off x="306000" y="306000"/>
            <a:ext cx="5648400" cy="360000"/>
          </a:xfrm>
        </p:spPr>
        <p:txBody>
          <a:bodyPr anchor="ctr"/>
          <a:lstStyle>
            <a:lvl1pPr>
              <a:defRPr/>
            </a:lvl1pPr>
          </a:lstStyle>
          <a:p>
            <a:r>
              <a:rPr lang="en-US" err="1"/>
              <a:t>Titre</a:t>
            </a:r>
            <a:endParaRPr lang="en-GB"/>
          </a:p>
        </p:txBody>
      </p:sp>
      <p:sp>
        <p:nvSpPr>
          <p:cNvPr id="3" name="Date Placeholder 2">
            <a:extLst>
              <a:ext uri="{FF2B5EF4-FFF2-40B4-BE49-F238E27FC236}">
                <a16:creationId xmlns:a16="http://schemas.microsoft.com/office/drawing/2014/main" id="{E557783F-3B5D-FBBC-3B86-107F7D8E6E2B}"/>
              </a:ext>
            </a:extLst>
          </p:cNvPr>
          <p:cNvSpPr>
            <a:spLocks noGrp="1"/>
          </p:cNvSpPr>
          <p:nvPr>
            <p:ph type="dt" sz="half" idx="10"/>
          </p:nvPr>
        </p:nvSpPr>
        <p:spPr>
          <a:xfrm>
            <a:off x="6387315" y="6465600"/>
            <a:ext cx="2743200" cy="270000"/>
          </a:xfrm>
          <a:prstGeom prst="rect">
            <a:avLst/>
          </a:prstGeom>
        </p:spPr>
        <p:txBody>
          <a:bodyPr lIns="0" tIns="0" rIns="0" bIns="0"/>
          <a:lstStyle/>
          <a:p>
            <a:endParaRPr lang="en-GB"/>
          </a:p>
        </p:txBody>
      </p:sp>
      <p:sp>
        <p:nvSpPr>
          <p:cNvPr id="4" name="Footer Placeholder 3">
            <a:extLst>
              <a:ext uri="{FF2B5EF4-FFF2-40B4-BE49-F238E27FC236}">
                <a16:creationId xmlns:a16="http://schemas.microsoft.com/office/drawing/2014/main" id="{6DFEF2F1-42E8-46F7-31D5-40F93D392414}"/>
              </a:ext>
            </a:extLst>
          </p:cNvPr>
          <p:cNvSpPr>
            <a:spLocks noGrp="1"/>
          </p:cNvSpPr>
          <p:nvPr>
            <p:ph type="ftr" sz="quarter" idx="11"/>
          </p:nvPr>
        </p:nvSpPr>
        <p:spPr>
          <a:xfrm>
            <a:off x="2261472" y="6465600"/>
            <a:ext cx="4114800" cy="270000"/>
          </a:xfrm>
          <a:prstGeom prst="rect">
            <a:avLst/>
          </a:prstGeom>
        </p:spPr>
        <p:txBody>
          <a:bodyPr lIns="0" tIns="0" rIns="0" bIns="0"/>
          <a:lstStyle>
            <a:lvl1pPr>
              <a:defRPr/>
            </a:lvl1pPr>
          </a:lstStyle>
          <a:p>
            <a:endParaRPr lang="en-GB"/>
          </a:p>
        </p:txBody>
      </p:sp>
      <p:sp>
        <p:nvSpPr>
          <p:cNvPr id="5" name="Slide Number Placeholder 4">
            <a:extLst>
              <a:ext uri="{FF2B5EF4-FFF2-40B4-BE49-F238E27FC236}">
                <a16:creationId xmlns:a16="http://schemas.microsoft.com/office/drawing/2014/main" id="{8FE9ECC4-62F2-CD50-B09C-2AA803749042}"/>
              </a:ext>
            </a:extLst>
          </p:cNvPr>
          <p:cNvSpPr>
            <a:spLocks noGrp="1"/>
          </p:cNvSpPr>
          <p:nvPr>
            <p:ph type="sldNum" sz="quarter" idx="12"/>
          </p:nvPr>
        </p:nvSpPr>
        <p:spPr>
          <a:xfrm>
            <a:off x="304800" y="6465600"/>
            <a:ext cx="1945629" cy="270000"/>
          </a:xfrm>
        </p:spPr>
        <p:txBody>
          <a:bodyPr lIns="0" tIns="0" rIns="0" bIns="0"/>
          <a:lstStyle>
            <a:lvl1pPr algn="l">
              <a:defRPr/>
            </a:lvl1pPr>
          </a:lstStyle>
          <a:p>
            <a:fld id="{721C06D9-4617-44B0-8711-1EF1C439A609}" type="slidenum">
              <a:rPr lang="en-GB" smtClean="0"/>
              <a:pPr/>
              <a:t>‹#›</a:t>
            </a:fld>
            <a:endParaRPr lang="en-GB"/>
          </a:p>
        </p:txBody>
      </p:sp>
      <p:sp>
        <p:nvSpPr>
          <p:cNvPr id="6" name="Text Placeholder 6">
            <a:extLst>
              <a:ext uri="{FF2B5EF4-FFF2-40B4-BE49-F238E27FC236}">
                <a16:creationId xmlns:a16="http://schemas.microsoft.com/office/drawing/2014/main" id="{94C624DD-685D-7847-6014-2018E3CA64BF}"/>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a:t>Sous-</a:t>
            </a:r>
            <a:r>
              <a:rPr lang="en-US" err="1"/>
              <a:t>titre</a:t>
            </a:r>
            <a:endParaRPr lang="en-GB"/>
          </a:p>
        </p:txBody>
      </p:sp>
    </p:spTree>
    <p:extLst>
      <p:ext uri="{BB962C8B-B14F-4D97-AF65-F5344CB8AC3E}">
        <p14:creationId xmlns:p14="http://schemas.microsoft.com/office/powerpoint/2010/main" val="260598884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eneric cover with supergraphic_6">
    <p:spTree>
      <p:nvGrpSpPr>
        <p:cNvPr id="1" name=""/>
        <p:cNvGrpSpPr/>
        <p:nvPr/>
      </p:nvGrpSpPr>
      <p:grpSpPr>
        <a:xfrm>
          <a:off x="0" y="0"/>
          <a:ext cx="0" cy="0"/>
          <a:chOff x="0" y="0"/>
          <a:chExt cx="0" cy="0"/>
        </a:xfrm>
      </p:grpSpPr>
      <p:pic>
        <p:nvPicPr>
          <p:cNvPr id="9" name="Picture 8" descr="A person looking up to the sky&#10;&#10;Description automatically generated">
            <a:extLst>
              <a:ext uri="{FF2B5EF4-FFF2-40B4-BE49-F238E27FC236}">
                <a16:creationId xmlns:a16="http://schemas.microsoft.com/office/drawing/2014/main" id="{41C57A33-9F00-B0BB-DC5D-FF8CB1EBE99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304800"/>
            <a:ext cx="11581200" cy="3881177"/>
          </a:xfrm>
          <a:prstGeom prst="rect">
            <a:avLst/>
          </a:prstGeom>
        </p:spPr>
      </p:pic>
      <p:sp>
        <p:nvSpPr>
          <p:cNvPr id="8" name="Parallelogram 7">
            <a:extLst>
              <a:ext uri="{FF2B5EF4-FFF2-40B4-BE49-F238E27FC236}">
                <a16:creationId xmlns:a16="http://schemas.microsoft.com/office/drawing/2014/main" id="{DC2A0F77-1CAA-BCE4-DA7C-ED341B302F63}"/>
              </a:ext>
            </a:extLst>
          </p:cNvPr>
          <p:cNvSpPr/>
          <p:nvPr userDrawn="1"/>
        </p:nvSpPr>
        <p:spPr>
          <a:xfrm>
            <a:off x="3624900" y="304800"/>
            <a:ext cx="3780186" cy="3880800"/>
          </a:xfrm>
          <a:prstGeom prst="parallelogram">
            <a:avLst>
              <a:gd name="adj" fmla="val 34323"/>
            </a:avLst>
          </a:prstGeom>
          <a:solidFill>
            <a:schemeClr val="bg1">
              <a:alpha val="1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47878-4CC5-2F38-EC5C-CE288DFC692B}"/>
              </a:ext>
            </a:extLst>
          </p:cNvPr>
          <p:cNvSpPr>
            <a:spLocks noGrp="1"/>
          </p:cNvSpPr>
          <p:nvPr>
            <p:ph type="ctrTitle" hasCustomPrompt="1"/>
          </p:nvPr>
        </p:nvSpPr>
        <p:spPr>
          <a:xfrm>
            <a:off x="306000" y="4550400"/>
            <a:ext cx="11581200" cy="360000"/>
          </a:xfrm>
        </p:spPr>
        <p:txBody>
          <a:bodyPr anchor="ctr"/>
          <a:lstStyle>
            <a:lvl1pPr algn="l">
              <a:defRPr sz="2400"/>
            </a:lvl1pPr>
          </a:lstStyle>
          <a:p>
            <a:r>
              <a:rPr lang="en-US" dirty="0"/>
              <a:t>Title</a:t>
            </a:r>
            <a:endParaRPr lang="en-GB" dirty="0"/>
          </a:p>
        </p:txBody>
      </p:sp>
      <p:sp>
        <p:nvSpPr>
          <p:cNvPr id="3" name="Subtitle 2">
            <a:extLst>
              <a:ext uri="{FF2B5EF4-FFF2-40B4-BE49-F238E27FC236}">
                <a16:creationId xmlns:a16="http://schemas.microsoft.com/office/drawing/2014/main" id="{FC404444-F2E0-6C9C-4C6D-05AB61391266}"/>
              </a:ext>
            </a:extLst>
          </p:cNvPr>
          <p:cNvSpPr>
            <a:spLocks noGrp="1"/>
          </p:cNvSpPr>
          <p:nvPr>
            <p:ph type="subTitle" idx="1" hasCustomPrompt="1"/>
          </p:nvPr>
        </p:nvSpPr>
        <p:spPr>
          <a:xfrm>
            <a:off x="306000" y="4910400"/>
            <a:ext cx="11581200" cy="360000"/>
          </a:xfrm>
        </p:spPr>
        <p:txBody>
          <a:bodyPr/>
          <a:lstStyle>
            <a:lvl1pPr marL="0" indent="0" algn="l">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11" name="Text Placeholder 10">
            <a:extLst>
              <a:ext uri="{FF2B5EF4-FFF2-40B4-BE49-F238E27FC236}">
                <a16:creationId xmlns:a16="http://schemas.microsoft.com/office/drawing/2014/main" id="{A4795539-9F7B-3A76-36CE-3A8633FDF0EB}"/>
              </a:ext>
            </a:extLst>
          </p:cNvPr>
          <p:cNvSpPr>
            <a:spLocks noGrp="1"/>
          </p:cNvSpPr>
          <p:nvPr>
            <p:ph type="body" sz="quarter" idx="11" hasCustomPrompt="1"/>
          </p:nvPr>
        </p:nvSpPr>
        <p:spPr>
          <a:xfrm>
            <a:off x="306000" y="6249600"/>
            <a:ext cx="9000000" cy="360000"/>
          </a:xfrm>
        </p:spPr>
        <p:txBody>
          <a:bodyPr/>
          <a:lstStyle>
            <a:lvl1pPr marL="0" indent="0">
              <a:buNone/>
              <a:defRPr sz="2000">
                <a:solidFill>
                  <a:schemeClr val="tx1"/>
                </a:solidFill>
              </a:defRPr>
            </a:lvl1pPr>
          </a:lstStyle>
          <a:p>
            <a:pPr lvl="0"/>
            <a:r>
              <a:rPr lang="en-US" dirty="0"/>
              <a:t>Name, Date, Year</a:t>
            </a:r>
            <a:endParaRPr lang="en-GB" dirty="0"/>
          </a:p>
        </p:txBody>
      </p:sp>
      <p:pic>
        <p:nvPicPr>
          <p:cNvPr id="6" name="Grafik 11">
            <a:extLst>
              <a:ext uri="{FF2B5EF4-FFF2-40B4-BE49-F238E27FC236}">
                <a16:creationId xmlns:a16="http://schemas.microsoft.com/office/drawing/2014/main" id="{94E72C3F-30CE-757F-47B9-699DA98FDB6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354068657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eneric cover with supergraphic_7">
    <p:bg>
      <p:bgPr>
        <a:solidFill>
          <a:schemeClr val="tx2"/>
        </a:solidFill>
        <a:effectLst/>
      </p:bgPr>
    </p:bg>
    <p:spTree>
      <p:nvGrpSpPr>
        <p:cNvPr id="1" name=""/>
        <p:cNvGrpSpPr/>
        <p:nvPr/>
      </p:nvGrpSpPr>
      <p:grpSpPr>
        <a:xfrm>
          <a:off x="0" y="0"/>
          <a:ext cx="0" cy="0"/>
          <a:chOff x="0" y="0"/>
          <a:chExt cx="0" cy="0"/>
        </a:xfrm>
      </p:grpSpPr>
      <p:pic>
        <p:nvPicPr>
          <p:cNvPr id="10" name="Picture 9" descr="A bridge with arches and a body of water&#10;&#10;Description automatically generated">
            <a:extLst>
              <a:ext uri="{FF2B5EF4-FFF2-40B4-BE49-F238E27FC236}">
                <a16:creationId xmlns:a16="http://schemas.microsoft.com/office/drawing/2014/main" id="{9A13D504-A754-8469-21D4-BBB2BAB76E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304800"/>
            <a:ext cx="11581200" cy="3881177"/>
          </a:xfrm>
          <a:prstGeom prst="rect">
            <a:avLst/>
          </a:prstGeom>
        </p:spPr>
      </p:pic>
      <p:sp>
        <p:nvSpPr>
          <p:cNvPr id="5" name="Parallelogram 4">
            <a:extLst>
              <a:ext uri="{FF2B5EF4-FFF2-40B4-BE49-F238E27FC236}">
                <a16:creationId xmlns:a16="http://schemas.microsoft.com/office/drawing/2014/main" id="{01FE8226-377E-BB0D-9F56-D283E5F48EA0}"/>
              </a:ext>
            </a:extLst>
          </p:cNvPr>
          <p:cNvSpPr/>
          <p:nvPr userDrawn="1"/>
        </p:nvSpPr>
        <p:spPr>
          <a:xfrm>
            <a:off x="5969613" y="304800"/>
            <a:ext cx="3780186" cy="3880800"/>
          </a:xfrm>
          <a:prstGeom prst="parallelogram">
            <a:avLst>
              <a:gd name="adj" fmla="val 34323"/>
            </a:avLst>
          </a:prstGeom>
          <a:solidFill>
            <a:schemeClr val="bg1">
              <a:alpha val="3142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47878-4CC5-2F38-EC5C-CE288DFC692B}"/>
              </a:ext>
            </a:extLst>
          </p:cNvPr>
          <p:cNvSpPr>
            <a:spLocks noGrp="1"/>
          </p:cNvSpPr>
          <p:nvPr>
            <p:ph type="ctrTitle" hasCustomPrompt="1"/>
          </p:nvPr>
        </p:nvSpPr>
        <p:spPr>
          <a:xfrm>
            <a:off x="306000" y="4550400"/>
            <a:ext cx="11581200" cy="360000"/>
          </a:xfrm>
        </p:spPr>
        <p:txBody>
          <a:bodyPr anchor="ctr"/>
          <a:lstStyle>
            <a:lvl1pPr algn="l">
              <a:defRPr sz="2400">
                <a:solidFill>
                  <a:schemeClr val="bg1"/>
                </a:solidFill>
              </a:defRPr>
            </a:lvl1pPr>
          </a:lstStyle>
          <a:p>
            <a:r>
              <a:rPr lang="en-US" dirty="0"/>
              <a:t>Title</a:t>
            </a:r>
            <a:endParaRPr lang="en-GB" dirty="0"/>
          </a:p>
        </p:txBody>
      </p:sp>
      <p:sp>
        <p:nvSpPr>
          <p:cNvPr id="3" name="Subtitle 2">
            <a:extLst>
              <a:ext uri="{FF2B5EF4-FFF2-40B4-BE49-F238E27FC236}">
                <a16:creationId xmlns:a16="http://schemas.microsoft.com/office/drawing/2014/main" id="{FC404444-F2E0-6C9C-4C6D-05AB61391266}"/>
              </a:ext>
            </a:extLst>
          </p:cNvPr>
          <p:cNvSpPr>
            <a:spLocks noGrp="1"/>
          </p:cNvSpPr>
          <p:nvPr>
            <p:ph type="subTitle" idx="1" hasCustomPrompt="1"/>
          </p:nvPr>
        </p:nvSpPr>
        <p:spPr>
          <a:xfrm>
            <a:off x="306000" y="4910400"/>
            <a:ext cx="11581200" cy="360000"/>
          </a:xfrm>
        </p:spPr>
        <p:txBody>
          <a:bodyPr/>
          <a:lstStyle>
            <a:lvl1pPr marL="0" indent="0" algn="l">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11" name="Text Placeholder 10">
            <a:extLst>
              <a:ext uri="{FF2B5EF4-FFF2-40B4-BE49-F238E27FC236}">
                <a16:creationId xmlns:a16="http://schemas.microsoft.com/office/drawing/2014/main" id="{A4795539-9F7B-3A76-36CE-3A8633FDF0EB}"/>
              </a:ext>
            </a:extLst>
          </p:cNvPr>
          <p:cNvSpPr>
            <a:spLocks noGrp="1"/>
          </p:cNvSpPr>
          <p:nvPr>
            <p:ph type="body" sz="quarter" idx="11" hasCustomPrompt="1"/>
          </p:nvPr>
        </p:nvSpPr>
        <p:spPr>
          <a:xfrm>
            <a:off x="306000" y="6249600"/>
            <a:ext cx="9000000" cy="360000"/>
          </a:xfrm>
        </p:spPr>
        <p:txBody>
          <a:bodyPr/>
          <a:lstStyle>
            <a:lvl1pPr marL="0" indent="0">
              <a:buNone/>
              <a:defRPr sz="2000">
                <a:solidFill>
                  <a:schemeClr val="bg1"/>
                </a:solidFill>
              </a:defRPr>
            </a:lvl1pPr>
          </a:lstStyle>
          <a:p>
            <a:pPr lvl="0"/>
            <a:r>
              <a:rPr lang="en-US" dirty="0"/>
              <a:t>Name, Date, Year</a:t>
            </a:r>
            <a:endParaRPr lang="en-GB" dirty="0"/>
          </a:p>
        </p:txBody>
      </p:sp>
      <p:sp>
        <p:nvSpPr>
          <p:cNvPr id="6" name="TextBox 5">
            <a:extLst>
              <a:ext uri="{FF2B5EF4-FFF2-40B4-BE49-F238E27FC236}">
                <a16:creationId xmlns:a16="http://schemas.microsoft.com/office/drawing/2014/main" id="{44039BFE-39BD-9727-5CEE-2436185882A7}"/>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grpSp>
        <p:nvGrpSpPr>
          <p:cNvPr id="4" name="Gruppieren 4">
            <a:extLst>
              <a:ext uri="{FF2B5EF4-FFF2-40B4-BE49-F238E27FC236}">
                <a16:creationId xmlns:a16="http://schemas.microsoft.com/office/drawing/2014/main" id="{BFD98251-4009-461B-252D-4EE99CFE72C4}"/>
              </a:ext>
            </a:extLst>
          </p:cNvPr>
          <p:cNvGrpSpPr>
            <a:grpSpLocks noChangeAspect="1"/>
          </p:cNvGrpSpPr>
          <p:nvPr userDrawn="1"/>
        </p:nvGrpSpPr>
        <p:grpSpPr>
          <a:xfrm>
            <a:off x="10811963" y="6165234"/>
            <a:ext cx="1080000" cy="453765"/>
            <a:chOff x="1721984" y="2257682"/>
            <a:chExt cx="7247953" cy="3045250"/>
          </a:xfrm>
        </p:grpSpPr>
        <p:sp>
          <p:nvSpPr>
            <p:cNvPr id="8" name="Freihandform: Form 5">
              <a:extLst>
                <a:ext uri="{FF2B5EF4-FFF2-40B4-BE49-F238E27FC236}">
                  <a16:creationId xmlns:a16="http://schemas.microsoft.com/office/drawing/2014/main" id="{626939A5-F034-2420-098D-DA5134C82BDE}"/>
                </a:ext>
              </a:extLst>
            </p:cNvPr>
            <p:cNvSpPr/>
            <p:nvPr/>
          </p:nvSpPr>
          <p:spPr>
            <a:xfrm>
              <a:off x="1721984" y="4167798"/>
              <a:ext cx="1948179" cy="1135134"/>
            </a:xfrm>
            <a:custGeom>
              <a:avLst/>
              <a:gdLst>
                <a:gd name="connsiteX0" fmla="*/ 1948179 w 1948179"/>
                <a:gd name="connsiteY0" fmla="*/ 391066 h 1135134"/>
                <a:gd name="connsiteX1" fmla="*/ 1641834 w 1948179"/>
                <a:gd name="connsiteY1" fmla="*/ 0 h 1135134"/>
                <a:gd name="connsiteX2" fmla="*/ 1272508 w 1948179"/>
                <a:gd name="connsiteY2" fmla="*/ 302012 h 1135134"/>
                <a:gd name="connsiteX3" fmla="*/ 1257305 w 1948179"/>
                <a:gd name="connsiteY3" fmla="*/ 302012 h 1135134"/>
                <a:gd name="connsiteX4" fmla="*/ 955329 w 1948179"/>
                <a:gd name="connsiteY4" fmla="*/ 0 h 1135134"/>
                <a:gd name="connsiteX5" fmla="*/ 581633 w 1948179"/>
                <a:gd name="connsiteY5" fmla="*/ 312846 h 1135134"/>
                <a:gd name="connsiteX6" fmla="*/ 566177 w 1948179"/>
                <a:gd name="connsiteY6" fmla="*/ 312846 h 1135134"/>
                <a:gd name="connsiteX7" fmla="*/ 333646 w 1948179"/>
                <a:gd name="connsiteY7" fmla="*/ 28240 h 1135134"/>
                <a:gd name="connsiteX8" fmla="*/ 223972 w 1948179"/>
                <a:gd name="connsiteY8" fmla="*/ 10870 h 1135134"/>
                <a:gd name="connsiteX9" fmla="*/ 0 w 1948179"/>
                <a:gd name="connsiteY9" fmla="*/ 10870 h 1135134"/>
                <a:gd name="connsiteX10" fmla="*/ 0 w 1948179"/>
                <a:gd name="connsiteY10" fmla="*/ 257990 h 1135134"/>
                <a:gd name="connsiteX11" fmla="*/ 283991 w 1948179"/>
                <a:gd name="connsiteY11" fmla="*/ 258099 h 1135134"/>
                <a:gd name="connsiteX12" fmla="*/ 283991 w 1948179"/>
                <a:gd name="connsiteY12" fmla="*/ 1116717 h 1135134"/>
                <a:gd name="connsiteX13" fmla="*/ 585967 w 1948179"/>
                <a:gd name="connsiteY13" fmla="*/ 1116717 h 1135134"/>
                <a:gd name="connsiteX14" fmla="*/ 585967 w 1948179"/>
                <a:gd name="connsiteY14" fmla="*/ 562710 h 1135134"/>
                <a:gd name="connsiteX15" fmla="*/ 597342 w 1948179"/>
                <a:gd name="connsiteY15" fmla="*/ 466506 h 1135134"/>
                <a:gd name="connsiteX16" fmla="*/ 820592 w 1948179"/>
                <a:gd name="connsiteY16" fmla="*/ 254198 h 1135134"/>
                <a:gd name="connsiteX17" fmla="*/ 968330 w 1948179"/>
                <a:gd name="connsiteY17" fmla="*/ 473656 h 1135134"/>
                <a:gd name="connsiteX18" fmla="*/ 968330 w 1948179"/>
                <a:gd name="connsiteY18" fmla="*/ 1116753 h 1135134"/>
                <a:gd name="connsiteX19" fmla="*/ 1270305 w 1948179"/>
                <a:gd name="connsiteY19" fmla="*/ 1116753 h 1135134"/>
                <a:gd name="connsiteX20" fmla="*/ 1270305 w 1948179"/>
                <a:gd name="connsiteY20" fmla="*/ 549710 h 1135134"/>
                <a:gd name="connsiteX21" fmla="*/ 1511467 w 1948179"/>
                <a:gd name="connsiteY21" fmla="*/ 254234 h 1135134"/>
                <a:gd name="connsiteX22" fmla="*/ 1644001 w 1948179"/>
                <a:gd name="connsiteY22" fmla="*/ 473692 h 1135134"/>
                <a:gd name="connsiteX23" fmla="*/ 1644001 w 1948179"/>
                <a:gd name="connsiteY23" fmla="*/ 833231 h 1135134"/>
                <a:gd name="connsiteX24" fmla="*/ 1948179 w 1948179"/>
                <a:gd name="connsiteY24" fmla="*/ 1135135 h 1135134"/>
                <a:gd name="connsiteX25" fmla="*/ 1948179 w 1948179"/>
                <a:gd name="connsiteY25" fmla="*/ 391102 h 113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48179" h="1135134">
                  <a:moveTo>
                    <a:pt x="1948179" y="391066"/>
                  </a:moveTo>
                  <a:cubicBezTo>
                    <a:pt x="1948179" y="149904"/>
                    <a:pt x="1852589" y="0"/>
                    <a:pt x="1641834" y="0"/>
                  </a:cubicBezTo>
                  <a:cubicBezTo>
                    <a:pt x="1468023" y="0"/>
                    <a:pt x="1335489" y="108627"/>
                    <a:pt x="1272508" y="302012"/>
                  </a:cubicBezTo>
                  <a:lnTo>
                    <a:pt x="1257305" y="302012"/>
                  </a:lnTo>
                  <a:cubicBezTo>
                    <a:pt x="1239934" y="128201"/>
                    <a:pt x="1142141" y="0"/>
                    <a:pt x="955329" y="0"/>
                  </a:cubicBezTo>
                  <a:cubicBezTo>
                    <a:pt x="768517" y="0"/>
                    <a:pt x="640317" y="115128"/>
                    <a:pt x="581633" y="312846"/>
                  </a:cubicBezTo>
                  <a:lnTo>
                    <a:pt x="566177" y="312846"/>
                  </a:lnTo>
                  <a:cubicBezTo>
                    <a:pt x="527067" y="181539"/>
                    <a:pt x="455238" y="69770"/>
                    <a:pt x="333646" y="28240"/>
                  </a:cubicBezTo>
                  <a:cubicBezTo>
                    <a:pt x="300820" y="17009"/>
                    <a:pt x="264382" y="10870"/>
                    <a:pt x="223972" y="10870"/>
                  </a:cubicBezTo>
                  <a:lnTo>
                    <a:pt x="0" y="10870"/>
                  </a:lnTo>
                  <a:lnTo>
                    <a:pt x="0" y="257990"/>
                  </a:lnTo>
                  <a:lnTo>
                    <a:pt x="283991" y="258099"/>
                  </a:lnTo>
                  <a:lnTo>
                    <a:pt x="283991" y="1116717"/>
                  </a:lnTo>
                  <a:lnTo>
                    <a:pt x="585967" y="1116717"/>
                  </a:lnTo>
                  <a:lnTo>
                    <a:pt x="585967" y="562710"/>
                  </a:lnTo>
                  <a:cubicBezTo>
                    <a:pt x="586725" y="527536"/>
                    <a:pt x="590806" y="495613"/>
                    <a:pt x="597342" y="466506"/>
                  </a:cubicBezTo>
                  <a:cubicBezTo>
                    <a:pt x="629158" y="324727"/>
                    <a:pt x="723268" y="254198"/>
                    <a:pt x="820592" y="254198"/>
                  </a:cubicBezTo>
                  <a:cubicBezTo>
                    <a:pt x="917916" y="254198"/>
                    <a:pt x="968330" y="297642"/>
                    <a:pt x="968330" y="473656"/>
                  </a:cubicBezTo>
                  <a:lnTo>
                    <a:pt x="968330" y="1116753"/>
                  </a:lnTo>
                  <a:lnTo>
                    <a:pt x="1270305" y="1116753"/>
                  </a:lnTo>
                  <a:lnTo>
                    <a:pt x="1270305" y="549710"/>
                  </a:lnTo>
                  <a:cubicBezTo>
                    <a:pt x="1292045" y="330288"/>
                    <a:pt x="1405006" y="254234"/>
                    <a:pt x="1511467" y="254234"/>
                  </a:cubicBezTo>
                  <a:cubicBezTo>
                    <a:pt x="1617927" y="254234"/>
                    <a:pt x="1644001" y="328121"/>
                    <a:pt x="1644001" y="473692"/>
                  </a:cubicBezTo>
                  <a:lnTo>
                    <a:pt x="1644001" y="833231"/>
                  </a:lnTo>
                  <a:cubicBezTo>
                    <a:pt x="1644001" y="1005923"/>
                    <a:pt x="1755662" y="1125384"/>
                    <a:pt x="1948179" y="1135135"/>
                  </a:cubicBezTo>
                  <a:lnTo>
                    <a:pt x="1948179" y="391102"/>
                  </a:lnTo>
                  <a:close/>
                </a:path>
              </a:pathLst>
            </a:custGeom>
            <a:solidFill>
              <a:schemeClr val="bg1"/>
            </a:solidFill>
            <a:ln w="0" cap="flat">
              <a:noFill/>
              <a:prstDash val="solid"/>
              <a:miter/>
            </a:ln>
          </p:spPr>
          <p:txBody>
            <a:bodyPr rtlCol="0" anchor="ctr"/>
            <a:lstStyle/>
            <a:p>
              <a:endParaRPr lang="de-DE"/>
            </a:p>
          </p:txBody>
        </p:sp>
        <p:sp>
          <p:nvSpPr>
            <p:cNvPr id="9" name="Freihandform: Form 7">
              <a:extLst>
                <a:ext uri="{FF2B5EF4-FFF2-40B4-BE49-F238E27FC236}">
                  <a16:creationId xmlns:a16="http://schemas.microsoft.com/office/drawing/2014/main" id="{A7B5069E-C266-2B0A-E579-9A39A75C3990}"/>
                </a:ext>
              </a:extLst>
            </p:cNvPr>
            <p:cNvSpPr/>
            <p:nvPr/>
          </p:nvSpPr>
          <p:spPr>
            <a:xfrm>
              <a:off x="5035697" y="4193979"/>
              <a:ext cx="910332" cy="1088477"/>
            </a:xfrm>
            <a:custGeom>
              <a:avLst/>
              <a:gdLst>
                <a:gd name="connsiteX0" fmla="*/ 326785 w 910332"/>
                <a:gd name="connsiteY0" fmla="*/ 851469 h 1088477"/>
                <a:gd name="connsiteX1" fmla="*/ 897296 w 910332"/>
                <a:gd name="connsiteY1" fmla="*/ 235817 h 1088477"/>
                <a:gd name="connsiteX2" fmla="*/ 897296 w 910332"/>
                <a:gd name="connsiteY2" fmla="*/ 5381 h 1088477"/>
                <a:gd name="connsiteX3" fmla="*/ 897296 w 910332"/>
                <a:gd name="connsiteY3" fmla="*/ 5381 h 1088477"/>
                <a:gd name="connsiteX4" fmla="*/ 897296 w 910332"/>
                <a:gd name="connsiteY4" fmla="*/ 0 h 1088477"/>
                <a:gd name="connsiteX5" fmla="*/ 22535 w 910332"/>
                <a:gd name="connsiteY5" fmla="*/ 0 h 1088477"/>
                <a:gd name="connsiteX6" fmla="*/ 22535 w 910332"/>
                <a:gd name="connsiteY6" fmla="*/ 225958 h 1088477"/>
                <a:gd name="connsiteX7" fmla="*/ 600629 w 910332"/>
                <a:gd name="connsiteY7" fmla="*/ 225958 h 1088477"/>
                <a:gd name="connsiteX8" fmla="*/ 0 w 910332"/>
                <a:gd name="connsiteY8" fmla="*/ 868947 h 1088477"/>
                <a:gd name="connsiteX9" fmla="*/ 0 w 910332"/>
                <a:gd name="connsiteY9" fmla="*/ 1088477 h 1088477"/>
                <a:gd name="connsiteX10" fmla="*/ 910333 w 910332"/>
                <a:gd name="connsiteY10" fmla="*/ 1088477 h 1088477"/>
                <a:gd name="connsiteX11" fmla="*/ 910333 w 910332"/>
                <a:gd name="connsiteY11" fmla="*/ 851469 h 1088477"/>
                <a:gd name="connsiteX12" fmla="*/ 326785 w 910332"/>
                <a:gd name="connsiteY12" fmla="*/ 851469 h 10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332" h="1088477">
                  <a:moveTo>
                    <a:pt x="326785" y="851469"/>
                  </a:moveTo>
                  <a:lnTo>
                    <a:pt x="897296" y="235817"/>
                  </a:lnTo>
                  <a:lnTo>
                    <a:pt x="897296" y="5381"/>
                  </a:lnTo>
                  <a:lnTo>
                    <a:pt x="897296" y="5381"/>
                  </a:lnTo>
                  <a:lnTo>
                    <a:pt x="897296" y="0"/>
                  </a:lnTo>
                  <a:lnTo>
                    <a:pt x="22535" y="0"/>
                  </a:lnTo>
                  <a:lnTo>
                    <a:pt x="22535" y="225958"/>
                  </a:lnTo>
                  <a:lnTo>
                    <a:pt x="600629" y="225958"/>
                  </a:lnTo>
                  <a:lnTo>
                    <a:pt x="0" y="868947"/>
                  </a:lnTo>
                  <a:lnTo>
                    <a:pt x="0" y="1088477"/>
                  </a:lnTo>
                  <a:lnTo>
                    <a:pt x="910333" y="1088477"/>
                  </a:lnTo>
                  <a:lnTo>
                    <a:pt x="910333" y="851469"/>
                  </a:lnTo>
                  <a:lnTo>
                    <a:pt x="326785" y="851469"/>
                  </a:lnTo>
                  <a:close/>
                </a:path>
              </a:pathLst>
            </a:custGeom>
            <a:solidFill>
              <a:schemeClr val="bg1"/>
            </a:solidFill>
            <a:ln w="0" cap="flat">
              <a:noFill/>
              <a:prstDash val="solid"/>
              <a:miter/>
            </a:ln>
          </p:spPr>
          <p:txBody>
            <a:bodyPr rtlCol="0" anchor="ctr"/>
            <a:lstStyle/>
            <a:p>
              <a:endParaRPr lang="de-DE"/>
            </a:p>
          </p:txBody>
        </p:sp>
        <p:sp>
          <p:nvSpPr>
            <p:cNvPr id="12" name="Freihandform: Form 9">
              <a:extLst>
                <a:ext uri="{FF2B5EF4-FFF2-40B4-BE49-F238E27FC236}">
                  <a16:creationId xmlns:a16="http://schemas.microsoft.com/office/drawing/2014/main" id="{E5C93EA6-C959-E5B3-4D45-2870BE39369C}"/>
                </a:ext>
              </a:extLst>
            </p:cNvPr>
            <p:cNvSpPr/>
            <p:nvPr/>
          </p:nvSpPr>
          <p:spPr>
            <a:xfrm>
              <a:off x="6099401" y="4169495"/>
              <a:ext cx="1028023" cy="1115344"/>
            </a:xfrm>
            <a:custGeom>
              <a:avLst/>
              <a:gdLst>
                <a:gd name="connsiteX0" fmla="*/ 670832 w 1028023"/>
                <a:gd name="connsiteY0" fmla="*/ 897368 h 1115344"/>
                <a:gd name="connsiteX1" fmla="*/ 328879 w 1028023"/>
                <a:gd name="connsiteY1" fmla="*/ 1115345 h 1115344"/>
                <a:gd name="connsiteX2" fmla="*/ 0 w 1028023"/>
                <a:gd name="connsiteY2" fmla="*/ 836373 h 1115344"/>
                <a:gd name="connsiteX3" fmla="*/ 389874 w 1028023"/>
                <a:gd name="connsiteY3" fmla="*/ 498754 h 1115344"/>
                <a:gd name="connsiteX4" fmla="*/ 668665 w 1028023"/>
                <a:gd name="connsiteY4" fmla="*/ 415984 h 1115344"/>
                <a:gd name="connsiteX5" fmla="*/ 668665 w 1028023"/>
                <a:gd name="connsiteY5" fmla="*/ 392041 h 1115344"/>
                <a:gd name="connsiteX6" fmla="*/ 483515 w 1028023"/>
                <a:gd name="connsiteY6" fmla="*/ 224333 h 1115344"/>
                <a:gd name="connsiteX7" fmla="*/ 235203 w 1028023"/>
                <a:gd name="connsiteY7" fmla="*/ 383338 h 1115344"/>
                <a:gd name="connsiteX8" fmla="*/ 8703 w 1028023"/>
                <a:gd name="connsiteY8" fmla="*/ 261349 h 1115344"/>
                <a:gd name="connsiteX9" fmla="*/ 513994 w 1028023"/>
                <a:gd name="connsiteY9" fmla="*/ 0 h 1115344"/>
                <a:gd name="connsiteX10" fmla="*/ 964863 w 1028023"/>
                <a:gd name="connsiteY10" fmla="*/ 409483 h 1115344"/>
                <a:gd name="connsiteX11" fmla="*/ 964863 w 1028023"/>
                <a:gd name="connsiteY11" fmla="*/ 762342 h 1115344"/>
                <a:gd name="connsiteX12" fmla="*/ 1028024 w 1028023"/>
                <a:gd name="connsiteY12" fmla="*/ 1112528 h 1115344"/>
                <a:gd name="connsiteX13" fmla="*/ 725290 w 1028023"/>
                <a:gd name="connsiteY13" fmla="*/ 1112528 h 1115344"/>
                <a:gd name="connsiteX14" fmla="*/ 670832 w 1028023"/>
                <a:gd name="connsiteY14" fmla="*/ 897404 h 1115344"/>
                <a:gd name="connsiteX15" fmla="*/ 676104 w 1028023"/>
                <a:gd name="connsiteY15" fmla="*/ 711603 h 1115344"/>
                <a:gd name="connsiteX16" fmla="*/ 676104 w 1028023"/>
                <a:gd name="connsiteY16" fmla="*/ 543715 h 1115344"/>
                <a:gd name="connsiteX17" fmla="*/ 676104 w 1028023"/>
                <a:gd name="connsiteY17" fmla="*/ 543715 h 1115344"/>
                <a:gd name="connsiteX18" fmla="*/ 532339 w 1028023"/>
                <a:gd name="connsiteY18" fmla="*/ 605468 h 1115344"/>
                <a:gd name="connsiteX19" fmla="*/ 308006 w 1028023"/>
                <a:gd name="connsiteY19" fmla="*/ 783468 h 1115344"/>
                <a:gd name="connsiteX20" fmla="*/ 440865 w 1028023"/>
                <a:gd name="connsiteY20" fmla="*/ 918494 h 1115344"/>
                <a:gd name="connsiteX21" fmla="*/ 676104 w 1028023"/>
                <a:gd name="connsiteY21" fmla="*/ 711567 h 111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8023" h="1115344">
                  <a:moveTo>
                    <a:pt x="670832" y="897368"/>
                  </a:moveTo>
                  <a:cubicBezTo>
                    <a:pt x="620093" y="1041639"/>
                    <a:pt x="485681" y="1115345"/>
                    <a:pt x="328879" y="1115345"/>
                  </a:cubicBezTo>
                  <a:cubicBezTo>
                    <a:pt x="119786" y="1115345"/>
                    <a:pt x="0" y="1017154"/>
                    <a:pt x="0" y="836373"/>
                  </a:cubicBezTo>
                  <a:cubicBezTo>
                    <a:pt x="0" y="629447"/>
                    <a:pt x="163374" y="544509"/>
                    <a:pt x="389874" y="498754"/>
                  </a:cubicBezTo>
                  <a:cubicBezTo>
                    <a:pt x="577191" y="459536"/>
                    <a:pt x="659962" y="439963"/>
                    <a:pt x="668665" y="415984"/>
                  </a:cubicBezTo>
                  <a:lnTo>
                    <a:pt x="668665" y="392041"/>
                  </a:lnTo>
                  <a:cubicBezTo>
                    <a:pt x="668665" y="287494"/>
                    <a:pt x="616410" y="224333"/>
                    <a:pt x="483515" y="224333"/>
                  </a:cubicBezTo>
                  <a:cubicBezTo>
                    <a:pt x="350619" y="224333"/>
                    <a:pt x="270052" y="302734"/>
                    <a:pt x="235203" y="383338"/>
                  </a:cubicBezTo>
                  <a:lnTo>
                    <a:pt x="8703" y="261349"/>
                  </a:lnTo>
                  <a:cubicBezTo>
                    <a:pt x="87104" y="100177"/>
                    <a:pt x="278791" y="0"/>
                    <a:pt x="513994" y="0"/>
                  </a:cubicBezTo>
                  <a:cubicBezTo>
                    <a:pt x="821098" y="0"/>
                    <a:pt x="964863" y="143729"/>
                    <a:pt x="964863" y="409483"/>
                  </a:cubicBezTo>
                  <a:lnTo>
                    <a:pt x="964863" y="762342"/>
                  </a:lnTo>
                  <a:cubicBezTo>
                    <a:pt x="964863" y="988841"/>
                    <a:pt x="991008" y="1082013"/>
                    <a:pt x="1028024" y="1112528"/>
                  </a:cubicBezTo>
                  <a:lnTo>
                    <a:pt x="725290" y="1112528"/>
                  </a:lnTo>
                  <a:cubicBezTo>
                    <a:pt x="699144" y="1088585"/>
                    <a:pt x="677368" y="1021560"/>
                    <a:pt x="670832" y="897404"/>
                  </a:cubicBezTo>
                  <a:close/>
                  <a:moveTo>
                    <a:pt x="676104" y="711603"/>
                  </a:moveTo>
                  <a:lnTo>
                    <a:pt x="676104" y="543715"/>
                  </a:lnTo>
                  <a:lnTo>
                    <a:pt x="676104" y="543715"/>
                  </a:lnTo>
                  <a:cubicBezTo>
                    <a:pt x="646564" y="571016"/>
                    <a:pt x="610776" y="581525"/>
                    <a:pt x="532339" y="605468"/>
                  </a:cubicBezTo>
                  <a:cubicBezTo>
                    <a:pt x="384241" y="646853"/>
                    <a:pt x="308006" y="685458"/>
                    <a:pt x="308006" y="783468"/>
                  </a:cubicBezTo>
                  <a:cubicBezTo>
                    <a:pt x="308006" y="870608"/>
                    <a:pt x="369001" y="918494"/>
                    <a:pt x="440865" y="918494"/>
                  </a:cubicBezTo>
                  <a:cubicBezTo>
                    <a:pt x="549782" y="918494"/>
                    <a:pt x="654328" y="837926"/>
                    <a:pt x="676104" y="711567"/>
                  </a:cubicBezTo>
                  <a:close/>
                </a:path>
              </a:pathLst>
            </a:custGeom>
            <a:solidFill>
              <a:schemeClr val="bg1"/>
            </a:solidFill>
            <a:ln w="0" cap="flat">
              <a:noFill/>
              <a:prstDash val="solid"/>
              <a:miter/>
            </a:ln>
          </p:spPr>
          <p:txBody>
            <a:bodyPr rtlCol="0" anchor="ctr"/>
            <a:lstStyle/>
            <a:p>
              <a:endParaRPr lang="de-DE"/>
            </a:p>
          </p:txBody>
        </p:sp>
        <p:sp>
          <p:nvSpPr>
            <p:cNvPr id="13" name="Freihandform: Form 11">
              <a:extLst>
                <a:ext uri="{FF2B5EF4-FFF2-40B4-BE49-F238E27FC236}">
                  <a16:creationId xmlns:a16="http://schemas.microsoft.com/office/drawing/2014/main" id="{3E44A4FC-CEB1-2588-882C-997D36B963C0}"/>
                </a:ext>
              </a:extLst>
            </p:cNvPr>
            <p:cNvSpPr/>
            <p:nvPr/>
          </p:nvSpPr>
          <p:spPr>
            <a:xfrm>
              <a:off x="4301487" y="2782401"/>
              <a:ext cx="1066448" cy="1110650"/>
            </a:xfrm>
            <a:custGeom>
              <a:avLst/>
              <a:gdLst>
                <a:gd name="connsiteX0" fmla="*/ 0 w 1066448"/>
                <a:gd name="connsiteY0" fmla="*/ 556390 h 1110650"/>
                <a:gd name="connsiteX1" fmla="*/ 541657 w 1066448"/>
                <a:gd name="connsiteY1" fmla="*/ 0 h 1110650"/>
                <a:gd name="connsiteX2" fmla="*/ 1066448 w 1066448"/>
                <a:gd name="connsiteY2" fmla="*/ 545846 h 1110650"/>
                <a:gd name="connsiteX3" fmla="*/ 526923 w 1066448"/>
                <a:gd name="connsiteY3" fmla="*/ 1110650 h 1110650"/>
                <a:gd name="connsiteX4" fmla="*/ 36 w 1066448"/>
                <a:gd name="connsiteY4" fmla="*/ 556354 h 1110650"/>
                <a:gd name="connsiteX5" fmla="*/ 765051 w 1066448"/>
                <a:gd name="connsiteY5" fmla="*/ 550071 h 1110650"/>
                <a:gd name="connsiteX6" fmla="*/ 537431 w 1066448"/>
                <a:gd name="connsiteY6" fmla="*/ 216569 h 1110650"/>
                <a:gd name="connsiteX7" fmla="*/ 305587 w 1066448"/>
                <a:gd name="connsiteY7" fmla="*/ 547976 h 1110650"/>
                <a:gd name="connsiteX8" fmla="*/ 528981 w 1066448"/>
                <a:gd name="connsiteY8" fmla="*/ 892023 h 1110650"/>
                <a:gd name="connsiteX9" fmla="*/ 765051 w 1066448"/>
                <a:gd name="connsiteY9" fmla="*/ 550071 h 111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448" h="1110650">
                  <a:moveTo>
                    <a:pt x="0" y="556390"/>
                  </a:moveTo>
                  <a:cubicBezTo>
                    <a:pt x="0" y="238164"/>
                    <a:pt x="198115" y="0"/>
                    <a:pt x="541657" y="0"/>
                  </a:cubicBezTo>
                  <a:cubicBezTo>
                    <a:pt x="885198" y="0"/>
                    <a:pt x="1066448" y="214980"/>
                    <a:pt x="1066448" y="545846"/>
                  </a:cubicBezTo>
                  <a:cubicBezTo>
                    <a:pt x="1066448" y="876711"/>
                    <a:pt x="868333" y="1110650"/>
                    <a:pt x="526923" y="1110650"/>
                  </a:cubicBezTo>
                  <a:cubicBezTo>
                    <a:pt x="185512" y="1110650"/>
                    <a:pt x="36" y="893576"/>
                    <a:pt x="36" y="556354"/>
                  </a:cubicBezTo>
                  <a:close/>
                  <a:moveTo>
                    <a:pt x="765051" y="550071"/>
                  </a:moveTo>
                  <a:cubicBezTo>
                    <a:pt x="765051" y="335091"/>
                    <a:pt x="689177" y="216569"/>
                    <a:pt x="537431" y="216569"/>
                  </a:cubicBezTo>
                  <a:cubicBezTo>
                    <a:pt x="385685" y="216569"/>
                    <a:pt x="305587" y="335127"/>
                    <a:pt x="305587" y="547976"/>
                  </a:cubicBezTo>
                  <a:cubicBezTo>
                    <a:pt x="305587" y="760825"/>
                    <a:pt x="379329" y="892023"/>
                    <a:pt x="528981" y="892023"/>
                  </a:cubicBezTo>
                  <a:cubicBezTo>
                    <a:pt x="678633" y="892023"/>
                    <a:pt x="765051" y="769276"/>
                    <a:pt x="765051" y="550071"/>
                  </a:cubicBezTo>
                  <a:close/>
                </a:path>
              </a:pathLst>
            </a:custGeom>
            <a:solidFill>
              <a:schemeClr val="bg1"/>
            </a:solidFill>
            <a:ln w="0" cap="flat">
              <a:noFill/>
              <a:prstDash val="solid"/>
              <a:miter/>
            </a:ln>
          </p:spPr>
          <p:txBody>
            <a:bodyPr rtlCol="0" anchor="ctr"/>
            <a:lstStyle/>
            <a:p>
              <a:endParaRPr lang="de-DE"/>
            </a:p>
          </p:txBody>
        </p:sp>
        <p:sp>
          <p:nvSpPr>
            <p:cNvPr id="14" name="Freihandform: Form 12">
              <a:extLst>
                <a:ext uri="{FF2B5EF4-FFF2-40B4-BE49-F238E27FC236}">
                  <a16:creationId xmlns:a16="http://schemas.microsoft.com/office/drawing/2014/main" id="{613BE92C-8B17-6E5B-9657-6F4D7C9BFCC9}"/>
                </a:ext>
              </a:extLst>
            </p:cNvPr>
            <p:cNvSpPr/>
            <p:nvPr/>
          </p:nvSpPr>
          <p:spPr>
            <a:xfrm>
              <a:off x="6410838" y="2808294"/>
              <a:ext cx="1066231" cy="1086021"/>
            </a:xfrm>
            <a:custGeom>
              <a:avLst/>
              <a:gdLst>
                <a:gd name="connsiteX0" fmla="*/ 0 w 1066231"/>
                <a:gd name="connsiteY0" fmla="*/ 1228 h 1086021"/>
                <a:gd name="connsiteX1" fmla="*/ 283955 w 1066231"/>
                <a:gd name="connsiteY1" fmla="*/ 1228 h 1086021"/>
                <a:gd name="connsiteX2" fmla="*/ 526381 w 1066231"/>
                <a:gd name="connsiteY2" fmla="*/ 790691 h 1086021"/>
                <a:gd name="connsiteX3" fmla="*/ 539381 w 1066231"/>
                <a:gd name="connsiteY3" fmla="*/ 790691 h 1086021"/>
                <a:gd name="connsiteX4" fmla="*/ 777545 w 1066231"/>
                <a:gd name="connsiteY4" fmla="*/ 0 h 1086021"/>
                <a:gd name="connsiteX5" fmla="*/ 1066232 w 1066231"/>
                <a:gd name="connsiteY5" fmla="*/ 0 h 1086021"/>
                <a:gd name="connsiteX6" fmla="*/ 675346 w 1066231"/>
                <a:gd name="connsiteY6" fmla="*/ 1086021 h 1086021"/>
                <a:gd name="connsiteX7" fmla="*/ 394821 w 1066231"/>
                <a:gd name="connsiteY7" fmla="*/ 1084866 h 1086021"/>
                <a:gd name="connsiteX8" fmla="*/ 0 w 1066231"/>
                <a:gd name="connsiteY8" fmla="*/ 1228 h 108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31" h="1086021">
                  <a:moveTo>
                    <a:pt x="0" y="1228"/>
                  </a:moveTo>
                  <a:lnTo>
                    <a:pt x="283955" y="1228"/>
                  </a:lnTo>
                  <a:lnTo>
                    <a:pt x="526381" y="790691"/>
                  </a:lnTo>
                  <a:lnTo>
                    <a:pt x="539381" y="790691"/>
                  </a:lnTo>
                  <a:lnTo>
                    <a:pt x="777545" y="0"/>
                  </a:lnTo>
                  <a:lnTo>
                    <a:pt x="1066232" y="0"/>
                  </a:lnTo>
                  <a:lnTo>
                    <a:pt x="675346" y="1086021"/>
                  </a:lnTo>
                  <a:lnTo>
                    <a:pt x="394821" y="1084866"/>
                  </a:lnTo>
                  <a:lnTo>
                    <a:pt x="0" y="1228"/>
                  </a:lnTo>
                  <a:close/>
                </a:path>
              </a:pathLst>
            </a:custGeom>
            <a:solidFill>
              <a:schemeClr val="bg1"/>
            </a:solidFill>
            <a:ln w="0" cap="flat">
              <a:noFill/>
              <a:prstDash val="solid"/>
              <a:miter/>
            </a:ln>
          </p:spPr>
          <p:txBody>
            <a:bodyPr rtlCol="0" anchor="ctr"/>
            <a:lstStyle/>
            <a:p>
              <a:endParaRPr lang="de-DE"/>
            </a:p>
          </p:txBody>
        </p:sp>
        <p:sp>
          <p:nvSpPr>
            <p:cNvPr id="15" name="Freihandform: Form 13">
              <a:extLst>
                <a:ext uri="{FF2B5EF4-FFF2-40B4-BE49-F238E27FC236}">
                  <a16:creationId xmlns:a16="http://schemas.microsoft.com/office/drawing/2014/main" id="{D9C2D631-F564-1B3F-DEEB-093FC07211BA}"/>
                </a:ext>
              </a:extLst>
            </p:cNvPr>
            <p:cNvSpPr/>
            <p:nvPr/>
          </p:nvSpPr>
          <p:spPr>
            <a:xfrm>
              <a:off x="3393430" y="2257682"/>
              <a:ext cx="851865" cy="1636633"/>
            </a:xfrm>
            <a:custGeom>
              <a:avLst/>
              <a:gdLst>
                <a:gd name="connsiteX0" fmla="*/ 561374 w 851865"/>
                <a:gd name="connsiteY0" fmla="*/ 396700 h 1636633"/>
                <a:gd name="connsiteX1" fmla="*/ 717454 w 851865"/>
                <a:gd name="connsiteY1" fmla="*/ 227619 h 1636633"/>
                <a:gd name="connsiteX2" fmla="*/ 851866 w 851865"/>
                <a:gd name="connsiteY2" fmla="*/ 247120 h 1636633"/>
                <a:gd name="connsiteX3" fmla="*/ 851866 w 851865"/>
                <a:gd name="connsiteY3" fmla="*/ 26001 h 1636633"/>
                <a:gd name="connsiteX4" fmla="*/ 648117 w 851865"/>
                <a:gd name="connsiteY4" fmla="*/ 0 h 1636633"/>
                <a:gd name="connsiteX5" fmla="*/ 277419 w 851865"/>
                <a:gd name="connsiteY5" fmla="*/ 381496 h 1636633"/>
                <a:gd name="connsiteX6" fmla="*/ 277419 w 851865"/>
                <a:gd name="connsiteY6" fmla="*/ 550576 h 1636633"/>
                <a:gd name="connsiteX7" fmla="*/ 85226 w 851865"/>
                <a:gd name="connsiteY7" fmla="*/ 550576 h 1636633"/>
                <a:gd name="connsiteX8" fmla="*/ 0 w 851865"/>
                <a:gd name="connsiteY8" fmla="*/ 784696 h 1636633"/>
                <a:gd name="connsiteX9" fmla="*/ 277419 w 851865"/>
                <a:gd name="connsiteY9" fmla="*/ 784696 h 1636633"/>
                <a:gd name="connsiteX10" fmla="*/ 277419 w 851865"/>
                <a:gd name="connsiteY10" fmla="*/ 1636634 h 1636633"/>
                <a:gd name="connsiteX11" fmla="*/ 561410 w 851865"/>
                <a:gd name="connsiteY11" fmla="*/ 1636634 h 1636633"/>
                <a:gd name="connsiteX12" fmla="*/ 561410 w 851865"/>
                <a:gd name="connsiteY12" fmla="*/ 767831 h 1636633"/>
                <a:gd name="connsiteX13" fmla="*/ 552743 w 851865"/>
                <a:gd name="connsiteY13" fmla="*/ 784732 h 1636633"/>
                <a:gd name="connsiteX14" fmla="*/ 822650 w 851865"/>
                <a:gd name="connsiteY14" fmla="*/ 784732 h 1636633"/>
                <a:gd name="connsiteX15" fmla="*/ 822650 w 851865"/>
                <a:gd name="connsiteY15" fmla="*/ 550612 h 1636633"/>
                <a:gd name="connsiteX16" fmla="*/ 552743 w 851865"/>
                <a:gd name="connsiteY16" fmla="*/ 550612 h 1636633"/>
                <a:gd name="connsiteX17" fmla="*/ 561410 w 851865"/>
                <a:gd name="connsiteY17" fmla="*/ 585281 h 1636633"/>
                <a:gd name="connsiteX18" fmla="*/ 561410 w 851865"/>
                <a:gd name="connsiteY18" fmla="*/ 396700 h 163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1865" h="1636633">
                  <a:moveTo>
                    <a:pt x="561374" y="396700"/>
                  </a:moveTo>
                  <a:cubicBezTo>
                    <a:pt x="561374" y="273157"/>
                    <a:pt x="602543" y="227619"/>
                    <a:pt x="717454" y="227619"/>
                  </a:cubicBezTo>
                  <a:cubicBezTo>
                    <a:pt x="769492" y="227619"/>
                    <a:pt x="814995" y="236286"/>
                    <a:pt x="851866" y="247120"/>
                  </a:cubicBezTo>
                  <a:lnTo>
                    <a:pt x="851866" y="26001"/>
                  </a:lnTo>
                  <a:cubicBezTo>
                    <a:pt x="810697" y="15167"/>
                    <a:pt x="758658" y="0"/>
                    <a:pt x="648117" y="0"/>
                  </a:cubicBezTo>
                  <a:cubicBezTo>
                    <a:pt x="403164" y="0"/>
                    <a:pt x="277419" y="145246"/>
                    <a:pt x="277419" y="381496"/>
                  </a:cubicBezTo>
                  <a:lnTo>
                    <a:pt x="277419" y="550576"/>
                  </a:lnTo>
                  <a:lnTo>
                    <a:pt x="85226" y="550576"/>
                  </a:lnTo>
                  <a:lnTo>
                    <a:pt x="0" y="784696"/>
                  </a:lnTo>
                  <a:lnTo>
                    <a:pt x="277419" y="784696"/>
                  </a:lnTo>
                  <a:lnTo>
                    <a:pt x="277419" y="1636634"/>
                  </a:lnTo>
                  <a:lnTo>
                    <a:pt x="561410" y="1636634"/>
                  </a:lnTo>
                  <a:lnTo>
                    <a:pt x="561410" y="767831"/>
                  </a:lnTo>
                  <a:lnTo>
                    <a:pt x="552743" y="784732"/>
                  </a:lnTo>
                  <a:lnTo>
                    <a:pt x="822650" y="784732"/>
                  </a:lnTo>
                  <a:lnTo>
                    <a:pt x="822650" y="550612"/>
                  </a:lnTo>
                  <a:lnTo>
                    <a:pt x="552743" y="550612"/>
                  </a:lnTo>
                  <a:lnTo>
                    <a:pt x="561410" y="585281"/>
                  </a:lnTo>
                  <a:lnTo>
                    <a:pt x="561410" y="396700"/>
                  </a:lnTo>
                  <a:close/>
                </a:path>
              </a:pathLst>
            </a:custGeom>
            <a:solidFill>
              <a:schemeClr val="bg1"/>
            </a:solidFill>
            <a:ln w="0" cap="flat">
              <a:noFill/>
              <a:prstDash val="solid"/>
              <a:miter/>
            </a:ln>
          </p:spPr>
          <p:txBody>
            <a:bodyPr rtlCol="0" anchor="ctr"/>
            <a:lstStyle/>
            <a:p>
              <a:endParaRPr lang="de-DE"/>
            </a:p>
          </p:txBody>
        </p:sp>
        <p:sp>
          <p:nvSpPr>
            <p:cNvPr id="16" name="Freihandform: Form 14">
              <a:extLst>
                <a:ext uri="{FF2B5EF4-FFF2-40B4-BE49-F238E27FC236}">
                  <a16:creationId xmlns:a16="http://schemas.microsoft.com/office/drawing/2014/main" id="{B2CE2C85-9943-0C5D-6E00-0F6532EDB881}"/>
                </a:ext>
              </a:extLst>
            </p:cNvPr>
            <p:cNvSpPr/>
            <p:nvPr/>
          </p:nvSpPr>
          <p:spPr>
            <a:xfrm>
              <a:off x="5437019" y="2809522"/>
              <a:ext cx="840273" cy="1083529"/>
            </a:xfrm>
            <a:custGeom>
              <a:avLst/>
              <a:gdLst>
                <a:gd name="connsiteX0" fmla="*/ 826190 w 840273"/>
                <a:gd name="connsiteY0" fmla="*/ 2492 h 1083529"/>
                <a:gd name="connsiteX1" fmla="*/ 462100 w 840273"/>
                <a:gd name="connsiteY1" fmla="*/ 341700 h 1083529"/>
                <a:gd name="connsiteX2" fmla="*/ 453108 w 840273"/>
                <a:gd name="connsiteY2" fmla="*/ 341772 h 1083529"/>
                <a:gd name="connsiteX3" fmla="*/ 464158 w 840273"/>
                <a:gd name="connsiteY3" fmla="*/ 154780 h 1083529"/>
                <a:gd name="connsiteX4" fmla="*/ 463870 w 840273"/>
                <a:gd name="connsiteY4" fmla="*/ 0 h 1083529"/>
                <a:gd name="connsiteX5" fmla="*/ 82410 w 840273"/>
                <a:gd name="connsiteY5" fmla="*/ 0 h 1083529"/>
                <a:gd name="connsiteX6" fmla="*/ 0 w 840273"/>
                <a:gd name="connsiteY6" fmla="*/ 224875 h 1083529"/>
                <a:gd name="connsiteX7" fmla="*/ 212849 w 840273"/>
                <a:gd name="connsiteY7" fmla="*/ 224875 h 1083529"/>
                <a:gd name="connsiteX8" fmla="*/ 212849 w 840273"/>
                <a:gd name="connsiteY8" fmla="*/ 1083530 h 1083529"/>
                <a:gd name="connsiteX9" fmla="*/ 488535 w 840273"/>
                <a:gd name="connsiteY9" fmla="*/ 1083530 h 1083529"/>
                <a:gd name="connsiteX10" fmla="*/ 488535 w 840273"/>
                <a:gd name="connsiteY10" fmla="*/ 684266 h 1083529"/>
                <a:gd name="connsiteX11" fmla="*/ 760970 w 840273"/>
                <a:gd name="connsiteY11" fmla="*/ 332708 h 1083529"/>
                <a:gd name="connsiteX12" fmla="*/ 840274 w 840273"/>
                <a:gd name="connsiteY12" fmla="*/ 332708 h 1083529"/>
                <a:gd name="connsiteX13" fmla="*/ 840274 w 840273"/>
                <a:gd name="connsiteY13" fmla="*/ 2456 h 1083529"/>
                <a:gd name="connsiteX14" fmla="*/ 826153 w 840273"/>
                <a:gd name="connsiteY14" fmla="*/ 2456 h 108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0273" h="1083529">
                  <a:moveTo>
                    <a:pt x="826190" y="2492"/>
                  </a:moveTo>
                  <a:cubicBezTo>
                    <a:pt x="640786" y="2492"/>
                    <a:pt x="490918" y="119786"/>
                    <a:pt x="462100" y="341700"/>
                  </a:cubicBezTo>
                  <a:lnTo>
                    <a:pt x="453108" y="341772"/>
                  </a:lnTo>
                  <a:lnTo>
                    <a:pt x="464158" y="154780"/>
                  </a:lnTo>
                  <a:lnTo>
                    <a:pt x="463870" y="0"/>
                  </a:lnTo>
                  <a:lnTo>
                    <a:pt x="82410" y="0"/>
                  </a:lnTo>
                  <a:lnTo>
                    <a:pt x="0" y="224875"/>
                  </a:lnTo>
                  <a:lnTo>
                    <a:pt x="212849" y="224875"/>
                  </a:lnTo>
                  <a:lnTo>
                    <a:pt x="212849" y="1083530"/>
                  </a:lnTo>
                  <a:lnTo>
                    <a:pt x="488535" y="1083530"/>
                  </a:lnTo>
                  <a:lnTo>
                    <a:pt x="488535" y="684266"/>
                  </a:lnTo>
                  <a:cubicBezTo>
                    <a:pt x="488535" y="440432"/>
                    <a:pt x="517894" y="332708"/>
                    <a:pt x="760970" y="332708"/>
                  </a:cubicBezTo>
                  <a:lnTo>
                    <a:pt x="840274" y="332708"/>
                  </a:lnTo>
                  <a:lnTo>
                    <a:pt x="840274" y="2456"/>
                  </a:lnTo>
                  <a:lnTo>
                    <a:pt x="826153" y="2456"/>
                  </a:lnTo>
                  <a:close/>
                </a:path>
              </a:pathLst>
            </a:custGeom>
            <a:solidFill>
              <a:schemeClr val="bg1"/>
            </a:solidFill>
            <a:ln w="0" cap="flat">
              <a:noFill/>
              <a:prstDash val="solid"/>
              <a:miter/>
            </a:ln>
          </p:spPr>
          <p:txBody>
            <a:bodyPr rtlCol="0" anchor="ctr"/>
            <a:lstStyle/>
            <a:p>
              <a:endParaRPr lang="de-DE"/>
            </a:p>
          </p:txBody>
        </p:sp>
        <p:sp>
          <p:nvSpPr>
            <p:cNvPr id="17" name="Freihandform: Form 15">
              <a:extLst>
                <a:ext uri="{FF2B5EF4-FFF2-40B4-BE49-F238E27FC236}">
                  <a16:creationId xmlns:a16="http://schemas.microsoft.com/office/drawing/2014/main" id="{89BE753D-D038-9E7F-7653-9D984FE67313}"/>
                </a:ext>
              </a:extLst>
            </p:cNvPr>
            <p:cNvSpPr/>
            <p:nvPr/>
          </p:nvSpPr>
          <p:spPr>
            <a:xfrm>
              <a:off x="7188817" y="4190765"/>
              <a:ext cx="848471" cy="1094074"/>
            </a:xfrm>
            <a:custGeom>
              <a:avLst/>
              <a:gdLst>
                <a:gd name="connsiteX0" fmla="*/ 834171 w 848471"/>
                <a:gd name="connsiteY0" fmla="*/ 2528 h 1094074"/>
                <a:gd name="connsiteX1" fmla="*/ 466542 w 848471"/>
                <a:gd name="connsiteY1" fmla="*/ 345022 h 1094074"/>
                <a:gd name="connsiteX2" fmla="*/ 457478 w 848471"/>
                <a:gd name="connsiteY2" fmla="*/ 345094 h 1094074"/>
                <a:gd name="connsiteX3" fmla="*/ 468636 w 848471"/>
                <a:gd name="connsiteY3" fmla="*/ 156296 h 1094074"/>
                <a:gd name="connsiteX4" fmla="*/ 468348 w 848471"/>
                <a:gd name="connsiteY4" fmla="*/ 0 h 1094074"/>
                <a:gd name="connsiteX5" fmla="*/ 83204 w 848471"/>
                <a:gd name="connsiteY5" fmla="*/ 0 h 1094074"/>
                <a:gd name="connsiteX6" fmla="*/ 0 w 848471"/>
                <a:gd name="connsiteY6" fmla="*/ 227078 h 1094074"/>
                <a:gd name="connsiteX7" fmla="*/ 214944 w 848471"/>
                <a:gd name="connsiteY7" fmla="*/ 227078 h 1094074"/>
                <a:gd name="connsiteX8" fmla="*/ 214944 w 848471"/>
                <a:gd name="connsiteY8" fmla="*/ 1094075 h 1094074"/>
                <a:gd name="connsiteX9" fmla="*/ 493302 w 848471"/>
                <a:gd name="connsiteY9" fmla="*/ 1094075 h 1094074"/>
                <a:gd name="connsiteX10" fmla="*/ 493302 w 848471"/>
                <a:gd name="connsiteY10" fmla="*/ 690911 h 1094074"/>
                <a:gd name="connsiteX11" fmla="*/ 768409 w 848471"/>
                <a:gd name="connsiteY11" fmla="*/ 335958 h 1094074"/>
                <a:gd name="connsiteX12" fmla="*/ 848471 w 848471"/>
                <a:gd name="connsiteY12" fmla="*/ 335958 h 1094074"/>
                <a:gd name="connsiteX13" fmla="*/ 848471 w 848471"/>
                <a:gd name="connsiteY13" fmla="*/ 2528 h 1094074"/>
                <a:gd name="connsiteX14" fmla="*/ 834207 w 848471"/>
                <a:gd name="connsiteY14" fmla="*/ 2528 h 1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71" h="1094074">
                  <a:moveTo>
                    <a:pt x="834171" y="2528"/>
                  </a:moveTo>
                  <a:cubicBezTo>
                    <a:pt x="646962" y="2528"/>
                    <a:pt x="495649" y="120942"/>
                    <a:pt x="466542" y="345022"/>
                  </a:cubicBezTo>
                  <a:lnTo>
                    <a:pt x="457478" y="345094"/>
                  </a:lnTo>
                  <a:lnTo>
                    <a:pt x="468636" y="156296"/>
                  </a:lnTo>
                  <a:lnTo>
                    <a:pt x="468348" y="0"/>
                  </a:lnTo>
                  <a:lnTo>
                    <a:pt x="83204" y="0"/>
                  </a:lnTo>
                  <a:lnTo>
                    <a:pt x="0" y="227078"/>
                  </a:lnTo>
                  <a:lnTo>
                    <a:pt x="214944" y="227078"/>
                  </a:lnTo>
                  <a:lnTo>
                    <a:pt x="214944" y="1094075"/>
                  </a:lnTo>
                  <a:lnTo>
                    <a:pt x="493302" y="1094075"/>
                  </a:lnTo>
                  <a:lnTo>
                    <a:pt x="493302" y="690911"/>
                  </a:lnTo>
                  <a:cubicBezTo>
                    <a:pt x="493302" y="444730"/>
                    <a:pt x="522950" y="335958"/>
                    <a:pt x="768409" y="335958"/>
                  </a:cubicBezTo>
                  <a:lnTo>
                    <a:pt x="848471" y="335958"/>
                  </a:lnTo>
                  <a:lnTo>
                    <a:pt x="848471" y="2528"/>
                  </a:lnTo>
                  <a:lnTo>
                    <a:pt x="834207" y="2528"/>
                  </a:lnTo>
                  <a:close/>
                </a:path>
              </a:pathLst>
            </a:custGeom>
            <a:solidFill>
              <a:schemeClr val="bg1"/>
            </a:solidFill>
            <a:ln w="0" cap="flat">
              <a:noFill/>
              <a:prstDash val="solid"/>
              <a:miter/>
            </a:ln>
          </p:spPr>
          <p:txBody>
            <a:bodyPr rtlCol="0" anchor="ctr"/>
            <a:lstStyle/>
            <a:p>
              <a:endParaRPr lang="de-DE"/>
            </a:p>
          </p:txBody>
        </p:sp>
        <p:sp>
          <p:nvSpPr>
            <p:cNvPr id="18" name="Freihandform: Form 16">
              <a:extLst>
                <a:ext uri="{FF2B5EF4-FFF2-40B4-BE49-F238E27FC236}">
                  <a16:creationId xmlns:a16="http://schemas.microsoft.com/office/drawing/2014/main" id="{4BCD8B31-4221-D446-D4CF-A334838EF0B7}"/>
                </a:ext>
              </a:extLst>
            </p:cNvPr>
            <p:cNvSpPr/>
            <p:nvPr/>
          </p:nvSpPr>
          <p:spPr>
            <a:xfrm>
              <a:off x="7359955" y="2808294"/>
              <a:ext cx="682026" cy="1086021"/>
            </a:xfrm>
            <a:custGeom>
              <a:avLst/>
              <a:gdLst>
                <a:gd name="connsiteX0" fmla="*/ 0 w 682026"/>
                <a:gd name="connsiteY0" fmla="*/ 1086021 h 1086021"/>
                <a:gd name="connsiteX1" fmla="*/ 286772 w 682026"/>
                <a:gd name="connsiteY1" fmla="*/ 1086021 h 1086021"/>
                <a:gd name="connsiteX2" fmla="*/ 682027 w 682026"/>
                <a:gd name="connsiteY2" fmla="*/ 0 h 1086021"/>
                <a:gd name="connsiteX3" fmla="*/ 395291 w 682026"/>
                <a:gd name="connsiteY3" fmla="*/ 0 h 1086021"/>
                <a:gd name="connsiteX4" fmla="*/ 0 w 682026"/>
                <a:gd name="connsiteY4" fmla="*/ 1086021 h 108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026" h="1086021">
                  <a:moveTo>
                    <a:pt x="0" y="1086021"/>
                  </a:moveTo>
                  <a:lnTo>
                    <a:pt x="286772" y="1086021"/>
                  </a:lnTo>
                  <a:lnTo>
                    <a:pt x="682027" y="0"/>
                  </a:lnTo>
                  <a:lnTo>
                    <a:pt x="395291" y="0"/>
                  </a:lnTo>
                  <a:lnTo>
                    <a:pt x="0" y="1086021"/>
                  </a:lnTo>
                  <a:close/>
                </a:path>
              </a:pathLst>
            </a:custGeom>
            <a:solidFill>
              <a:schemeClr val="bg1"/>
            </a:solidFill>
            <a:ln w="0" cap="flat">
              <a:noFill/>
              <a:prstDash val="solid"/>
              <a:miter/>
            </a:ln>
          </p:spPr>
          <p:txBody>
            <a:bodyPr rtlCol="0" anchor="ctr"/>
            <a:lstStyle/>
            <a:p>
              <a:endParaRPr lang="de-DE"/>
            </a:p>
          </p:txBody>
        </p:sp>
        <p:sp>
          <p:nvSpPr>
            <p:cNvPr id="19" name="Freihandform: Form 17">
              <a:extLst>
                <a:ext uri="{FF2B5EF4-FFF2-40B4-BE49-F238E27FC236}">
                  <a16:creationId xmlns:a16="http://schemas.microsoft.com/office/drawing/2014/main" id="{31083F61-5D8A-C8BC-B968-F22A25B1C4E5}"/>
                </a:ext>
              </a:extLst>
            </p:cNvPr>
            <p:cNvSpPr/>
            <p:nvPr/>
          </p:nvSpPr>
          <p:spPr>
            <a:xfrm>
              <a:off x="3838015" y="4167870"/>
              <a:ext cx="1029649" cy="1116969"/>
            </a:xfrm>
            <a:custGeom>
              <a:avLst/>
              <a:gdLst>
                <a:gd name="connsiteX0" fmla="*/ 671879 w 1029649"/>
                <a:gd name="connsiteY0" fmla="*/ 898668 h 1116969"/>
                <a:gd name="connsiteX1" fmla="*/ 329385 w 1029649"/>
                <a:gd name="connsiteY1" fmla="*/ 1116970 h 1116969"/>
                <a:gd name="connsiteX2" fmla="*/ 0 w 1029649"/>
                <a:gd name="connsiteY2" fmla="*/ 837601 h 1116969"/>
                <a:gd name="connsiteX3" fmla="*/ 390452 w 1029649"/>
                <a:gd name="connsiteY3" fmla="*/ 499477 h 1116969"/>
                <a:gd name="connsiteX4" fmla="*/ 669676 w 1029649"/>
                <a:gd name="connsiteY4" fmla="*/ 416598 h 1116969"/>
                <a:gd name="connsiteX5" fmla="*/ 669676 w 1029649"/>
                <a:gd name="connsiteY5" fmla="*/ 392619 h 1116969"/>
                <a:gd name="connsiteX6" fmla="*/ 484273 w 1029649"/>
                <a:gd name="connsiteY6" fmla="*/ 224658 h 1116969"/>
                <a:gd name="connsiteX7" fmla="*/ 235600 w 1029649"/>
                <a:gd name="connsiteY7" fmla="*/ 383916 h 1116969"/>
                <a:gd name="connsiteX8" fmla="*/ 8739 w 1029649"/>
                <a:gd name="connsiteY8" fmla="*/ 261746 h 1116969"/>
                <a:gd name="connsiteX9" fmla="*/ 514825 w 1029649"/>
                <a:gd name="connsiteY9" fmla="*/ 0 h 1116969"/>
                <a:gd name="connsiteX10" fmla="*/ 966379 w 1029649"/>
                <a:gd name="connsiteY10" fmla="*/ 410097 h 1116969"/>
                <a:gd name="connsiteX11" fmla="*/ 966379 w 1029649"/>
                <a:gd name="connsiteY11" fmla="*/ 763498 h 1116969"/>
                <a:gd name="connsiteX12" fmla="*/ 1029649 w 1029649"/>
                <a:gd name="connsiteY12" fmla="*/ 1114189 h 1116969"/>
                <a:gd name="connsiteX13" fmla="*/ 726446 w 1029649"/>
                <a:gd name="connsiteY13" fmla="*/ 1114189 h 1116969"/>
                <a:gd name="connsiteX14" fmla="*/ 671915 w 1029649"/>
                <a:gd name="connsiteY14" fmla="*/ 898740 h 1116969"/>
                <a:gd name="connsiteX15" fmla="*/ 677152 w 1029649"/>
                <a:gd name="connsiteY15" fmla="*/ 712615 h 1116969"/>
                <a:gd name="connsiteX16" fmla="*/ 677152 w 1029649"/>
                <a:gd name="connsiteY16" fmla="*/ 544473 h 1116969"/>
                <a:gd name="connsiteX17" fmla="*/ 677152 w 1029649"/>
                <a:gd name="connsiteY17" fmla="*/ 544473 h 1116969"/>
                <a:gd name="connsiteX18" fmla="*/ 533170 w 1029649"/>
                <a:gd name="connsiteY18" fmla="*/ 606334 h 1116969"/>
                <a:gd name="connsiteX19" fmla="*/ 308476 w 1029649"/>
                <a:gd name="connsiteY19" fmla="*/ 784588 h 1116969"/>
                <a:gd name="connsiteX20" fmla="*/ 441552 w 1029649"/>
                <a:gd name="connsiteY20" fmla="*/ 919830 h 1116969"/>
                <a:gd name="connsiteX21" fmla="*/ 677152 w 1029649"/>
                <a:gd name="connsiteY21" fmla="*/ 712615 h 1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9649" h="1116969">
                  <a:moveTo>
                    <a:pt x="671879" y="898668"/>
                  </a:moveTo>
                  <a:cubicBezTo>
                    <a:pt x="621068" y="1043155"/>
                    <a:pt x="486476" y="1116970"/>
                    <a:pt x="329385" y="1116970"/>
                  </a:cubicBezTo>
                  <a:cubicBezTo>
                    <a:pt x="119967" y="1116970"/>
                    <a:pt x="0" y="1018635"/>
                    <a:pt x="0" y="837601"/>
                  </a:cubicBezTo>
                  <a:cubicBezTo>
                    <a:pt x="0" y="630350"/>
                    <a:pt x="163591" y="545304"/>
                    <a:pt x="390452" y="499477"/>
                  </a:cubicBezTo>
                  <a:cubicBezTo>
                    <a:pt x="578058" y="460222"/>
                    <a:pt x="660937" y="440577"/>
                    <a:pt x="669676" y="416598"/>
                  </a:cubicBezTo>
                  <a:lnTo>
                    <a:pt x="669676" y="392619"/>
                  </a:lnTo>
                  <a:cubicBezTo>
                    <a:pt x="669676" y="287928"/>
                    <a:pt x="617313" y="224658"/>
                    <a:pt x="484273" y="224658"/>
                  </a:cubicBezTo>
                  <a:cubicBezTo>
                    <a:pt x="351233" y="224658"/>
                    <a:pt x="270485" y="303167"/>
                    <a:pt x="235600" y="383916"/>
                  </a:cubicBezTo>
                  <a:lnTo>
                    <a:pt x="8739" y="261746"/>
                  </a:lnTo>
                  <a:cubicBezTo>
                    <a:pt x="87285" y="100321"/>
                    <a:pt x="279224" y="0"/>
                    <a:pt x="514825" y="0"/>
                  </a:cubicBezTo>
                  <a:cubicBezTo>
                    <a:pt x="822398" y="0"/>
                    <a:pt x="966379" y="143982"/>
                    <a:pt x="966379" y="410097"/>
                  </a:cubicBezTo>
                  <a:lnTo>
                    <a:pt x="966379" y="763498"/>
                  </a:lnTo>
                  <a:cubicBezTo>
                    <a:pt x="966379" y="990358"/>
                    <a:pt x="992561" y="1083674"/>
                    <a:pt x="1029649" y="1114189"/>
                  </a:cubicBezTo>
                  <a:lnTo>
                    <a:pt x="726446" y="1114189"/>
                  </a:lnTo>
                  <a:cubicBezTo>
                    <a:pt x="700264" y="1090210"/>
                    <a:pt x="678452" y="1023077"/>
                    <a:pt x="671915" y="898740"/>
                  </a:cubicBezTo>
                  <a:close/>
                  <a:moveTo>
                    <a:pt x="677152" y="712615"/>
                  </a:moveTo>
                  <a:lnTo>
                    <a:pt x="677152" y="544473"/>
                  </a:lnTo>
                  <a:lnTo>
                    <a:pt x="677152" y="544473"/>
                  </a:lnTo>
                  <a:cubicBezTo>
                    <a:pt x="647575" y="571811"/>
                    <a:pt x="611715" y="582356"/>
                    <a:pt x="533170" y="606334"/>
                  </a:cubicBezTo>
                  <a:cubicBezTo>
                    <a:pt x="384855" y="647792"/>
                    <a:pt x="308476" y="686433"/>
                    <a:pt x="308476" y="784588"/>
                  </a:cubicBezTo>
                  <a:cubicBezTo>
                    <a:pt x="308476" y="871836"/>
                    <a:pt x="369543" y="919830"/>
                    <a:pt x="441552" y="919830"/>
                  </a:cubicBezTo>
                  <a:cubicBezTo>
                    <a:pt x="550612" y="919830"/>
                    <a:pt x="655340" y="839118"/>
                    <a:pt x="677152" y="712615"/>
                  </a:cubicBezTo>
                  <a:close/>
                </a:path>
              </a:pathLst>
            </a:custGeom>
            <a:solidFill>
              <a:schemeClr val="bg1"/>
            </a:solidFill>
            <a:ln w="0" cap="flat">
              <a:noFill/>
              <a:prstDash val="solid"/>
              <a:miter/>
            </a:ln>
          </p:spPr>
          <p:txBody>
            <a:bodyPr rtlCol="0" anchor="ctr"/>
            <a:lstStyle/>
            <a:p>
              <a:endParaRPr lang="de-DE"/>
            </a:p>
          </p:txBody>
        </p:sp>
        <p:sp>
          <p:nvSpPr>
            <p:cNvPr id="20" name="Freihandform: Form 18">
              <a:extLst>
                <a:ext uri="{FF2B5EF4-FFF2-40B4-BE49-F238E27FC236}">
                  <a16:creationId xmlns:a16="http://schemas.microsoft.com/office/drawing/2014/main" id="{4FFEBD31-5DE5-6EA3-1A70-A062E3B5EE18}"/>
                </a:ext>
              </a:extLst>
            </p:cNvPr>
            <p:cNvSpPr/>
            <p:nvPr/>
          </p:nvSpPr>
          <p:spPr>
            <a:xfrm>
              <a:off x="8099474" y="4191379"/>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7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6"/>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7"/>
                    <a:pt x="438410" y="1100177"/>
                  </a:cubicBezTo>
                  <a:cubicBezTo>
                    <a:pt x="257159" y="1100177"/>
                    <a:pt x="84323" y="1028530"/>
                    <a:pt x="0" y="889423"/>
                  </a:cubicBezTo>
                  <a:close/>
                </a:path>
              </a:pathLst>
            </a:custGeom>
            <a:solidFill>
              <a:schemeClr val="bg1"/>
            </a:solidFill>
            <a:ln w="0" cap="flat">
              <a:noFill/>
              <a:prstDash val="solid"/>
              <a:miter/>
            </a:ln>
          </p:spPr>
          <p:txBody>
            <a:bodyPr rtlCol="0" anchor="ctr"/>
            <a:lstStyle/>
            <a:p>
              <a:endParaRPr lang="de-DE"/>
            </a:p>
          </p:txBody>
        </p:sp>
        <p:sp>
          <p:nvSpPr>
            <p:cNvPr id="21" name="Freihandform: Form 19">
              <a:extLst>
                <a:ext uri="{FF2B5EF4-FFF2-40B4-BE49-F238E27FC236}">
                  <a16:creationId xmlns:a16="http://schemas.microsoft.com/office/drawing/2014/main" id="{B1D116F3-16E4-B125-9096-750825E8DC77}"/>
                </a:ext>
              </a:extLst>
            </p:cNvPr>
            <p:cNvSpPr/>
            <p:nvPr/>
          </p:nvSpPr>
          <p:spPr>
            <a:xfrm>
              <a:off x="8099474" y="2807536"/>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8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7"/>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8"/>
                    <a:pt x="438410" y="1100178"/>
                  </a:cubicBezTo>
                  <a:cubicBezTo>
                    <a:pt x="257159" y="1100178"/>
                    <a:pt x="84323" y="1028530"/>
                    <a:pt x="0" y="889423"/>
                  </a:cubicBezTo>
                  <a:close/>
                </a:path>
              </a:pathLst>
            </a:custGeom>
            <a:solidFill>
              <a:schemeClr val="bg1"/>
            </a:solidFill>
            <a:ln w="0" cap="flat">
              <a:noFill/>
              <a:prstDash val="solid"/>
              <a:miter/>
            </a:ln>
          </p:spPr>
          <p:txBody>
            <a:bodyPr rtlCol="0" anchor="ctr"/>
            <a:lstStyle/>
            <a:p>
              <a:endParaRPr lang="de-DE"/>
            </a:p>
          </p:txBody>
        </p:sp>
      </p:grpSp>
    </p:spTree>
    <p:extLst>
      <p:ext uri="{BB962C8B-B14F-4D97-AF65-F5344CB8AC3E}">
        <p14:creationId xmlns:p14="http://schemas.microsoft.com/office/powerpoint/2010/main" val="31558387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FE9FD2-6995-74C6-059B-87A19EAFB965}"/>
              </a:ext>
            </a:extLst>
          </p:cNvPr>
          <p:cNvSpPr>
            <a:spLocks noGrp="1"/>
          </p:cNvSpPr>
          <p:nvPr>
            <p:ph type="title"/>
          </p:nvPr>
        </p:nvSpPr>
        <p:spPr>
          <a:xfrm>
            <a:off x="306000" y="306000"/>
            <a:ext cx="11581200" cy="360000"/>
          </a:xfrm>
          <a:prstGeom prst="rect">
            <a:avLst/>
          </a:prstGeom>
        </p:spPr>
        <p:txBody>
          <a:bodyPr vert="horz" lIns="0" tIns="0" rIns="0" bIns="0" rtlCol="0" anchor="ctr">
            <a:no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B1BC34D3-7536-C818-EFDA-AFF20251F0DA}"/>
              </a:ext>
            </a:extLst>
          </p:cNvPr>
          <p:cNvSpPr>
            <a:spLocks noGrp="1"/>
          </p:cNvSpPr>
          <p:nvPr>
            <p:ph type="body" idx="1"/>
          </p:nvPr>
        </p:nvSpPr>
        <p:spPr>
          <a:xfrm>
            <a:off x="306000" y="1620000"/>
            <a:ext cx="11581200" cy="4320000"/>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37022941-1361-6E63-B12A-06C77F5C0FBB}"/>
              </a:ext>
            </a:extLst>
          </p:cNvPr>
          <p:cNvSpPr>
            <a:spLocks noGrp="1"/>
          </p:cNvSpPr>
          <p:nvPr>
            <p:ph type="dt" sz="half" idx="2"/>
          </p:nvPr>
        </p:nvSpPr>
        <p:spPr>
          <a:xfrm>
            <a:off x="8560582" y="6417000"/>
            <a:ext cx="1260000" cy="270000"/>
          </a:xfrm>
          <a:prstGeom prst="rect">
            <a:avLst/>
          </a:prstGeom>
        </p:spPr>
        <p:txBody>
          <a:bodyPr vert="horz" lIns="0" tIns="45720" rIns="0" bIns="45720" rtlCol="0" anchor="ctr"/>
          <a:lstStyle>
            <a:lvl1pPr algn="r">
              <a:defRPr sz="1000">
                <a:solidFill>
                  <a:schemeClr val="tx1"/>
                </a:solidFill>
              </a:defRPr>
            </a:lvl1pPr>
          </a:lstStyle>
          <a:p>
            <a:r>
              <a:rPr lang="en-US"/>
              <a:t>Date</a:t>
            </a:r>
            <a:endParaRPr lang="en-GB" dirty="0"/>
          </a:p>
        </p:txBody>
      </p:sp>
      <p:sp>
        <p:nvSpPr>
          <p:cNvPr id="5" name="Footer Placeholder 4">
            <a:extLst>
              <a:ext uri="{FF2B5EF4-FFF2-40B4-BE49-F238E27FC236}">
                <a16:creationId xmlns:a16="http://schemas.microsoft.com/office/drawing/2014/main" id="{D5C9E4D8-93A5-6C78-B5B9-150B83256C33}"/>
              </a:ext>
            </a:extLst>
          </p:cNvPr>
          <p:cNvSpPr>
            <a:spLocks noGrp="1"/>
          </p:cNvSpPr>
          <p:nvPr>
            <p:ph type="ftr" sz="quarter" idx="3"/>
          </p:nvPr>
        </p:nvSpPr>
        <p:spPr>
          <a:xfrm>
            <a:off x="1200036" y="6417000"/>
            <a:ext cx="6069127" cy="270000"/>
          </a:xfrm>
          <a:prstGeom prst="rect">
            <a:avLst/>
          </a:prstGeom>
        </p:spPr>
        <p:txBody>
          <a:bodyPr vert="horz" lIns="0" tIns="45720" rIns="0" bIns="45720" rtlCol="0" anchor="ctr"/>
          <a:lstStyle>
            <a:lvl1pPr algn="ctr">
              <a:defRPr sz="1000">
                <a:solidFill>
                  <a:schemeClr val="tx1"/>
                </a:solidFill>
              </a:defRPr>
            </a:lvl1pPr>
          </a:lstStyle>
          <a:p>
            <a:r>
              <a:rPr lang="en-GB"/>
              <a:t>Title</a:t>
            </a:r>
            <a:endParaRPr lang="en-GB" dirty="0"/>
          </a:p>
        </p:txBody>
      </p:sp>
      <p:sp>
        <p:nvSpPr>
          <p:cNvPr id="6" name="Slide Number Placeholder 5">
            <a:extLst>
              <a:ext uri="{FF2B5EF4-FFF2-40B4-BE49-F238E27FC236}">
                <a16:creationId xmlns:a16="http://schemas.microsoft.com/office/drawing/2014/main" id="{15B14A89-CC20-0ECB-B7C5-296A21ECF522}"/>
              </a:ext>
            </a:extLst>
          </p:cNvPr>
          <p:cNvSpPr>
            <a:spLocks noGrp="1"/>
          </p:cNvSpPr>
          <p:nvPr>
            <p:ph type="sldNum" sz="quarter" idx="4"/>
          </p:nvPr>
        </p:nvSpPr>
        <p:spPr>
          <a:xfrm>
            <a:off x="300037" y="6417000"/>
            <a:ext cx="900000" cy="270000"/>
          </a:xfrm>
          <a:prstGeom prst="rect">
            <a:avLst/>
          </a:prstGeom>
        </p:spPr>
        <p:txBody>
          <a:bodyPr vert="horz" lIns="0" tIns="45720" rIns="0" bIns="45720" rtlCol="0" anchor="ctr"/>
          <a:lstStyle>
            <a:lvl1pPr algn="l">
              <a:defRPr sz="1000">
                <a:solidFill>
                  <a:schemeClr val="tx1"/>
                </a:solidFill>
              </a:defRPr>
            </a:lvl1pPr>
          </a:lstStyle>
          <a:p>
            <a:fld id="{721C06D9-4617-44B0-8711-1EF1C439A609}" type="slidenum">
              <a:rPr lang="en-GB" smtClean="0"/>
              <a:pPr/>
              <a:t>‹#›</a:t>
            </a:fld>
            <a:endParaRPr lang="en-GB" dirty="0"/>
          </a:p>
        </p:txBody>
      </p:sp>
      <p:sp>
        <p:nvSpPr>
          <p:cNvPr id="9" name="TextBox 8">
            <a:extLst>
              <a:ext uri="{FF2B5EF4-FFF2-40B4-BE49-F238E27FC236}">
                <a16:creationId xmlns:a16="http://schemas.microsoft.com/office/drawing/2014/main" id="{CE590955-4EF9-42DC-2545-2A78687F80FE}"/>
              </a:ext>
            </a:extLst>
          </p:cNvPr>
          <p:cNvSpPr txBox="1"/>
          <p:nvPr userDrawn="1"/>
        </p:nvSpPr>
        <p:spPr>
          <a:xfrm>
            <a:off x="-763351" y="378278"/>
            <a:ext cx="763351" cy="215444"/>
          </a:xfrm>
          <a:prstGeom prst="rect">
            <a:avLst/>
          </a:prstGeom>
          <a:noFill/>
        </p:spPr>
        <p:txBody>
          <a:bodyPr wrap="none" rtlCol="0">
            <a:spAutoFit/>
          </a:bodyPr>
          <a:lstStyle/>
          <a:p>
            <a:pPr algn="r"/>
            <a:r>
              <a:rPr lang="en-GB" sz="800" dirty="0">
                <a:solidFill>
                  <a:schemeClr val="tx1"/>
                </a:solidFill>
              </a:rPr>
              <a:t>Title position</a:t>
            </a:r>
          </a:p>
        </p:txBody>
      </p:sp>
      <p:sp>
        <p:nvSpPr>
          <p:cNvPr id="10" name="TextBox 9">
            <a:extLst>
              <a:ext uri="{FF2B5EF4-FFF2-40B4-BE49-F238E27FC236}">
                <a16:creationId xmlns:a16="http://schemas.microsoft.com/office/drawing/2014/main" id="{3ECA7508-55FC-E080-04D3-FAB46B4F6DCE}"/>
              </a:ext>
            </a:extLst>
          </p:cNvPr>
          <p:cNvSpPr txBox="1"/>
          <p:nvPr userDrawn="1"/>
        </p:nvSpPr>
        <p:spPr>
          <a:xfrm>
            <a:off x="-1885453" y="1041381"/>
            <a:ext cx="1885453" cy="215444"/>
          </a:xfrm>
          <a:prstGeom prst="rect">
            <a:avLst/>
          </a:prstGeom>
          <a:noFill/>
        </p:spPr>
        <p:txBody>
          <a:bodyPr wrap="none" rtlCol="0">
            <a:spAutoFit/>
          </a:bodyPr>
          <a:lstStyle/>
          <a:p>
            <a:pPr algn="r"/>
            <a:r>
              <a:rPr lang="en-GB" sz="800" dirty="0">
                <a:solidFill>
                  <a:schemeClr val="tx1"/>
                </a:solidFill>
              </a:rPr>
              <a:t>Maximum vertical position for content</a:t>
            </a:r>
          </a:p>
        </p:txBody>
      </p:sp>
      <p:sp>
        <p:nvSpPr>
          <p:cNvPr id="11" name="TextBox 10">
            <a:extLst>
              <a:ext uri="{FF2B5EF4-FFF2-40B4-BE49-F238E27FC236}">
                <a16:creationId xmlns:a16="http://schemas.microsoft.com/office/drawing/2014/main" id="{504E1C66-75FC-0179-2386-75B484CB4966}"/>
              </a:ext>
            </a:extLst>
          </p:cNvPr>
          <p:cNvSpPr txBox="1"/>
          <p:nvPr userDrawn="1"/>
        </p:nvSpPr>
        <p:spPr>
          <a:xfrm>
            <a:off x="-1856598" y="5734506"/>
            <a:ext cx="1856598" cy="215444"/>
          </a:xfrm>
          <a:prstGeom prst="rect">
            <a:avLst/>
          </a:prstGeom>
          <a:noFill/>
        </p:spPr>
        <p:txBody>
          <a:bodyPr wrap="none" rtlCol="0">
            <a:spAutoFit/>
          </a:bodyPr>
          <a:lstStyle/>
          <a:p>
            <a:pPr algn="r"/>
            <a:r>
              <a:rPr lang="en-GB" sz="800" dirty="0">
                <a:solidFill>
                  <a:schemeClr val="tx1"/>
                </a:solidFill>
              </a:rPr>
              <a:t>Minimum vertical position for content</a:t>
            </a:r>
          </a:p>
        </p:txBody>
      </p:sp>
      <p:sp>
        <p:nvSpPr>
          <p:cNvPr id="13" name="TextBox 12">
            <a:extLst>
              <a:ext uri="{FF2B5EF4-FFF2-40B4-BE49-F238E27FC236}">
                <a16:creationId xmlns:a16="http://schemas.microsoft.com/office/drawing/2014/main" id="{6F4C75A6-3E07-FB50-DCC7-0EA23683196A}"/>
              </a:ext>
            </a:extLst>
          </p:cNvPr>
          <p:cNvSpPr txBox="1"/>
          <p:nvPr userDrawn="1"/>
        </p:nvSpPr>
        <p:spPr>
          <a:xfrm>
            <a:off x="-914033" y="727528"/>
            <a:ext cx="914033" cy="215444"/>
          </a:xfrm>
          <a:prstGeom prst="rect">
            <a:avLst/>
          </a:prstGeom>
          <a:noFill/>
        </p:spPr>
        <p:txBody>
          <a:bodyPr wrap="none" rtlCol="0">
            <a:spAutoFit/>
          </a:bodyPr>
          <a:lstStyle/>
          <a:p>
            <a:pPr algn="r"/>
            <a:r>
              <a:rPr lang="en-GB" sz="800" dirty="0">
                <a:solidFill>
                  <a:schemeClr val="tx1"/>
                </a:solidFill>
              </a:rPr>
              <a:t>Subtitle position</a:t>
            </a:r>
          </a:p>
        </p:txBody>
      </p:sp>
      <p:pic>
        <p:nvPicPr>
          <p:cNvPr id="15" name="Grafik 11">
            <a:extLst>
              <a:ext uri="{FF2B5EF4-FFF2-40B4-BE49-F238E27FC236}">
                <a16:creationId xmlns:a16="http://schemas.microsoft.com/office/drawing/2014/main" id="{F36DD9D8-F393-24B8-7DF1-EDC5EA671955}"/>
              </a:ext>
            </a:extLst>
          </p:cNvPr>
          <p:cNvPicPr>
            <a:picLocks noChangeAspect="1"/>
          </p:cNvPicPr>
          <p:nvPr userDrawn="1"/>
        </p:nvPicPr>
        <p:blipFill>
          <a:blip r:embed="rId81"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2439936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709" r:id="rId3"/>
    <p:sldLayoutId id="2147483710" r:id="rId4"/>
    <p:sldLayoutId id="2147483735" r:id="rId5"/>
    <p:sldLayoutId id="2147483736" r:id="rId6"/>
    <p:sldLayoutId id="2147483737" r:id="rId7"/>
    <p:sldLayoutId id="2147483738" r:id="rId8"/>
    <p:sldLayoutId id="2147483739"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 id="2147483661" r:id="rId20"/>
    <p:sldLayoutId id="2147483662" r:id="rId21"/>
    <p:sldLayoutId id="2147483663" r:id="rId22"/>
    <p:sldLayoutId id="2147483664" r:id="rId23"/>
    <p:sldLayoutId id="2147483665" r:id="rId24"/>
    <p:sldLayoutId id="2147483666" r:id="rId25"/>
    <p:sldLayoutId id="2147483731" r:id="rId26"/>
    <p:sldLayoutId id="2147483667" r:id="rId27"/>
    <p:sldLayoutId id="2147483669" r:id="rId28"/>
    <p:sldLayoutId id="2147483668" r:id="rId29"/>
    <p:sldLayoutId id="2147483670" r:id="rId30"/>
    <p:sldLayoutId id="2147483672" r:id="rId31"/>
    <p:sldLayoutId id="2147483673" r:id="rId32"/>
    <p:sldLayoutId id="2147483674" r:id="rId33"/>
    <p:sldLayoutId id="2147483676" r:id="rId34"/>
    <p:sldLayoutId id="2147483677" r:id="rId35"/>
    <p:sldLayoutId id="2147483678" r:id="rId36"/>
    <p:sldLayoutId id="2147483679" r:id="rId37"/>
    <p:sldLayoutId id="2147483680" r:id="rId38"/>
    <p:sldLayoutId id="2147483681" r:id="rId39"/>
    <p:sldLayoutId id="2147483682" r:id="rId40"/>
    <p:sldLayoutId id="2147483683" r:id="rId41"/>
    <p:sldLayoutId id="2147483720" r:id="rId42"/>
    <p:sldLayoutId id="2147483721" r:id="rId43"/>
    <p:sldLayoutId id="2147483722" r:id="rId44"/>
    <p:sldLayoutId id="2147483723" r:id="rId45"/>
    <p:sldLayoutId id="2147483718" r:id="rId46"/>
    <p:sldLayoutId id="2147483719" r:id="rId47"/>
    <p:sldLayoutId id="2147483688" r:id="rId48"/>
    <p:sldLayoutId id="2147483689" r:id="rId49"/>
    <p:sldLayoutId id="2147483690" r:id="rId50"/>
    <p:sldLayoutId id="2147483713" r:id="rId51"/>
    <p:sldLayoutId id="2147483712" r:id="rId52"/>
    <p:sldLayoutId id="2147483691" r:id="rId53"/>
    <p:sldLayoutId id="2147483707" r:id="rId54"/>
    <p:sldLayoutId id="2147483708" r:id="rId55"/>
    <p:sldLayoutId id="2147483714" r:id="rId56"/>
    <p:sldLayoutId id="2147483715" r:id="rId57"/>
    <p:sldLayoutId id="2147483695" r:id="rId58"/>
    <p:sldLayoutId id="2147483696" r:id="rId59"/>
    <p:sldLayoutId id="2147483697" r:id="rId60"/>
    <p:sldLayoutId id="2147483698" r:id="rId61"/>
    <p:sldLayoutId id="2147483699" r:id="rId62"/>
    <p:sldLayoutId id="2147483700" r:id="rId63"/>
    <p:sldLayoutId id="2147483701" r:id="rId64"/>
    <p:sldLayoutId id="2147483702" r:id="rId65"/>
    <p:sldLayoutId id="2147483703" r:id="rId66"/>
    <p:sldLayoutId id="2147483704" r:id="rId67"/>
    <p:sldLayoutId id="2147483705" r:id="rId68"/>
    <p:sldLayoutId id="2147483706" r:id="rId69"/>
    <p:sldLayoutId id="2147483692" r:id="rId70"/>
    <p:sldLayoutId id="2147483716" r:id="rId71"/>
    <p:sldLayoutId id="2147483717" r:id="rId72"/>
    <p:sldLayoutId id="2147483732" r:id="rId73"/>
    <p:sldLayoutId id="2147483733" r:id="rId74"/>
    <p:sldLayoutId id="2147483734" r:id="rId75"/>
    <p:sldLayoutId id="2147483711" r:id="rId76"/>
    <p:sldLayoutId id="2147483746" r:id="rId77"/>
    <p:sldLayoutId id="2147483747" r:id="rId78"/>
    <p:sldLayoutId id="2147483748" r:id="rId79"/>
  </p:sldLayoutIdLst>
  <p:transition>
    <p:fade/>
  </p:transition>
  <p:hf hdr="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4" orient="horz" pos="192" userDrawn="1">
          <p15:clr>
            <a:srgbClr val="F26B43"/>
          </p15:clr>
        </p15:guide>
        <p15:guide id="5" orient="horz" pos="420" userDrawn="1">
          <p15:clr>
            <a:srgbClr val="F26B43"/>
          </p15:clr>
        </p15:guide>
        <p15:guide id="7" orient="horz" pos="3748" userDrawn="1">
          <p15:clr>
            <a:srgbClr val="F26B43"/>
          </p15:clr>
        </p15:guide>
        <p15:guide id="9" pos="7491" userDrawn="1">
          <p15:clr>
            <a:srgbClr val="F26B43"/>
          </p15:clr>
        </p15:guide>
        <p15:guide id="10" orient="horz" pos="650" userDrawn="1">
          <p15:clr>
            <a:srgbClr val="F26B43"/>
          </p15:clr>
        </p15:guide>
        <p15:guide id="12" pos="192" userDrawn="1">
          <p15:clr>
            <a:srgbClr val="F26B43"/>
          </p15:clr>
        </p15:guide>
        <p15:guide id="13" orient="horz" pos="79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2.xml"/><Relationship Id="rId5" Type="http://schemas.openxmlformats.org/officeDocument/2006/relationships/image" Target="../media/image18.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pour une image  9" descr="Une image contenant nuage, ville, ciel, bâtiment&#10;&#10;Description générée automatiquement">
            <a:extLst>
              <a:ext uri="{FF2B5EF4-FFF2-40B4-BE49-F238E27FC236}">
                <a16:creationId xmlns:a16="http://schemas.microsoft.com/office/drawing/2014/main" id="{65A41EBD-1889-932C-119F-C15260AC6E33}"/>
              </a:ext>
            </a:extLst>
          </p:cNvPr>
          <p:cNvPicPr>
            <a:picLocks noGrp="1" noChangeAspect="1"/>
          </p:cNvPicPr>
          <p:nvPr>
            <p:ph type="pic" sz="quarter" idx="13"/>
          </p:nvPr>
        </p:nvPicPr>
        <p:blipFill>
          <a:blip r:embed="rId3"/>
          <a:srcRect t="14304" r="24" b="15044"/>
          <a:stretch/>
        </p:blipFill>
        <p:spPr>
          <a:xfrm>
            <a:off x="304800" y="322330"/>
            <a:ext cx="11585853" cy="5458497"/>
          </a:xfrm>
        </p:spPr>
      </p:pic>
      <p:pic>
        <p:nvPicPr>
          <p:cNvPr id="11" name="Image 8" descr="Une image contenant noir, obscurité, capture d’écran&#10;&#10;Description générée automatiquement">
            <a:extLst>
              <a:ext uri="{FF2B5EF4-FFF2-40B4-BE49-F238E27FC236}">
                <a16:creationId xmlns:a16="http://schemas.microsoft.com/office/drawing/2014/main" id="{60FBE94C-0C39-3489-852C-1A1D3FAD6BDB}"/>
              </a:ext>
            </a:extLst>
          </p:cNvPr>
          <p:cNvPicPr>
            <a:picLocks noChangeAspect="1"/>
          </p:cNvPicPr>
          <p:nvPr/>
        </p:nvPicPr>
        <p:blipFill>
          <a:blip r:embed="rId4"/>
          <a:srcRect t="513" r="-18578" b="-624"/>
          <a:stretch/>
        </p:blipFill>
        <p:spPr>
          <a:xfrm>
            <a:off x="304800" y="320429"/>
            <a:ext cx="11588143" cy="5534314"/>
          </a:xfrm>
          <a:prstGeom prst="rect">
            <a:avLst/>
          </a:prstGeom>
        </p:spPr>
      </p:pic>
      <p:sp>
        <p:nvSpPr>
          <p:cNvPr id="6" name="Title 5">
            <a:extLst>
              <a:ext uri="{FF2B5EF4-FFF2-40B4-BE49-F238E27FC236}">
                <a16:creationId xmlns:a16="http://schemas.microsoft.com/office/drawing/2014/main" id="{BF357382-F993-037F-E0F9-F9C601AF16DB}"/>
              </a:ext>
            </a:extLst>
          </p:cNvPr>
          <p:cNvSpPr>
            <a:spLocks noGrp="1"/>
          </p:cNvSpPr>
          <p:nvPr>
            <p:ph type="title"/>
          </p:nvPr>
        </p:nvSpPr>
        <p:spPr>
          <a:xfrm>
            <a:off x="629999" y="3959307"/>
            <a:ext cx="9624416" cy="817069"/>
          </a:xfrm>
        </p:spPr>
        <p:txBody>
          <a:bodyPr anchor="t"/>
          <a:lstStyle/>
          <a:p>
            <a:pPr>
              <a:defRPr/>
            </a:pPr>
            <a:r>
              <a:rPr dirty="0"/>
              <a:t>Forvis Mazars Data &amp; AI Services </a:t>
            </a:r>
            <a:br>
              <a:rPr lang="fr-FR" dirty="0"/>
            </a:br>
            <a:r>
              <a:rPr lang="en-FR" dirty="0"/>
              <a:t>Presentation to Groupe Beneteau</a:t>
            </a:r>
            <a:endParaRPr dirty="0"/>
          </a:p>
        </p:txBody>
      </p:sp>
      <p:sp>
        <p:nvSpPr>
          <p:cNvPr id="7" name="Subtitle 6">
            <a:extLst>
              <a:ext uri="{FF2B5EF4-FFF2-40B4-BE49-F238E27FC236}">
                <a16:creationId xmlns:a16="http://schemas.microsoft.com/office/drawing/2014/main" id="{21C5D7EC-A5E9-44F5-F948-9135639C4718}"/>
              </a:ext>
            </a:extLst>
          </p:cNvPr>
          <p:cNvSpPr>
            <a:spLocks noGrp="1"/>
          </p:cNvSpPr>
          <p:nvPr>
            <p:ph type="subTitle" idx="1"/>
          </p:nvPr>
        </p:nvSpPr>
        <p:spPr>
          <a:xfrm>
            <a:off x="629999" y="4789050"/>
            <a:ext cx="11050371" cy="360000"/>
          </a:xfrm>
        </p:spPr>
        <p:txBody>
          <a:bodyPr vert="horz" lIns="0" tIns="0" rIns="0" bIns="0" rtlCol="0" anchor="t">
            <a:noAutofit/>
          </a:bodyPr>
          <a:lstStyle/>
          <a:p>
            <a:pPr>
              <a:defRPr/>
            </a:pPr>
            <a:r>
              <a:rPr dirty="0"/>
              <a:t>Transforming Businesses with Data-Driven Solutions</a:t>
            </a:r>
          </a:p>
        </p:txBody>
      </p:sp>
      <p:sp>
        <p:nvSpPr>
          <p:cNvPr id="8" name="Text Placeholder 7">
            <a:extLst>
              <a:ext uri="{FF2B5EF4-FFF2-40B4-BE49-F238E27FC236}">
                <a16:creationId xmlns:a16="http://schemas.microsoft.com/office/drawing/2014/main" id="{8637FEDB-4F31-6488-95EC-02FC713B73B7}"/>
              </a:ext>
            </a:extLst>
          </p:cNvPr>
          <p:cNvSpPr>
            <a:spLocks noGrp="1"/>
          </p:cNvSpPr>
          <p:nvPr>
            <p:ph type="body" sz="quarter" idx="11"/>
          </p:nvPr>
        </p:nvSpPr>
        <p:spPr/>
        <p:txBody>
          <a:bodyPr vert="horz" lIns="0" tIns="0" rIns="0" bIns="0" rtlCol="0" anchor="t">
            <a:noAutofit/>
          </a:bodyPr>
          <a:lstStyle/>
          <a:p>
            <a:pPr>
              <a:defRPr/>
            </a:pPr>
            <a:r>
              <a:rPr dirty="0"/>
              <a:t>2022/09/30</a:t>
            </a:r>
          </a:p>
        </p:txBody>
      </p:sp>
    </p:spTree>
    <p:extLst>
      <p:ext uri="{BB962C8B-B14F-4D97-AF65-F5344CB8AC3E}">
        <p14:creationId xmlns:p14="http://schemas.microsoft.com/office/powerpoint/2010/main" val="235850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134C-0C40-46E4-04B9-3D7A5F706BB6}"/>
              </a:ext>
            </a:extLst>
          </p:cNvPr>
          <p:cNvSpPr>
            <a:spLocks noGrp="1"/>
          </p:cNvSpPr>
          <p:nvPr>
            <p:ph type="title"/>
          </p:nvPr>
        </p:nvSpPr>
        <p:spPr>
          <a:xfrm>
            <a:off x="306000" y="306000"/>
            <a:ext cx="11229756" cy="360000"/>
          </a:xfrm>
        </p:spPr>
        <p:txBody>
          <a:bodyPr/>
          <a:lstStyle/>
          <a:p>
            <a:r>
              <a:rPr lang="en-US" dirty="0"/>
              <a:t>Our analysis of your business</a:t>
            </a:r>
            <a:endParaRPr lang="en-GB" dirty="0">
              <a:solidFill>
                <a:srgbClr val="000000"/>
              </a:solidFill>
              <a:cs typeface="Arial"/>
            </a:endParaRPr>
          </a:p>
        </p:txBody>
      </p:sp>
      <p:sp>
        <p:nvSpPr>
          <p:cNvPr id="3" name="Text Placeholder 2">
            <a:extLst>
              <a:ext uri="{FF2B5EF4-FFF2-40B4-BE49-F238E27FC236}">
                <a16:creationId xmlns:a16="http://schemas.microsoft.com/office/drawing/2014/main" id="{D7F58E1A-2C26-6017-9BC2-D90DC3DFB4E9}"/>
              </a:ext>
            </a:extLst>
          </p:cNvPr>
          <p:cNvSpPr>
            <a:spLocks noGrp="1"/>
          </p:cNvSpPr>
          <p:nvPr>
            <p:ph type="body" sz="quarter" idx="13"/>
          </p:nvPr>
        </p:nvSpPr>
        <p:spPr/>
        <p:txBody>
          <a:bodyPr/>
          <a:lstStyle/>
          <a:p>
            <a:r>
              <a:rPr lang="en-US" dirty="0">
                <a:cs typeface="Arial"/>
              </a:rPr>
              <a:t>Financial Performance </a:t>
            </a:r>
          </a:p>
        </p:txBody>
      </p:sp>
      <p:sp>
        <p:nvSpPr>
          <p:cNvPr id="20" name="Text Placeholder 6">
            <a:extLst>
              <a:ext uri="{FF2B5EF4-FFF2-40B4-BE49-F238E27FC236}">
                <a16:creationId xmlns:a16="http://schemas.microsoft.com/office/drawing/2014/main" id="{C4A27FED-0D7E-9CDA-28A4-D25E53A23D12}"/>
              </a:ext>
            </a:extLst>
          </p:cNvPr>
          <p:cNvSpPr txBox="1">
            <a:spLocks/>
          </p:cNvSpPr>
          <p:nvPr/>
        </p:nvSpPr>
        <p:spPr>
          <a:xfrm>
            <a:off x="305999" y="1260000"/>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err="1"/>
              <a:t>What</a:t>
            </a:r>
            <a:r>
              <a:rPr lang="fr-FR" dirty="0"/>
              <a:t> </a:t>
            </a:r>
            <a:r>
              <a:rPr lang="fr-FR" dirty="0" err="1"/>
              <a:t>is</a:t>
            </a:r>
            <a:r>
              <a:rPr lang="fr-FR" dirty="0"/>
              <a:t> </a:t>
            </a:r>
            <a:r>
              <a:rPr lang="fr-FR" dirty="0" err="1"/>
              <a:t>your</a:t>
            </a:r>
            <a:r>
              <a:rPr lang="fr-FR" dirty="0"/>
              <a:t> </a:t>
            </a:r>
            <a:r>
              <a:rPr lang="fr-FR" dirty="0" err="1"/>
              <a:t>financial</a:t>
            </a:r>
            <a:r>
              <a:rPr lang="fr-FR" dirty="0"/>
              <a:t> performance vs </a:t>
            </a:r>
            <a:r>
              <a:rPr lang="fr-FR" dirty="0" err="1"/>
              <a:t>your</a:t>
            </a:r>
            <a:r>
              <a:rPr lang="fr-FR" dirty="0"/>
              <a:t> </a:t>
            </a:r>
            <a:r>
              <a:rPr lang="fr-FR" dirty="0" err="1"/>
              <a:t>competitors</a:t>
            </a:r>
            <a:r>
              <a:rPr lang="fr-FR" dirty="0"/>
              <a:t>?</a:t>
            </a:r>
          </a:p>
        </p:txBody>
      </p:sp>
      <p:sp>
        <p:nvSpPr>
          <p:cNvPr id="23" name="TextBox 22">
            <a:extLst>
              <a:ext uri="{FF2B5EF4-FFF2-40B4-BE49-F238E27FC236}">
                <a16:creationId xmlns:a16="http://schemas.microsoft.com/office/drawing/2014/main" id="{FAB76B80-8F55-CC12-D3E4-1ABB3C2F7A2B}"/>
              </a:ext>
            </a:extLst>
          </p:cNvPr>
          <p:cNvSpPr txBox="1"/>
          <p:nvPr/>
        </p:nvSpPr>
        <p:spPr>
          <a:xfrm>
            <a:off x="305999" y="4487852"/>
            <a:ext cx="10311201" cy="1688154"/>
          </a:xfrm>
          <a:prstGeom prst="rect">
            <a:avLst/>
          </a:prstGeom>
        </p:spPr>
        <p:txBody>
          <a:bodyPr vert="horz" lIns="0" tIns="0" rIns="0" bIns="0" rtlCol="0" anchor="t">
            <a:noAutofit/>
          </a:bodyPr>
          <a:lstStyle>
            <a:lvl1pPr marL="180975" indent="-180975">
              <a:lnSpc>
                <a:spcPct val="105000"/>
              </a:lnSpc>
              <a:spcBef>
                <a:spcPts val="0"/>
              </a:spcBef>
              <a:spcAft>
                <a:spcPts val="600"/>
              </a:spcAft>
              <a:buFont typeface="+mj-lt"/>
              <a:buAutoNum type="arabicPeriod"/>
              <a:defRPr sz="1400" b="1"/>
            </a:lvl1pPr>
            <a:lvl2pPr marL="357188" lvl="1" indent="-180975">
              <a:lnSpc>
                <a:spcPct val="105000"/>
              </a:lnSpc>
              <a:spcBef>
                <a:spcPts val="0"/>
              </a:spcBef>
              <a:spcAft>
                <a:spcPts val="600"/>
              </a:spcAft>
              <a:buSzPct val="85000"/>
              <a:buFont typeface="Arial" panose="020B0604020202020204" pitchFamily="34" charset="0"/>
              <a:buChar char="•"/>
              <a:defRPr sz="1400"/>
            </a:lvl2pPr>
            <a:lvl3pPr marL="538163" indent="-180975">
              <a:lnSpc>
                <a:spcPct val="105000"/>
              </a:lnSpc>
              <a:spcBef>
                <a:spcPts val="0"/>
              </a:spcBef>
              <a:spcAft>
                <a:spcPts val="600"/>
              </a:spcAft>
              <a:buSzPct val="70000"/>
              <a:buFont typeface="Arial" panose="020B0604020202020204" pitchFamily="34" charset="0"/>
              <a:buChar char="•"/>
              <a:defRPr sz="1400"/>
            </a:lvl3pPr>
            <a:lvl4pPr marL="715963" indent="-180975">
              <a:lnSpc>
                <a:spcPct val="105000"/>
              </a:lnSpc>
              <a:spcBef>
                <a:spcPts val="0"/>
              </a:spcBef>
              <a:spcAft>
                <a:spcPts val="600"/>
              </a:spcAft>
              <a:buSzPct val="70000"/>
              <a:buFont typeface="Arial" panose="020B0604020202020204" pitchFamily="34" charset="0"/>
              <a:buChar char="•"/>
              <a:defRPr sz="1400"/>
            </a:lvl4pPr>
            <a:lvl5pPr marL="896938" indent="-180975">
              <a:lnSpc>
                <a:spcPct val="105000"/>
              </a:lnSpc>
              <a:spcBef>
                <a:spcPts val="0"/>
              </a:spcBef>
              <a:spcAft>
                <a:spcPts val="600"/>
              </a:spcAft>
              <a:buSzPct val="70000"/>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GB" dirty="0"/>
              <a:t>Analysis:</a:t>
            </a:r>
          </a:p>
          <a:p>
            <a:pPr marL="285750" indent="-285750">
              <a:buFont typeface="Arial" panose="020B0604020202020204" pitchFamily="34" charset="0"/>
              <a:buChar char="•"/>
            </a:pPr>
            <a:r>
              <a:rPr lang="en-GB" b="0" dirty="0" err="1"/>
              <a:t>Beneteau</a:t>
            </a:r>
            <a:r>
              <a:rPr lang="en-GB" b="0" dirty="0"/>
              <a:t> holds a strong second position in revenue and profitability, demonstrating robust market presence across diverse boat segments.</a:t>
            </a:r>
          </a:p>
          <a:p>
            <a:pPr marL="285750" indent="-285750">
              <a:buFont typeface="Arial" panose="020B0604020202020204" pitchFamily="34" charset="0"/>
              <a:buChar char="•"/>
            </a:pPr>
            <a:r>
              <a:rPr lang="en-GB" b="0" dirty="0"/>
              <a:t>Positive free cash flow and substantial asset base provide </a:t>
            </a:r>
            <a:r>
              <a:rPr lang="en-GB" b="0" dirty="0" err="1"/>
              <a:t>Beneteau</a:t>
            </a:r>
            <a:r>
              <a:rPr lang="en-GB" b="0" dirty="0"/>
              <a:t> significant capacity for strategic investments in innovation and sustainability.</a:t>
            </a:r>
          </a:p>
          <a:p>
            <a:pPr marL="285750" indent="-285750">
              <a:buFont typeface="Arial" panose="020B0604020202020204" pitchFamily="34" charset="0"/>
              <a:buChar char="•"/>
            </a:pPr>
            <a:r>
              <a:rPr lang="en-GB" b="0" dirty="0" err="1"/>
              <a:t>Beneteau's</a:t>
            </a:r>
            <a:r>
              <a:rPr lang="en-GB" b="0" dirty="0"/>
              <a:t> diverse product portfolio offers greater market resilience compared to competitors, positioning it well for future growth and industry leadership.</a:t>
            </a:r>
          </a:p>
        </p:txBody>
      </p:sp>
      <p:sp>
        <p:nvSpPr>
          <p:cNvPr id="4" name="TextBox 3">
            <a:extLst>
              <a:ext uri="{FF2B5EF4-FFF2-40B4-BE49-F238E27FC236}">
                <a16:creationId xmlns:a16="http://schemas.microsoft.com/office/drawing/2014/main" id="{F9790279-0FF2-09E5-5AE6-53116DBB820E}"/>
              </a:ext>
            </a:extLst>
          </p:cNvPr>
          <p:cNvSpPr txBox="1"/>
          <p:nvPr/>
        </p:nvSpPr>
        <p:spPr>
          <a:xfrm>
            <a:off x="250372" y="1865020"/>
            <a:ext cx="2437201" cy="2424959"/>
          </a:xfrm>
          <a:prstGeom prst="rect">
            <a:avLst/>
          </a:prstGeom>
          <a:noFill/>
        </p:spPr>
        <p:txBody>
          <a:bodyPr wrap="square">
            <a:spAutoFit/>
          </a:bodyPr>
          <a:lstStyle/>
          <a:p>
            <a:pPr>
              <a:lnSpc>
                <a:spcPct val="105000"/>
              </a:lnSpc>
              <a:spcAft>
                <a:spcPts val="600"/>
              </a:spcAft>
              <a:defRPr/>
            </a:pPr>
            <a:r>
              <a:rPr lang="en-GB" sz="1400" dirty="0">
                <a:effectLst/>
              </a:rPr>
              <a:t>Groupe </a:t>
            </a:r>
            <a:r>
              <a:rPr lang="en-GB" sz="1400" dirty="0" err="1">
                <a:effectLst/>
              </a:rPr>
              <a:t>Beneteau</a:t>
            </a:r>
            <a:r>
              <a:rPr lang="en-GB" sz="1400" dirty="0">
                <a:effectLst/>
              </a:rPr>
              <a:t> (2023)</a:t>
            </a:r>
          </a:p>
          <a:p>
            <a:pPr>
              <a:lnSpc>
                <a:spcPct val="105000"/>
              </a:lnSpc>
              <a:spcAft>
                <a:spcPts val="600"/>
              </a:spcAft>
              <a:defRPr/>
            </a:pPr>
            <a:endParaRPr lang="en-GB" sz="1400" dirty="0"/>
          </a:p>
          <a:p>
            <a:pPr>
              <a:lnSpc>
                <a:spcPct val="105000"/>
              </a:lnSpc>
              <a:spcAft>
                <a:spcPts val="600"/>
              </a:spcAft>
              <a:defRPr/>
            </a:pPr>
            <a:r>
              <a:rPr lang="en-GB" sz="1400" dirty="0"/>
              <a:t>Revenue (M€): </a:t>
            </a:r>
            <a:r>
              <a:rPr lang="en-FR" sz="1400" kern="1200" dirty="0">
                <a:solidFill>
                  <a:schemeClr val="dk1"/>
                </a:solidFill>
                <a:effectLst/>
                <a:latin typeface="+mn-lt"/>
                <a:ea typeface="+mn-ea"/>
                <a:cs typeface="+mn-cs"/>
              </a:rPr>
              <a:t>1,460</a:t>
            </a:r>
            <a:endParaRPr lang="en-GB" sz="1400" dirty="0"/>
          </a:p>
          <a:p>
            <a:pPr>
              <a:lnSpc>
                <a:spcPct val="105000"/>
              </a:lnSpc>
              <a:spcAft>
                <a:spcPts val="600"/>
              </a:spcAft>
              <a:defRPr/>
            </a:pPr>
            <a:r>
              <a:rPr lang="en-GB" sz="1400" dirty="0"/>
              <a:t>Operating Income (M€): </a:t>
            </a:r>
            <a:r>
              <a:rPr lang="en-FR" sz="1400" kern="1200" dirty="0">
                <a:solidFill>
                  <a:schemeClr val="dk1"/>
                </a:solidFill>
                <a:effectLst/>
                <a:latin typeface="+mn-lt"/>
                <a:ea typeface="+mn-ea"/>
                <a:cs typeface="+mn-cs"/>
              </a:rPr>
              <a:t>133</a:t>
            </a:r>
            <a:endParaRPr lang="en-GB" sz="1400" dirty="0"/>
          </a:p>
          <a:p>
            <a:pPr>
              <a:lnSpc>
                <a:spcPct val="105000"/>
              </a:lnSpc>
              <a:spcAft>
                <a:spcPts val="600"/>
              </a:spcAft>
              <a:defRPr/>
            </a:pPr>
            <a:r>
              <a:rPr lang="en-GB" sz="1400" dirty="0"/>
              <a:t>Operating Margin (%): </a:t>
            </a:r>
            <a:r>
              <a:rPr lang="en-FR" sz="1400" kern="1200" dirty="0">
                <a:solidFill>
                  <a:schemeClr val="dk1"/>
                </a:solidFill>
                <a:effectLst/>
                <a:latin typeface="+mn-lt"/>
                <a:ea typeface="+mn-ea"/>
                <a:cs typeface="+mn-cs"/>
              </a:rPr>
              <a:t>9.1%</a:t>
            </a:r>
            <a:endParaRPr lang="en-GB" sz="1400" dirty="0"/>
          </a:p>
          <a:p>
            <a:pPr>
              <a:lnSpc>
                <a:spcPct val="105000"/>
              </a:lnSpc>
              <a:spcAft>
                <a:spcPts val="600"/>
              </a:spcAft>
              <a:defRPr/>
            </a:pPr>
            <a:r>
              <a:rPr lang="en-GB" sz="1400" dirty="0"/>
              <a:t>Net Income (M€): </a:t>
            </a:r>
            <a:r>
              <a:rPr lang="en-FR" sz="1400" kern="1200" dirty="0">
                <a:solidFill>
                  <a:schemeClr val="dk1"/>
                </a:solidFill>
                <a:effectLst/>
                <a:latin typeface="+mn-lt"/>
                <a:ea typeface="+mn-ea"/>
                <a:cs typeface="+mn-cs"/>
              </a:rPr>
              <a:t>103</a:t>
            </a:r>
            <a:endParaRPr lang="en-GB" sz="1400" dirty="0"/>
          </a:p>
          <a:p>
            <a:pPr>
              <a:lnSpc>
                <a:spcPct val="105000"/>
              </a:lnSpc>
              <a:spcAft>
                <a:spcPts val="600"/>
              </a:spcAft>
              <a:defRPr/>
            </a:pPr>
            <a:r>
              <a:rPr lang="en-GB" sz="1400" dirty="0"/>
              <a:t>Total Assets (M€): </a:t>
            </a:r>
            <a:r>
              <a:rPr lang="en-FR" sz="1400" kern="1200" dirty="0">
                <a:solidFill>
                  <a:schemeClr val="dk1"/>
                </a:solidFill>
                <a:effectLst/>
                <a:latin typeface="+mn-lt"/>
                <a:ea typeface="+mn-ea"/>
                <a:cs typeface="+mn-cs"/>
              </a:rPr>
              <a:t>1,670</a:t>
            </a:r>
            <a:endParaRPr lang="en-GB" sz="1400" dirty="0"/>
          </a:p>
          <a:p>
            <a:pPr>
              <a:lnSpc>
                <a:spcPct val="105000"/>
              </a:lnSpc>
              <a:spcAft>
                <a:spcPts val="600"/>
              </a:spcAft>
              <a:defRPr/>
            </a:pPr>
            <a:r>
              <a:rPr lang="en-GB" sz="1400" dirty="0"/>
              <a:t>Fee Cashflow (M€): 80.7</a:t>
            </a:r>
          </a:p>
        </p:txBody>
      </p:sp>
      <p:sp>
        <p:nvSpPr>
          <p:cNvPr id="5" name="TextBox 4">
            <a:extLst>
              <a:ext uri="{FF2B5EF4-FFF2-40B4-BE49-F238E27FC236}">
                <a16:creationId xmlns:a16="http://schemas.microsoft.com/office/drawing/2014/main" id="{57DF3346-451B-9FC0-EF1A-1137CD709B2C}"/>
              </a:ext>
            </a:extLst>
          </p:cNvPr>
          <p:cNvSpPr txBox="1"/>
          <p:nvPr/>
        </p:nvSpPr>
        <p:spPr>
          <a:xfrm>
            <a:off x="3208842" y="1865018"/>
            <a:ext cx="2437201" cy="2337243"/>
          </a:xfrm>
          <a:prstGeom prst="rect">
            <a:avLst/>
          </a:prstGeom>
          <a:noFill/>
        </p:spPr>
        <p:txBody>
          <a:bodyPr wrap="square">
            <a:spAutoFit/>
          </a:bodyPr>
          <a:lstStyle/>
          <a:p>
            <a:r>
              <a:rPr lang="en-GB" sz="1400" dirty="0">
                <a:effectLst/>
              </a:rPr>
              <a:t>Brunswick Corp (2023)</a:t>
            </a:r>
          </a:p>
          <a:p>
            <a:pPr>
              <a:lnSpc>
                <a:spcPct val="105000"/>
              </a:lnSpc>
              <a:spcAft>
                <a:spcPts val="600"/>
              </a:spcAft>
              <a:defRPr/>
            </a:pPr>
            <a:endParaRPr lang="en-GB" sz="1400" dirty="0"/>
          </a:p>
          <a:p>
            <a:pPr>
              <a:lnSpc>
                <a:spcPct val="105000"/>
              </a:lnSpc>
              <a:spcAft>
                <a:spcPts val="600"/>
              </a:spcAft>
              <a:defRPr/>
            </a:pPr>
            <a:r>
              <a:rPr lang="en-GB" sz="1400" dirty="0"/>
              <a:t>Revenue (M€): </a:t>
            </a:r>
            <a:r>
              <a:rPr lang="en-FR" sz="1400" kern="1200" dirty="0">
                <a:solidFill>
                  <a:schemeClr val="dk1"/>
                </a:solidFill>
                <a:effectLst/>
                <a:latin typeface="+mn-lt"/>
                <a:ea typeface="+mn-ea"/>
                <a:cs typeface="+mn-cs"/>
              </a:rPr>
              <a:t>1,460</a:t>
            </a:r>
            <a:endParaRPr lang="en-GB" sz="1400" dirty="0"/>
          </a:p>
          <a:p>
            <a:pPr>
              <a:lnSpc>
                <a:spcPct val="105000"/>
              </a:lnSpc>
              <a:spcAft>
                <a:spcPts val="600"/>
              </a:spcAft>
              <a:defRPr/>
            </a:pPr>
            <a:r>
              <a:rPr lang="en-GB" sz="1400" dirty="0"/>
              <a:t>Operating Income (M€): </a:t>
            </a:r>
            <a:r>
              <a:rPr lang="en-FR" sz="1400" kern="1200" dirty="0">
                <a:solidFill>
                  <a:schemeClr val="dk1"/>
                </a:solidFill>
                <a:effectLst/>
                <a:latin typeface="+mn-lt"/>
                <a:ea typeface="+mn-ea"/>
                <a:cs typeface="+mn-cs"/>
              </a:rPr>
              <a:t>133</a:t>
            </a:r>
            <a:endParaRPr lang="en-GB" sz="1400" dirty="0"/>
          </a:p>
          <a:p>
            <a:pPr>
              <a:lnSpc>
                <a:spcPct val="105000"/>
              </a:lnSpc>
              <a:spcAft>
                <a:spcPts val="600"/>
              </a:spcAft>
              <a:defRPr/>
            </a:pPr>
            <a:r>
              <a:rPr lang="en-GB" sz="1400" dirty="0"/>
              <a:t>Operating Margin (%): </a:t>
            </a:r>
            <a:r>
              <a:rPr lang="en-FR" sz="1400" kern="1200" dirty="0">
                <a:solidFill>
                  <a:schemeClr val="dk1"/>
                </a:solidFill>
                <a:effectLst/>
                <a:latin typeface="+mn-lt"/>
                <a:ea typeface="+mn-ea"/>
                <a:cs typeface="+mn-cs"/>
              </a:rPr>
              <a:t>9.1%</a:t>
            </a:r>
            <a:endParaRPr lang="en-GB" sz="1400" dirty="0"/>
          </a:p>
          <a:p>
            <a:pPr>
              <a:lnSpc>
                <a:spcPct val="105000"/>
              </a:lnSpc>
              <a:spcAft>
                <a:spcPts val="600"/>
              </a:spcAft>
              <a:defRPr/>
            </a:pPr>
            <a:r>
              <a:rPr lang="en-GB" sz="1400" dirty="0"/>
              <a:t>Net Income (M€): </a:t>
            </a:r>
            <a:r>
              <a:rPr lang="en-FR" sz="1400" kern="1200" dirty="0">
                <a:solidFill>
                  <a:schemeClr val="dk1"/>
                </a:solidFill>
                <a:effectLst/>
                <a:latin typeface="+mn-lt"/>
                <a:ea typeface="+mn-ea"/>
                <a:cs typeface="+mn-cs"/>
              </a:rPr>
              <a:t>103</a:t>
            </a:r>
            <a:endParaRPr lang="en-GB" sz="1400" dirty="0"/>
          </a:p>
          <a:p>
            <a:pPr>
              <a:lnSpc>
                <a:spcPct val="105000"/>
              </a:lnSpc>
              <a:spcAft>
                <a:spcPts val="600"/>
              </a:spcAft>
              <a:defRPr/>
            </a:pPr>
            <a:r>
              <a:rPr lang="en-GB" sz="1400" dirty="0"/>
              <a:t>Total Assets (M€): </a:t>
            </a:r>
            <a:r>
              <a:rPr lang="en-FR" sz="1400" kern="1200" dirty="0">
                <a:solidFill>
                  <a:schemeClr val="dk1"/>
                </a:solidFill>
                <a:effectLst/>
                <a:latin typeface="+mn-lt"/>
                <a:ea typeface="+mn-ea"/>
                <a:cs typeface="+mn-cs"/>
              </a:rPr>
              <a:t>1,670</a:t>
            </a:r>
            <a:endParaRPr lang="en-GB" sz="1400" dirty="0"/>
          </a:p>
          <a:p>
            <a:pPr>
              <a:lnSpc>
                <a:spcPct val="105000"/>
              </a:lnSpc>
              <a:spcAft>
                <a:spcPts val="600"/>
              </a:spcAft>
              <a:defRPr/>
            </a:pPr>
            <a:r>
              <a:rPr lang="en-GB" sz="1400" dirty="0"/>
              <a:t>Fee Cashflow (M€): 80.7</a:t>
            </a:r>
          </a:p>
        </p:txBody>
      </p:sp>
      <p:sp>
        <p:nvSpPr>
          <p:cNvPr id="6" name="TextBox 5">
            <a:extLst>
              <a:ext uri="{FF2B5EF4-FFF2-40B4-BE49-F238E27FC236}">
                <a16:creationId xmlns:a16="http://schemas.microsoft.com/office/drawing/2014/main" id="{E25E0213-2690-DBA3-DEED-74416516279E}"/>
              </a:ext>
            </a:extLst>
          </p:cNvPr>
          <p:cNvSpPr txBox="1"/>
          <p:nvPr/>
        </p:nvSpPr>
        <p:spPr>
          <a:xfrm>
            <a:off x="6156427" y="1865018"/>
            <a:ext cx="2437201" cy="2337243"/>
          </a:xfrm>
          <a:prstGeom prst="rect">
            <a:avLst/>
          </a:prstGeom>
          <a:noFill/>
        </p:spPr>
        <p:txBody>
          <a:bodyPr wrap="square">
            <a:spAutoFit/>
          </a:bodyPr>
          <a:lstStyle/>
          <a:p>
            <a:r>
              <a:rPr lang="en-GB" sz="1400" dirty="0">
                <a:effectLst/>
              </a:rPr>
              <a:t>Ferretti Group (2023)</a:t>
            </a:r>
          </a:p>
          <a:p>
            <a:pPr>
              <a:lnSpc>
                <a:spcPct val="105000"/>
              </a:lnSpc>
              <a:spcAft>
                <a:spcPts val="600"/>
              </a:spcAft>
              <a:defRPr/>
            </a:pPr>
            <a:endParaRPr lang="en-GB" sz="1400" dirty="0"/>
          </a:p>
          <a:p>
            <a:pPr>
              <a:lnSpc>
                <a:spcPct val="105000"/>
              </a:lnSpc>
              <a:spcAft>
                <a:spcPts val="600"/>
              </a:spcAft>
              <a:defRPr/>
            </a:pPr>
            <a:r>
              <a:rPr lang="en-GB" sz="1400" dirty="0"/>
              <a:t>Revenue (M€): </a:t>
            </a:r>
            <a:r>
              <a:rPr lang="en-FR" sz="1400" kern="1200" dirty="0">
                <a:solidFill>
                  <a:schemeClr val="dk1"/>
                </a:solidFill>
                <a:effectLst/>
                <a:latin typeface="+mn-lt"/>
                <a:ea typeface="+mn-ea"/>
                <a:cs typeface="+mn-cs"/>
              </a:rPr>
              <a:t>1,460</a:t>
            </a:r>
            <a:endParaRPr lang="en-GB" sz="1400" dirty="0"/>
          </a:p>
          <a:p>
            <a:pPr>
              <a:lnSpc>
                <a:spcPct val="105000"/>
              </a:lnSpc>
              <a:spcAft>
                <a:spcPts val="600"/>
              </a:spcAft>
              <a:defRPr/>
            </a:pPr>
            <a:r>
              <a:rPr lang="en-GB" sz="1400" dirty="0"/>
              <a:t>Operating Income (M€): </a:t>
            </a:r>
            <a:r>
              <a:rPr lang="en-FR" sz="1400" kern="1200" dirty="0">
                <a:solidFill>
                  <a:schemeClr val="dk1"/>
                </a:solidFill>
                <a:effectLst/>
                <a:latin typeface="+mn-lt"/>
                <a:ea typeface="+mn-ea"/>
                <a:cs typeface="+mn-cs"/>
              </a:rPr>
              <a:t>133</a:t>
            </a:r>
            <a:endParaRPr lang="en-GB" sz="1400" dirty="0"/>
          </a:p>
          <a:p>
            <a:pPr>
              <a:lnSpc>
                <a:spcPct val="105000"/>
              </a:lnSpc>
              <a:spcAft>
                <a:spcPts val="600"/>
              </a:spcAft>
              <a:defRPr/>
            </a:pPr>
            <a:r>
              <a:rPr lang="en-GB" sz="1400" dirty="0"/>
              <a:t>Operating Margin (%): </a:t>
            </a:r>
            <a:r>
              <a:rPr lang="en-FR" sz="1400" kern="1200" dirty="0">
                <a:solidFill>
                  <a:schemeClr val="dk1"/>
                </a:solidFill>
                <a:effectLst/>
                <a:latin typeface="+mn-lt"/>
                <a:ea typeface="+mn-ea"/>
                <a:cs typeface="+mn-cs"/>
              </a:rPr>
              <a:t>9.1%</a:t>
            </a:r>
            <a:endParaRPr lang="en-GB" sz="1400" dirty="0"/>
          </a:p>
          <a:p>
            <a:pPr>
              <a:lnSpc>
                <a:spcPct val="105000"/>
              </a:lnSpc>
              <a:spcAft>
                <a:spcPts val="600"/>
              </a:spcAft>
              <a:defRPr/>
            </a:pPr>
            <a:r>
              <a:rPr lang="en-GB" sz="1400" dirty="0"/>
              <a:t>Net Income (M€): </a:t>
            </a:r>
            <a:r>
              <a:rPr lang="en-FR" sz="1400" kern="1200" dirty="0">
                <a:solidFill>
                  <a:schemeClr val="dk1"/>
                </a:solidFill>
                <a:effectLst/>
                <a:latin typeface="+mn-lt"/>
                <a:ea typeface="+mn-ea"/>
                <a:cs typeface="+mn-cs"/>
              </a:rPr>
              <a:t>103</a:t>
            </a:r>
            <a:endParaRPr lang="en-GB" sz="1400" dirty="0"/>
          </a:p>
          <a:p>
            <a:pPr>
              <a:lnSpc>
                <a:spcPct val="105000"/>
              </a:lnSpc>
              <a:spcAft>
                <a:spcPts val="600"/>
              </a:spcAft>
              <a:defRPr/>
            </a:pPr>
            <a:r>
              <a:rPr lang="en-GB" sz="1400" dirty="0"/>
              <a:t>Total Assets (M€): </a:t>
            </a:r>
            <a:r>
              <a:rPr lang="en-FR" sz="1400" kern="1200" dirty="0">
                <a:solidFill>
                  <a:schemeClr val="dk1"/>
                </a:solidFill>
                <a:effectLst/>
                <a:latin typeface="+mn-lt"/>
                <a:ea typeface="+mn-ea"/>
                <a:cs typeface="+mn-cs"/>
              </a:rPr>
              <a:t>1,670</a:t>
            </a:r>
            <a:endParaRPr lang="en-GB" sz="1400" dirty="0"/>
          </a:p>
          <a:p>
            <a:pPr>
              <a:lnSpc>
                <a:spcPct val="105000"/>
              </a:lnSpc>
              <a:spcAft>
                <a:spcPts val="600"/>
              </a:spcAft>
              <a:defRPr/>
            </a:pPr>
            <a:r>
              <a:rPr lang="en-GB" sz="1400" dirty="0"/>
              <a:t>Fee Cashflow (M€): 80.7</a:t>
            </a:r>
          </a:p>
        </p:txBody>
      </p:sp>
      <p:sp>
        <p:nvSpPr>
          <p:cNvPr id="7" name="TextBox 6">
            <a:extLst>
              <a:ext uri="{FF2B5EF4-FFF2-40B4-BE49-F238E27FC236}">
                <a16:creationId xmlns:a16="http://schemas.microsoft.com/office/drawing/2014/main" id="{300AAB68-EC1E-F67B-B331-D2C4E39FFD93}"/>
              </a:ext>
            </a:extLst>
          </p:cNvPr>
          <p:cNvSpPr txBox="1"/>
          <p:nvPr/>
        </p:nvSpPr>
        <p:spPr>
          <a:xfrm>
            <a:off x="9098555" y="1876243"/>
            <a:ext cx="2437201" cy="2337243"/>
          </a:xfrm>
          <a:prstGeom prst="rect">
            <a:avLst/>
          </a:prstGeom>
          <a:noFill/>
        </p:spPr>
        <p:txBody>
          <a:bodyPr wrap="square">
            <a:spAutoFit/>
          </a:bodyPr>
          <a:lstStyle/>
          <a:p>
            <a:r>
              <a:rPr lang="en-GB" sz="1400" kern="1200" dirty="0">
                <a:solidFill>
                  <a:schemeClr val="dk1"/>
                </a:solidFill>
                <a:effectLst/>
                <a:latin typeface="+mn-lt"/>
                <a:ea typeface="+mn-ea"/>
                <a:cs typeface="+mn-cs"/>
              </a:rPr>
              <a:t>Bavaria </a:t>
            </a:r>
            <a:r>
              <a:rPr lang="en-GB" sz="1400" kern="1200" dirty="0" err="1">
                <a:solidFill>
                  <a:schemeClr val="dk1"/>
                </a:solidFill>
                <a:effectLst/>
                <a:latin typeface="+mn-lt"/>
                <a:ea typeface="+mn-ea"/>
                <a:cs typeface="+mn-cs"/>
              </a:rPr>
              <a:t>Yachtbau</a:t>
            </a:r>
            <a:r>
              <a:rPr lang="en-GB" sz="1400" kern="1200" dirty="0">
                <a:solidFill>
                  <a:schemeClr val="dk1"/>
                </a:solidFill>
                <a:effectLst/>
                <a:latin typeface="+mn-lt"/>
                <a:ea typeface="+mn-ea"/>
                <a:cs typeface="+mn-cs"/>
              </a:rPr>
              <a:t> (2022)</a:t>
            </a:r>
          </a:p>
          <a:p>
            <a:pPr>
              <a:lnSpc>
                <a:spcPct val="105000"/>
              </a:lnSpc>
              <a:spcAft>
                <a:spcPts val="600"/>
              </a:spcAft>
              <a:defRPr/>
            </a:pPr>
            <a:endParaRPr lang="en-GB" sz="1400" dirty="0"/>
          </a:p>
          <a:p>
            <a:pPr>
              <a:lnSpc>
                <a:spcPct val="105000"/>
              </a:lnSpc>
              <a:spcAft>
                <a:spcPts val="600"/>
              </a:spcAft>
              <a:defRPr/>
            </a:pPr>
            <a:r>
              <a:rPr lang="en-GB" sz="1400" dirty="0"/>
              <a:t>Revenue (M€): </a:t>
            </a:r>
            <a:r>
              <a:rPr lang="en-FR" sz="1400" kern="1200" dirty="0">
                <a:solidFill>
                  <a:schemeClr val="dk1"/>
                </a:solidFill>
                <a:effectLst/>
                <a:latin typeface="+mn-lt"/>
                <a:ea typeface="+mn-ea"/>
                <a:cs typeface="+mn-cs"/>
              </a:rPr>
              <a:t>1,460</a:t>
            </a:r>
            <a:endParaRPr lang="en-GB" sz="1400" dirty="0"/>
          </a:p>
          <a:p>
            <a:pPr>
              <a:lnSpc>
                <a:spcPct val="105000"/>
              </a:lnSpc>
              <a:spcAft>
                <a:spcPts val="600"/>
              </a:spcAft>
              <a:defRPr/>
            </a:pPr>
            <a:r>
              <a:rPr lang="en-GB" sz="1400" dirty="0"/>
              <a:t>Operating Income (M€): </a:t>
            </a:r>
            <a:r>
              <a:rPr lang="en-FR" sz="1400" kern="1200" dirty="0">
                <a:solidFill>
                  <a:schemeClr val="dk1"/>
                </a:solidFill>
                <a:effectLst/>
                <a:latin typeface="+mn-lt"/>
                <a:ea typeface="+mn-ea"/>
                <a:cs typeface="+mn-cs"/>
              </a:rPr>
              <a:t>133</a:t>
            </a:r>
            <a:endParaRPr lang="en-GB" sz="1400" dirty="0"/>
          </a:p>
          <a:p>
            <a:pPr>
              <a:lnSpc>
                <a:spcPct val="105000"/>
              </a:lnSpc>
              <a:spcAft>
                <a:spcPts val="600"/>
              </a:spcAft>
              <a:defRPr/>
            </a:pPr>
            <a:r>
              <a:rPr lang="en-GB" sz="1400" dirty="0"/>
              <a:t>Operating Margin (%): </a:t>
            </a:r>
            <a:r>
              <a:rPr lang="en-FR" sz="1400" kern="1200" dirty="0">
                <a:solidFill>
                  <a:schemeClr val="dk1"/>
                </a:solidFill>
                <a:effectLst/>
                <a:latin typeface="+mn-lt"/>
                <a:ea typeface="+mn-ea"/>
                <a:cs typeface="+mn-cs"/>
              </a:rPr>
              <a:t>9.1%</a:t>
            </a:r>
            <a:endParaRPr lang="en-GB" sz="1400" dirty="0"/>
          </a:p>
          <a:p>
            <a:pPr>
              <a:lnSpc>
                <a:spcPct val="105000"/>
              </a:lnSpc>
              <a:spcAft>
                <a:spcPts val="600"/>
              </a:spcAft>
              <a:defRPr/>
            </a:pPr>
            <a:r>
              <a:rPr lang="en-GB" sz="1400" dirty="0"/>
              <a:t>Net Income (M€): </a:t>
            </a:r>
            <a:r>
              <a:rPr lang="en-FR" sz="1400" kern="1200" dirty="0">
                <a:solidFill>
                  <a:schemeClr val="dk1"/>
                </a:solidFill>
                <a:effectLst/>
                <a:latin typeface="+mn-lt"/>
                <a:ea typeface="+mn-ea"/>
                <a:cs typeface="+mn-cs"/>
              </a:rPr>
              <a:t>103</a:t>
            </a:r>
            <a:endParaRPr lang="en-GB" sz="1400" dirty="0"/>
          </a:p>
          <a:p>
            <a:pPr>
              <a:lnSpc>
                <a:spcPct val="105000"/>
              </a:lnSpc>
              <a:spcAft>
                <a:spcPts val="600"/>
              </a:spcAft>
              <a:defRPr/>
            </a:pPr>
            <a:r>
              <a:rPr lang="en-GB" sz="1400" dirty="0"/>
              <a:t>Total Assets (M€): </a:t>
            </a:r>
            <a:r>
              <a:rPr lang="en-FR" sz="1400" kern="1200" dirty="0">
                <a:solidFill>
                  <a:schemeClr val="dk1"/>
                </a:solidFill>
                <a:effectLst/>
                <a:latin typeface="+mn-lt"/>
                <a:ea typeface="+mn-ea"/>
                <a:cs typeface="+mn-cs"/>
              </a:rPr>
              <a:t>1,670</a:t>
            </a:r>
            <a:endParaRPr lang="en-GB" sz="1400" dirty="0"/>
          </a:p>
          <a:p>
            <a:pPr>
              <a:lnSpc>
                <a:spcPct val="105000"/>
              </a:lnSpc>
              <a:spcAft>
                <a:spcPts val="600"/>
              </a:spcAft>
              <a:defRPr/>
            </a:pPr>
            <a:r>
              <a:rPr lang="en-GB" sz="1400" dirty="0"/>
              <a:t>Fee Cashflow (M€): 80.7</a:t>
            </a:r>
          </a:p>
        </p:txBody>
      </p:sp>
    </p:spTree>
    <p:extLst>
      <p:ext uri="{BB962C8B-B14F-4D97-AF65-F5344CB8AC3E}">
        <p14:creationId xmlns:p14="http://schemas.microsoft.com/office/powerpoint/2010/main" val="32912981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0C48-67BA-4EC1-5D81-692105118045}"/>
              </a:ext>
            </a:extLst>
          </p:cNvPr>
          <p:cNvSpPr>
            <a:spLocks noGrp="1"/>
          </p:cNvSpPr>
          <p:nvPr>
            <p:ph type="title"/>
          </p:nvPr>
        </p:nvSpPr>
        <p:spPr>
          <a:xfrm>
            <a:off x="306000" y="306000"/>
            <a:ext cx="11353658" cy="360000"/>
          </a:xfrm>
        </p:spPr>
        <p:txBody>
          <a:bodyPr/>
          <a:lstStyle/>
          <a:p>
            <a:r>
              <a:rPr lang="en-US" dirty="0"/>
              <a:t>Our analysis of your business</a:t>
            </a:r>
          </a:p>
        </p:txBody>
      </p:sp>
      <p:sp>
        <p:nvSpPr>
          <p:cNvPr id="6" name="Text Placeholder 5">
            <a:extLst>
              <a:ext uri="{FF2B5EF4-FFF2-40B4-BE49-F238E27FC236}">
                <a16:creationId xmlns:a16="http://schemas.microsoft.com/office/drawing/2014/main" id="{9F2C3F85-38B2-9157-B857-9A02EBC3E3E9}"/>
              </a:ext>
            </a:extLst>
          </p:cNvPr>
          <p:cNvSpPr>
            <a:spLocks noGrp="1"/>
          </p:cNvSpPr>
          <p:nvPr>
            <p:ph type="body" sz="quarter" idx="13"/>
          </p:nvPr>
        </p:nvSpPr>
        <p:spPr>
          <a:xfrm>
            <a:off x="306000" y="667909"/>
            <a:ext cx="8029650" cy="391749"/>
          </a:xfrm>
        </p:spPr>
        <p:txBody>
          <a:bodyPr/>
          <a:lstStyle/>
          <a:p>
            <a:r>
              <a:rPr lang="en-US" dirty="0">
                <a:cs typeface="Arial"/>
              </a:rPr>
              <a:t>Strategy</a:t>
            </a:r>
          </a:p>
        </p:txBody>
      </p:sp>
      <p:sp>
        <p:nvSpPr>
          <p:cNvPr id="8" name="Content Placeholder 7">
            <a:extLst>
              <a:ext uri="{FF2B5EF4-FFF2-40B4-BE49-F238E27FC236}">
                <a16:creationId xmlns:a16="http://schemas.microsoft.com/office/drawing/2014/main" id="{A1258CA8-3930-8909-785F-305E1E8A18E6}"/>
              </a:ext>
            </a:extLst>
          </p:cNvPr>
          <p:cNvSpPr>
            <a:spLocks noGrp="1"/>
          </p:cNvSpPr>
          <p:nvPr>
            <p:ph sz="quarter" idx="15"/>
          </p:nvPr>
        </p:nvSpPr>
        <p:spPr>
          <a:xfrm>
            <a:off x="300709" y="1713165"/>
            <a:ext cx="11358949" cy="4292743"/>
          </a:xfrm>
        </p:spPr>
        <p:txBody>
          <a:bodyPr vert="horz" lIns="0" tIns="0" rIns="0" bIns="0" rtlCol="0" anchor="t">
            <a:noAutofit/>
          </a:bodyPr>
          <a:lstStyle/>
          <a:p>
            <a:pPr algn="l">
              <a:buFont typeface="+mj-lt"/>
              <a:buAutoNum type="arabicPeriod"/>
            </a:pPr>
            <a:r>
              <a:rPr lang="en-GB" b="1" dirty="0"/>
              <a:t>Sustainability Focus:</a:t>
            </a:r>
          </a:p>
          <a:p>
            <a:pPr marL="742950" lvl="1" indent="-285750"/>
            <a:r>
              <a:rPr lang="en-GB" dirty="0"/>
              <a:t>We're committed to reducing our CO2 emissions intensity by 30% by 2030 compared to 2022 levels.</a:t>
            </a:r>
          </a:p>
          <a:p>
            <a:pPr marL="742950" lvl="1" indent="-285750"/>
            <a:r>
              <a:rPr lang="en-GB" dirty="0"/>
              <a:t>Our goal is to offer 100% of our boats with alternative propulsion options.</a:t>
            </a:r>
          </a:p>
          <a:p>
            <a:pPr marL="742950" lvl="1" indent="-285750"/>
            <a:r>
              <a:rPr lang="en-GB" dirty="0"/>
              <a:t>We're investing in sustainable materials and production processes, like the use of </a:t>
            </a:r>
            <a:r>
              <a:rPr lang="en-GB" dirty="0" err="1"/>
              <a:t>Elium</a:t>
            </a:r>
            <a:r>
              <a:rPr lang="en-GB" dirty="0"/>
              <a:t>® resin and Iro-Deck.</a:t>
            </a:r>
          </a:p>
          <a:p>
            <a:pPr algn="l">
              <a:buFont typeface="+mj-lt"/>
              <a:buAutoNum type="arabicPeriod"/>
            </a:pPr>
            <a:r>
              <a:rPr lang="en-GB" b="1" dirty="0"/>
              <a:t>Innovation and Technology:</a:t>
            </a:r>
          </a:p>
          <a:p>
            <a:pPr marL="742950" lvl="1" indent="-285750"/>
            <a:r>
              <a:rPr lang="en-GB" dirty="0"/>
              <a:t>We're aiming to connect all our boats and develop adapted services, embracing digitalization.</a:t>
            </a:r>
          </a:p>
          <a:p>
            <a:pPr marL="742950" lvl="1" indent="-285750"/>
            <a:r>
              <a:rPr lang="en-GB" dirty="0"/>
              <a:t>Continued investment in R&amp;D for new materials, propulsion technologies, and design concepts.</a:t>
            </a:r>
          </a:p>
          <a:p>
            <a:pPr marL="742950" lvl="1" indent="-285750"/>
            <a:r>
              <a:rPr lang="en-GB" dirty="0"/>
              <a:t>Focus on developing electric and hybrid propulsion systems.</a:t>
            </a:r>
          </a:p>
          <a:p>
            <a:pPr algn="l">
              <a:buFont typeface="+mj-lt"/>
              <a:buAutoNum type="arabicPeriod"/>
            </a:pPr>
            <a:r>
              <a:rPr lang="en-GB" b="1" dirty="0"/>
              <a:t>Product Portfolio Evolution:</a:t>
            </a:r>
          </a:p>
          <a:p>
            <a:pPr marL="742950" lvl="1" indent="-285750"/>
            <a:r>
              <a:rPr lang="en-GB" dirty="0"/>
              <a:t>Adapting our product range to meet changing customer preferences, such as simpler and more comfortable boats.</a:t>
            </a:r>
          </a:p>
          <a:p>
            <a:pPr marL="742950" lvl="1" indent="-285750"/>
            <a:r>
              <a:rPr lang="en-GB" dirty="0"/>
              <a:t>Continuing to diversify our offerings across different market segments and boat types.</a:t>
            </a:r>
          </a:p>
          <a:p>
            <a:pPr marL="742950" lvl="1" indent="-285750"/>
            <a:r>
              <a:rPr lang="en-GB" dirty="0"/>
              <a:t>Strengthening our position in both sailboats and motorboats.</a:t>
            </a:r>
          </a:p>
        </p:txBody>
      </p:sp>
      <p:sp>
        <p:nvSpPr>
          <p:cNvPr id="10" name="Text Placeholder 6">
            <a:extLst>
              <a:ext uri="{FF2B5EF4-FFF2-40B4-BE49-F238E27FC236}">
                <a16:creationId xmlns:a16="http://schemas.microsoft.com/office/drawing/2014/main" id="{C546175D-D0EC-68E8-43E7-911391E50270}"/>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err="1"/>
              <a:t>Where</a:t>
            </a:r>
            <a:r>
              <a:rPr lang="fr-FR" dirty="0"/>
              <a:t> </a:t>
            </a:r>
            <a:r>
              <a:rPr lang="fr-FR" dirty="0" err="1"/>
              <a:t>is</a:t>
            </a:r>
            <a:r>
              <a:rPr lang="fr-FR" dirty="0"/>
              <a:t> </a:t>
            </a:r>
            <a:r>
              <a:rPr lang="fr-FR" dirty="0" err="1"/>
              <a:t>your</a:t>
            </a:r>
            <a:r>
              <a:rPr lang="fr-FR" dirty="0"/>
              <a:t> </a:t>
            </a:r>
            <a:r>
              <a:rPr lang="fr-FR" dirty="0" err="1"/>
              <a:t>current</a:t>
            </a:r>
            <a:r>
              <a:rPr lang="fr-FR" dirty="0"/>
              <a:t> </a:t>
            </a:r>
            <a:r>
              <a:rPr lang="fr-FR" dirty="0" err="1"/>
              <a:t>strategy</a:t>
            </a:r>
            <a:r>
              <a:rPr lang="fr-FR" dirty="0"/>
              <a:t> </a:t>
            </a:r>
            <a:r>
              <a:rPr lang="fr-FR" dirty="0" err="1"/>
              <a:t>heading</a:t>
            </a:r>
            <a:r>
              <a:rPr lang="fr-FR" dirty="0"/>
              <a:t>?</a:t>
            </a:r>
            <a:endParaRPr dirty="0"/>
          </a:p>
        </p:txBody>
      </p:sp>
    </p:spTree>
    <p:extLst>
      <p:ext uri="{BB962C8B-B14F-4D97-AF65-F5344CB8AC3E}">
        <p14:creationId xmlns:p14="http://schemas.microsoft.com/office/powerpoint/2010/main" val="8891792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934502D-1570-D8DD-739B-B407BD265B9F}"/>
              </a:ext>
            </a:extLst>
          </p:cNvPr>
          <p:cNvSpPr>
            <a:spLocks noGrp="1"/>
          </p:cNvSpPr>
          <p:nvPr>
            <p:ph type="body" sz="quarter" idx="14"/>
          </p:nvPr>
        </p:nvSpPr>
        <p:spPr>
          <a:xfrm>
            <a:off x="311291" y="1991016"/>
            <a:ext cx="3663107" cy="504000"/>
          </a:xfrm>
        </p:spPr>
        <p:txBody>
          <a:bodyPr/>
          <a:lstStyle/>
          <a:p>
            <a:pPr>
              <a:lnSpc>
                <a:spcPct val="100000"/>
              </a:lnSpc>
              <a:spcAft>
                <a:spcPts val="200"/>
              </a:spcAft>
            </a:pPr>
            <a:r>
              <a:rPr lang="en-GB" sz="1400" dirty="0"/>
              <a:t>Catherine </a:t>
            </a:r>
            <a:r>
              <a:rPr lang="en-GB" sz="1400" dirty="0" err="1"/>
              <a:t>Pourre</a:t>
            </a:r>
            <a:r>
              <a:rPr lang="en-GB" sz="1400" dirty="0"/>
              <a:t> </a:t>
            </a:r>
          </a:p>
          <a:p>
            <a:pPr>
              <a:lnSpc>
                <a:spcPct val="100000"/>
              </a:lnSpc>
              <a:spcAft>
                <a:spcPts val="200"/>
              </a:spcAft>
            </a:pPr>
            <a:r>
              <a:rPr lang="en-GB" sz="1400" dirty="0"/>
              <a:t>(Chairman of the Board)</a:t>
            </a:r>
            <a:endParaRPr lang="en-US" sz="1400" dirty="0"/>
          </a:p>
        </p:txBody>
      </p:sp>
      <p:sp>
        <p:nvSpPr>
          <p:cNvPr id="5" name="Content Placeholder 4">
            <a:extLst>
              <a:ext uri="{FF2B5EF4-FFF2-40B4-BE49-F238E27FC236}">
                <a16:creationId xmlns:a16="http://schemas.microsoft.com/office/drawing/2014/main" id="{E19B009A-6E99-B100-A214-743DAFA5D0CC}"/>
              </a:ext>
            </a:extLst>
          </p:cNvPr>
          <p:cNvSpPr>
            <a:spLocks noGrp="1"/>
          </p:cNvSpPr>
          <p:nvPr>
            <p:ph sz="quarter" idx="15"/>
          </p:nvPr>
        </p:nvSpPr>
        <p:spPr>
          <a:xfrm>
            <a:off x="300037" y="2592000"/>
            <a:ext cx="3674362" cy="1368000"/>
          </a:xfrm>
        </p:spPr>
        <p:txBody>
          <a:bodyPr/>
          <a:lstStyle/>
          <a:p>
            <a:pPr marL="0" indent="0" algn="just">
              <a:buNone/>
            </a:pPr>
            <a:r>
              <a:rPr lang="en-GB" sz="1200" dirty="0"/>
              <a:t>Brings extensive financial expertise from her roles at Crédit Agricole CIB and SEB Group. Her experience in audit and risk management is crucial for overseeing the company's ambitious sustainability and innovation initiatives. Her leadership style likely emphasizes long-term strategic thinking and robust financial oversight</a:t>
            </a:r>
            <a:endParaRPr lang="en-US" sz="1200" dirty="0"/>
          </a:p>
        </p:txBody>
      </p:sp>
      <p:sp>
        <p:nvSpPr>
          <p:cNvPr id="28" name="Title 1">
            <a:extLst>
              <a:ext uri="{FF2B5EF4-FFF2-40B4-BE49-F238E27FC236}">
                <a16:creationId xmlns:a16="http://schemas.microsoft.com/office/drawing/2014/main" id="{9F88D0E3-A627-923B-A16E-C009D4350B0A}"/>
              </a:ext>
            </a:extLst>
          </p:cNvPr>
          <p:cNvSpPr>
            <a:spLocks noGrp="1"/>
          </p:cNvSpPr>
          <p:nvPr>
            <p:ph type="title"/>
          </p:nvPr>
        </p:nvSpPr>
        <p:spPr>
          <a:xfrm>
            <a:off x="306000" y="306000"/>
            <a:ext cx="11572700" cy="360000"/>
          </a:xfrm>
        </p:spPr>
        <p:txBody>
          <a:bodyPr/>
          <a:lstStyle/>
          <a:p>
            <a:r>
              <a:rPr lang="en-US" dirty="0"/>
              <a:t>Our analysis of your business</a:t>
            </a:r>
          </a:p>
        </p:txBody>
      </p:sp>
      <p:sp>
        <p:nvSpPr>
          <p:cNvPr id="29" name="Text Placeholder 5">
            <a:extLst>
              <a:ext uri="{FF2B5EF4-FFF2-40B4-BE49-F238E27FC236}">
                <a16:creationId xmlns:a16="http://schemas.microsoft.com/office/drawing/2014/main" id="{03F8C385-0D03-3F05-A8F3-7DB92010FE7E}"/>
              </a:ext>
            </a:extLst>
          </p:cNvPr>
          <p:cNvSpPr>
            <a:spLocks noGrp="1"/>
          </p:cNvSpPr>
          <p:nvPr>
            <p:ph type="body" sz="quarter" idx="13"/>
          </p:nvPr>
        </p:nvSpPr>
        <p:spPr>
          <a:xfrm>
            <a:off x="306000" y="667909"/>
            <a:ext cx="8029650" cy="391749"/>
          </a:xfrm>
        </p:spPr>
        <p:txBody>
          <a:bodyPr/>
          <a:lstStyle/>
          <a:p>
            <a:r>
              <a:rPr lang="en-US" dirty="0">
                <a:cs typeface="Arial"/>
              </a:rPr>
              <a:t>Strategy</a:t>
            </a:r>
          </a:p>
        </p:txBody>
      </p:sp>
      <p:sp>
        <p:nvSpPr>
          <p:cNvPr id="30" name="Text Placeholder 6">
            <a:extLst>
              <a:ext uri="{FF2B5EF4-FFF2-40B4-BE49-F238E27FC236}">
                <a16:creationId xmlns:a16="http://schemas.microsoft.com/office/drawing/2014/main" id="{8037A0DE-3896-F106-D3E8-8CFE25B15C13}"/>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a:t>How can the </a:t>
            </a:r>
            <a:r>
              <a:rPr lang="fr-FR" dirty="0" err="1"/>
              <a:t>Board</a:t>
            </a:r>
            <a:r>
              <a:rPr lang="fr-FR" dirty="0"/>
              <a:t> of </a:t>
            </a:r>
            <a:r>
              <a:rPr lang="fr-FR" dirty="0" err="1"/>
              <a:t>directors</a:t>
            </a:r>
            <a:r>
              <a:rPr lang="fr-FR" dirty="0"/>
              <a:t> </a:t>
            </a:r>
            <a:r>
              <a:rPr lang="fr-FR" dirty="0" err="1"/>
              <a:t>contribute</a:t>
            </a:r>
            <a:r>
              <a:rPr lang="fr-FR" dirty="0"/>
              <a:t> to the </a:t>
            </a:r>
            <a:r>
              <a:rPr lang="fr-FR" dirty="0" err="1"/>
              <a:t>success</a:t>
            </a:r>
            <a:r>
              <a:rPr lang="fr-FR" dirty="0"/>
              <a:t> of </a:t>
            </a:r>
            <a:r>
              <a:rPr lang="fr-FR" dirty="0" err="1"/>
              <a:t>strategy</a:t>
            </a:r>
            <a:r>
              <a:rPr lang="fr-FR" dirty="0"/>
              <a:t>?  </a:t>
            </a:r>
            <a:endParaRPr dirty="0"/>
          </a:p>
        </p:txBody>
      </p:sp>
      <p:sp>
        <p:nvSpPr>
          <p:cNvPr id="39" name="Text Placeholder 3">
            <a:extLst>
              <a:ext uri="{FF2B5EF4-FFF2-40B4-BE49-F238E27FC236}">
                <a16:creationId xmlns:a16="http://schemas.microsoft.com/office/drawing/2014/main" id="{47DCB5AE-F828-1E4D-8F3F-202B06AF4F99}"/>
              </a:ext>
            </a:extLst>
          </p:cNvPr>
          <p:cNvSpPr txBox="1">
            <a:spLocks/>
          </p:cNvSpPr>
          <p:nvPr/>
        </p:nvSpPr>
        <p:spPr>
          <a:xfrm>
            <a:off x="4270073" y="1991016"/>
            <a:ext cx="3663107" cy="504000"/>
          </a:xfrm>
          <a:prstGeom prst="rect">
            <a:avLst/>
          </a:prstGeom>
        </p:spPr>
        <p:txBody>
          <a:bodyPr vert="horz" lIns="0" tIns="0" rIns="0" bIns="0" rtlCol="0">
            <a:noAutofit/>
          </a:bodyPr>
          <a:lstStyle>
            <a:lvl1pPr indent="0">
              <a:lnSpc>
                <a:spcPct val="100000"/>
              </a:lnSpc>
              <a:spcBef>
                <a:spcPts val="0"/>
              </a:spcBef>
              <a:spcAft>
                <a:spcPts val="200"/>
              </a:spcAft>
              <a:buFont typeface="Arial" panose="020B0604020202020204" pitchFamily="34" charset="0"/>
              <a:buNone/>
              <a:defRPr sz="1400" b="1">
                <a:solidFill>
                  <a:schemeClr val="tx2"/>
                </a:solidFill>
              </a:defRPr>
            </a:lvl1pPr>
            <a:lvl2pPr marL="176213" indent="0">
              <a:lnSpc>
                <a:spcPct val="105000"/>
              </a:lnSpc>
              <a:spcBef>
                <a:spcPts val="0"/>
              </a:spcBef>
              <a:spcAft>
                <a:spcPts val="600"/>
              </a:spcAft>
              <a:buSzPct val="85000"/>
              <a:buFont typeface="Arial" panose="020B0604020202020204" pitchFamily="34" charset="0"/>
              <a:buNone/>
              <a:defRPr sz="2000">
                <a:solidFill>
                  <a:schemeClr val="tx2"/>
                </a:solidFill>
              </a:defRPr>
            </a:lvl2pPr>
            <a:lvl3pPr marL="357188" indent="0">
              <a:lnSpc>
                <a:spcPct val="105000"/>
              </a:lnSpc>
              <a:spcBef>
                <a:spcPts val="0"/>
              </a:spcBef>
              <a:spcAft>
                <a:spcPts val="600"/>
              </a:spcAft>
              <a:buSzPct val="70000"/>
              <a:buFont typeface="Arial" panose="020B0604020202020204" pitchFamily="34" charset="0"/>
              <a:buNone/>
              <a:defRPr sz="2000">
                <a:solidFill>
                  <a:schemeClr val="tx2"/>
                </a:solidFill>
              </a:defRPr>
            </a:lvl3pPr>
            <a:lvl4pPr marL="534988" indent="0">
              <a:lnSpc>
                <a:spcPct val="105000"/>
              </a:lnSpc>
              <a:spcBef>
                <a:spcPts val="0"/>
              </a:spcBef>
              <a:spcAft>
                <a:spcPts val="600"/>
              </a:spcAft>
              <a:buSzPct val="70000"/>
              <a:buFont typeface="Arial" panose="020B0604020202020204" pitchFamily="34" charset="0"/>
              <a:buNone/>
              <a:defRPr sz="2000">
                <a:solidFill>
                  <a:schemeClr val="tx2"/>
                </a:solidFill>
              </a:defRPr>
            </a:lvl4pPr>
            <a:lvl5pPr marL="715963" indent="0">
              <a:lnSpc>
                <a:spcPct val="105000"/>
              </a:lnSpc>
              <a:spcBef>
                <a:spcPts val="0"/>
              </a:spcBef>
              <a:spcAft>
                <a:spcPts val="600"/>
              </a:spcAft>
              <a:buSzPct val="70000"/>
              <a:buFont typeface="Arial" panose="020B0604020202020204" pitchFamily="34" charset="0"/>
              <a:buNone/>
              <a:defRPr sz="20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b="0" dirty="0"/>
              <a:t>Louis-Claude Roux </a:t>
            </a:r>
          </a:p>
          <a:p>
            <a:r>
              <a:rPr lang="en-GB" b="0" dirty="0"/>
              <a:t>(Vice-Chairman)</a:t>
            </a:r>
            <a:endParaRPr lang="en-US" b="0" dirty="0"/>
          </a:p>
        </p:txBody>
      </p:sp>
      <p:sp>
        <p:nvSpPr>
          <p:cNvPr id="40" name="Content Placeholder 4">
            <a:extLst>
              <a:ext uri="{FF2B5EF4-FFF2-40B4-BE49-F238E27FC236}">
                <a16:creationId xmlns:a16="http://schemas.microsoft.com/office/drawing/2014/main" id="{09AD9683-76F3-844C-7DDC-FDBE221283BF}"/>
              </a:ext>
            </a:extLst>
          </p:cNvPr>
          <p:cNvSpPr txBox="1">
            <a:spLocks/>
          </p:cNvSpPr>
          <p:nvPr/>
        </p:nvSpPr>
        <p:spPr>
          <a:xfrm>
            <a:off x="4258819" y="2592000"/>
            <a:ext cx="3674362" cy="1368000"/>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1200" dirty="0"/>
              <a:t>As a member of the founding family, he brings deep understanding of the company's heritage and values • Likely provides valuable insights into the boating industry's evolution and customer needs • His presence ensures continuity of the company's long-standing commitment to quality and innovation</a:t>
            </a:r>
            <a:endParaRPr lang="en-US" sz="1200" dirty="0"/>
          </a:p>
        </p:txBody>
      </p:sp>
      <p:sp>
        <p:nvSpPr>
          <p:cNvPr id="42" name="Text Placeholder 3">
            <a:extLst>
              <a:ext uri="{FF2B5EF4-FFF2-40B4-BE49-F238E27FC236}">
                <a16:creationId xmlns:a16="http://schemas.microsoft.com/office/drawing/2014/main" id="{6A673DBB-6449-9E57-9ED5-22EB0308295F}"/>
              </a:ext>
            </a:extLst>
          </p:cNvPr>
          <p:cNvSpPr txBox="1">
            <a:spLocks/>
          </p:cNvSpPr>
          <p:nvPr/>
        </p:nvSpPr>
        <p:spPr>
          <a:xfrm>
            <a:off x="8228855" y="1991016"/>
            <a:ext cx="3649846" cy="504000"/>
          </a:xfrm>
          <a:prstGeom prst="rect">
            <a:avLst/>
          </a:prstGeom>
        </p:spPr>
        <p:txBody>
          <a:bodyPr vert="horz" lIns="0" tIns="0" rIns="0" bIns="0" rtlCol="0">
            <a:noAutofit/>
          </a:bodyPr>
          <a:lstStyle>
            <a:defPPr>
              <a:defRPr lang="en-US"/>
            </a:defPPr>
            <a:lvl1pPr indent="0">
              <a:lnSpc>
                <a:spcPct val="100000"/>
              </a:lnSpc>
              <a:spcBef>
                <a:spcPts val="0"/>
              </a:spcBef>
              <a:spcAft>
                <a:spcPts val="200"/>
              </a:spcAft>
              <a:buFont typeface="Arial" panose="020B0604020202020204" pitchFamily="34" charset="0"/>
              <a:buNone/>
              <a:defRPr sz="1400" b="1">
                <a:solidFill>
                  <a:schemeClr val="tx2"/>
                </a:solidFill>
              </a:defRPr>
            </a:lvl1pPr>
            <a:lvl2pPr marL="176213" indent="0">
              <a:lnSpc>
                <a:spcPct val="105000"/>
              </a:lnSpc>
              <a:spcBef>
                <a:spcPts val="0"/>
              </a:spcBef>
              <a:spcAft>
                <a:spcPts val="600"/>
              </a:spcAft>
              <a:buSzPct val="85000"/>
              <a:buFont typeface="Arial" panose="020B0604020202020204" pitchFamily="34" charset="0"/>
              <a:buNone/>
              <a:defRPr sz="2000">
                <a:solidFill>
                  <a:schemeClr val="tx2"/>
                </a:solidFill>
              </a:defRPr>
            </a:lvl2pPr>
            <a:lvl3pPr marL="357188" indent="0">
              <a:lnSpc>
                <a:spcPct val="105000"/>
              </a:lnSpc>
              <a:spcBef>
                <a:spcPts val="0"/>
              </a:spcBef>
              <a:spcAft>
                <a:spcPts val="600"/>
              </a:spcAft>
              <a:buSzPct val="70000"/>
              <a:buFont typeface="Arial" panose="020B0604020202020204" pitchFamily="34" charset="0"/>
              <a:buNone/>
              <a:defRPr sz="2000">
                <a:solidFill>
                  <a:schemeClr val="tx2"/>
                </a:solidFill>
              </a:defRPr>
            </a:lvl3pPr>
            <a:lvl4pPr marL="534988" indent="0">
              <a:lnSpc>
                <a:spcPct val="105000"/>
              </a:lnSpc>
              <a:spcBef>
                <a:spcPts val="0"/>
              </a:spcBef>
              <a:spcAft>
                <a:spcPts val="600"/>
              </a:spcAft>
              <a:buSzPct val="70000"/>
              <a:buFont typeface="Arial" panose="020B0604020202020204" pitchFamily="34" charset="0"/>
              <a:buNone/>
              <a:defRPr sz="2000">
                <a:solidFill>
                  <a:schemeClr val="tx2"/>
                </a:solidFill>
              </a:defRPr>
            </a:lvl4pPr>
            <a:lvl5pPr marL="715963" indent="0">
              <a:lnSpc>
                <a:spcPct val="105000"/>
              </a:lnSpc>
              <a:spcBef>
                <a:spcPts val="0"/>
              </a:spcBef>
              <a:spcAft>
                <a:spcPts val="600"/>
              </a:spcAft>
              <a:buSzPct val="70000"/>
              <a:buFont typeface="Arial" panose="020B0604020202020204" pitchFamily="34" charset="0"/>
              <a:buNone/>
              <a:defRPr sz="20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b="0" dirty="0"/>
              <a:t>Jérôme de Metz </a:t>
            </a:r>
          </a:p>
          <a:p>
            <a:r>
              <a:rPr lang="en-GB" b="0" dirty="0"/>
              <a:t>(Honorary Chairman) </a:t>
            </a:r>
            <a:endParaRPr lang="en-US" b="0" dirty="0"/>
          </a:p>
        </p:txBody>
      </p:sp>
      <p:sp>
        <p:nvSpPr>
          <p:cNvPr id="43" name="Content Placeholder 4">
            <a:extLst>
              <a:ext uri="{FF2B5EF4-FFF2-40B4-BE49-F238E27FC236}">
                <a16:creationId xmlns:a16="http://schemas.microsoft.com/office/drawing/2014/main" id="{49B74822-53C7-9D06-FBE0-57F0D9C556A8}"/>
              </a:ext>
            </a:extLst>
          </p:cNvPr>
          <p:cNvSpPr txBox="1">
            <a:spLocks/>
          </p:cNvSpPr>
          <p:nvPr/>
        </p:nvSpPr>
        <p:spPr>
          <a:xfrm>
            <a:off x="8204340" y="2592000"/>
            <a:ext cx="3674362" cy="1368000"/>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sz="1200" dirty="0"/>
              <a:t>His previous role as Chairman and CEO gives him a comprehensive understanding of the company's operations and challenges. Can provide valuable guidance on strategy implementation based on his executive experience. Bridge between the board and management to align vision and execution</a:t>
            </a:r>
          </a:p>
        </p:txBody>
      </p:sp>
      <p:sp>
        <p:nvSpPr>
          <p:cNvPr id="45" name="Text Placeholder 3">
            <a:extLst>
              <a:ext uri="{FF2B5EF4-FFF2-40B4-BE49-F238E27FC236}">
                <a16:creationId xmlns:a16="http://schemas.microsoft.com/office/drawing/2014/main" id="{50422408-13A9-766B-D72B-54E1363DB352}"/>
              </a:ext>
            </a:extLst>
          </p:cNvPr>
          <p:cNvSpPr txBox="1">
            <a:spLocks/>
          </p:cNvSpPr>
          <p:nvPr/>
        </p:nvSpPr>
        <p:spPr>
          <a:xfrm>
            <a:off x="300035" y="4027358"/>
            <a:ext cx="3674362" cy="504000"/>
          </a:xfrm>
          <a:prstGeom prst="rect">
            <a:avLst/>
          </a:prstGeom>
        </p:spPr>
        <p:txBody>
          <a:bodyPr vert="horz" lIns="0" tIns="0" rIns="0" bIns="0" rtlCol="0">
            <a:noAutofit/>
          </a:bodyPr>
          <a:lstStyle>
            <a:defPPr>
              <a:defRPr lang="en-US"/>
            </a:defPPr>
            <a:lvl1pPr indent="0">
              <a:lnSpc>
                <a:spcPct val="100000"/>
              </a:lnSpc>
              <a:spcBef>
                <a:spcPts val="0"/>
              </a:spcBef>
              <a:spcAft>
                <a:spcPts val="200"/>
              </a:spcAft>
              <a:buFont typeface="Arial" panose="020B0604020202020204" pitchFamily="34" charset="0"/>
              <a:buNone/>
              <a:defRPr sz="1400" b="1">
                <a:solidFill>
                  <a:schemeClr val="tx2"/>
                </a:solidFill>
              </a:defRPr>
            </a:lvl1pPr>
            <a:lvl2pPr marL="176213" indent="0">
              <a:lnSpc>
                <a:spcPct val="105000"/>
              </a:lnSpc>
              <a:spcBef>
                <a:spcPts val="0"/>
              </a:spcBef>
              <a:spcAft>
                <a:spcPts val="600"/>
              </a:spcAft>
              <a:buSzPct val="85000"/>
              <a:buFont typeface="Arial" panose="020B0604020202020204" pitchFamily="34" charset="0"/>
              <a:buNone/>
              <a:defRPr sz="2000">
                <a:solidFill>
                  <a:schemeClr val="tx2"/>
                </a:solidFill>
              </a:defRPr>
            </a:lvl2pPr>
            <a:lvl3pPr marL="357188" indent="0">
              <a:lnSpc>
                <a:spcPct val="105000"/>
              </a:lnSpc>
              <a:spcBef>
                <a:spcPts val="0"/>
              </a:spcBef>
              <a:spcAft>
                <a:spcPts val="600"/>
              </a:spcAft>
              <a:buSzPct val="70000"/>
              <a:buFont typeface="Arial" panose="020B0604020202020204" pitchFamily="34" charset="0"/>
              <a:buNone/>
              <a:defRPr sz="2000">
                <a:solidFill>
                  <a:schemeClr val="tx2"/>
                </a:solidFill>
              </a:defRPr>
            </a:lvl3pPr>
            <a:lvl4pPr marL="534988" indent="0">
              <a:lnSpc>
                <a:spcPct val="105000"/>
              </a:lnSpc>
              <a:spcBef>
                <a:spcPts val="0"/>
              </a:spcBef>
              <a:spcAft>
                <a:spcPts val="600"/>
              </a:spcAft>
              <a:buSzPct val="70000"/>
              <a:buFont typeface="Arial" panose="020B0604020202020204" pitchFamily="34" charset="0"/>
              <a:buNone/>
              <a:defRPr sz="2000">
                <a:solidFill>
                  <a:schemeClr val="tx2"/>
                </a:solidFill>
              </a:defRPr>
            </a:lvl4pPr>
            <a:lvl5pPr marL="715963" indent="0">
              <a:lnSpc>
                <a:spcPct val="105000"/>
              </a:lnSpc>
              <a:spcBef>
                <a:spcPts val="0"/>
              </a:spcBef>
              <a:spcAft>
                <a:spcPts val="600"/>
              </a:spcAft>
              <a:buSzPct val="70000"/>
              <a:buFont typeface="Arial" panose="020B0604020202020204" pitchFamily="34" charset="0"/>
              <a:buNone/>
              <a:defRPr sz="20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b="0" dirty="0"/>
              <a:t>Anne </a:t>
            </a:r>
            <a:r>
              <a:rPr lang="en-GB" b="0" dirty="0" err="1"/>
              <a:t>Leitzgen</a:t>
            </a:r>
            <a:endParaRPr lang="en-GB" b="0" dirty="0"/>
          </a:p>
          <a:p>
            <a:r>
              <a:rPr lang="en-GB" b="0" dirty="0"/>
              <a:t>(--)</a:t>
            </a:r>
            <a:endParaRPr lang="en-US" b="0" dirty="0"/>
          </a:p>
        </p:txBody>
      </p:sp>
      <p:sp>
        <p:nvSpPr>
          <p:cNvPr id="46" name="Content Placeholder 4">
            <a:extLst>
              <a:ext uri="{FF2B5EF4-FFF2-40B4-BE49-F238E27FC236}">
                <a16:creationId xmlns:a16="http://schemas.microsoft.com/office/drawing/2014/main" id="{A8BB6737-A429-E638-C2DF-180EED772BF4}"/>
              </a:ext>
            </a:extLst>
          </p:cNvPr>
          <p:cNvSpPr txBox="1">
            <a:spLocks/>
          </p:cNvSpPr>
          <p:nvPr/>
        </p:nvSpPr>
        <p:spPr>
          <a:xfrm>
            <a:off x="300036" y="4628342"/>
            <a:ext cx="3674362" cy="1368000"/>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1200" dirty="0"/>
              <a:t>Her background as President of Schmidt Groupe brings valuable perspective from another family-owned business. Likely contributes insights on maintaining family business values while pursuing global growth and innovation</a:t>
            </a:r>
            <a:endParaRPr lang="en-US" sz="1200" dirty="0"/>
          </a:p>
        </p:txBody>
      </p:sp>
      <p:sp>
        <p:nvSpPr>
          <p:cNvPr id="48" name="Text Placeholder 3">
            <a:extLst>
              <a:ext uri="{FF2B5EF4-FFF2-40B4-BE49-F238E27FC236}">
                <a16:creationId xmlns:a16="http://schemas.microsoft.com/office/drawing/2014/main" id="{21E8F727-04B3-828A-C8DD-A63E83CC359E}"/>
              </a:ext>
            </a:extLst>
          </p:cNvPr>
          <p:cNvSpPr txBox="1">
            <a:spLocks/>
          </p:cNvSpPr>
          <p:nvPr/>
        </p:nvSpPr>
        <p:spPr>
          <a:xfrm>
            <a:off x="4270073" y="3971016"/>
            <a:ext cx="3663107" cy="504000"/>
          </a:xfrm>
          <a:prstGeom prst="rect">
            <a:avLst/>
          </a:prstGeom>
        </p:spPr>
        <p:txBody>
          <a:bodyPr vert="horz" lIns="0" tIns="0" rIns="0" bIns="0" rtlCol="0">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200"/>
              </a:spcAft>
            </a:pPr>
            <a:r>
              <a:rPr lang="en-GB" sz="1400" dirty="0"/>
              <a:t>Yves Lyon-Caen</a:t>
            </a:r>
          </a:p>
          <a:p>
            <a:pPr>
              <a:lnSpc>
                <a:spcPct val="100000"/>
              </a:lnSpc>
              <a:spcAft>
                <a:spcPts val="200"/>
              </a:spcAft>
            </a:pPr>
            <a:r>
              <a:rPr lang="en-GB" sz="1400" dirty="0"/>
              <a:t>(--)</a:t>
            </a:r>
            <a:endParaRPr lang="en-US" sz="1400" dirty="0"/>
          </a:p>
        </p:txBody>
      </p:sp>
      <p:sp>
        <p:nvSpPr>
          <p:cNvPr id="49" name="Content Placeholder 4">
            <a:extLst>
              <a:ext uri="{FF2B5EF4-FFF2-40B4-BE49-F238E27FC236}">
                <a16:creationId xmlns:a16="http://schemas.microsoft.com/office/drawing/2014/main" id="{51B53D68-824F-D307-8885-DFF9FD056CC0}"/>
              </a:ext>
            </a:extLst>
          </p:cNvPr>
          <p:cNvSpPr txBox="1">
            <a:spLocks/>
          </p:cNvSpPr>
          <p:nvPr/>
        </p:nvSpPr>
        <p:spPr>
          <a:xfrm>
            <a:off x="4258818" y="4628342"/>
            <a:ext cx="3674362" cy="1368000"/>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1200" dirty="0"/>
              <a:t>Brings extensive financial expertise from her roles at Crédit Agricole CIB and SEB Group. Her experience in audit and risk management is crucial for overseeing the company's ambitious sustainability and innovation initiatives. Her leadership style likely emphasizes long-term strategic thinking and robust financial oversight</a:t>
            </a:r>
            <a:endParaRPr lang="en-US" sz="1200" dirty="0"/>
          </a:p>
        </p:txBody>
      </p:sp>
      <p:sp>
        <p:nvSpPr>
          <p:cNvPr id="51" name="Text Placeholder 3">
            <a:extLst>
              <a:ext uri="{FF2B5EF4-FFF2-40B4-BE49-F238E27FC236}">
                <a16:creationId xmlns:a16="http://schemas.microsoft.com/office/drawing/2014/main" id="{907BCE09-726B-4C02-2579-33A85F22097D}"/>
              </a:ext>
            </a:extLst>
          </p:cNvPr>
          <p:cNvSpPr txBox="1">
            <a:spLocks/>
          </p:cNvSpPr>
          <p:nvPr/>
        </p:nvSpPr>
        <p:spPr>
          <a:xfrm>
            <a:off x="8222367" y="3971016"/>
            <a:ext cx="3656333" cy="504000"/>
          </a:xfrm>
          <a:prstGeom prst="rect">
            <a:avLst/>
          </a:prstGeom>
        </p:spPr>
        <p:txBody>
          <a:bodyPr vert="horz" lIns="0" tIns="0" rIns="0" bIns="0" rtlCol="0">
            <a:noAutofit/>
          </a:bodyPr>
          <a:lstStyle>
            <a:defPPr>
              <a:defRPr lang="en-US"/>
            </a:defPPr>
            <a:lvl1pPr indent="0">
              <a:lnSpc>
                <a:spcPct val="100000"/>
              </a:lnSpc>
              <a:spcBef>
                <a:spcPts val="0"/>
              </a:spcBef>
              <a:spcAft>
                <a:spcPts val="200"/>
              </a:spcAft>
              <a:buFont typeface="Arial" panose="020B0604020202020204" pitchFamily="34" charset="0"/>
              <a:buNone/>
              <a:defRPr sz="1400" b="1">
                <a:solidFill>
                  <a:schemeClr val="tx2"/>
                </a:solidFill>
              </a:defRPr>
            </a:lvl1pPr>
            <a:lvl2pPr marL="176213" indent="0">
              <a:lnSpc>
                <a:spcPct val="105000"/>
              </a:lnSpc>
              <a:spcBef>
                <a:spcPts val="0"/>
              </a:spcBef>
              <a:spcAft>
                <a:spcPts val="600"/>
              </a:spcAft>
              <a:buSzPct val="85000"/>
              <a:buFont typeface="Arial" panose="020B0604020202020204" pitchFamily="34" charset="0"/>
              <a:buNone/>
              <a:defRPr sz="2000">
                <a:solidFill>
                  <a:schemeClr val="tx2"/>
                </a:solidFill>
              </a:defRPr>
            </a:lvl2pPr>
            <a:lvl3pPr marL="357188" indent="0">
              <a:lnSpc>
                <a:spcPct val="105000"/>
              </a:lnSpc>
              <a:spcBef>
                <a:spcPts val="0"/>
              </a:spcBef>
              <a:spcAft>
                <a:spcPts val="600"/>
              </a:spcAft>
              <a:buSzPct val="70000"/>
              <a:buFont typeface="Arial" panose="020B0604020202020204" pitchFamily="34" charset="0"/>
              <a:buNone/>
              <a:defRPr sz="2000">
                <a:solidFill>
                  <a:schemeClr val="tx2"/>
                </a:solidFill>
              </a:defRPr>
            </a:lvl3pPr>
            <a:lvl4pPr marL="534988" indent="0">
              <a:lnSpc>
                <a:spcPct val="105000"/>
              </a:lnSpc>
              <a:spcBef>
                <a:spcPts val="0"/>
              </a:spcBef>
              <a:spcAft>
                <a:spcPts val="600"/>
              </a:spcAft>
              <a:buSzPct val="70000"/>
              <a:buFont typeface="Arial" panose="020B0604020202020204" pitchFamily="34" charset="0"/>
              <a:buNone/>
              <a:defRPr sz="2000">
                <a:solidFill>
                  <a:schemeClr val="tx2"/>
                </a:solidFill>
              </a:defRPr>
            </a:lvl4pPr>
            <a:lvl5pPr marL="715963" indent="0">
              <a:lnSpc>
                <a:spcPct val="105000"/>
              </a:lnSpc>
              <a:spcBef>
                <a:spcPts val="0"/>
              </a:spcBef>
              <a:spcAft>
                <a:spcPts val="600"/>
              </a:spcAft>
              <a:buSzPct val="70000"/>
              <a:buFont typeface="Arial" panose="020B0604020202020204" pitchFamily="34" charset="0"/>
              <a:buNone/>
              <a:defRPr sz="20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b="0" dirty="0"/>
              <a:t>XX</a:t>
            </a:r>
          </a:p>
          <a:p>
            <a:r>
              <a:rPr lang="en-GB" b="0" dirty="0"/>
              <a:t>(XX)</a:t>
            </a:r>
            <a:endParaRPr lang="en-US" b="0" dirty="0"/>
          </a:p>
        </p:txBody>
      </p:sp>
      <p:sp>
        <p:nvSpPr>
          <p:cNvPr id="52" name="Content Placeholder 4">
            <a:extLst>
              <a:ext uri="{FF2B5EF4-FFF2-40B4-BE49-F238E27FC236}">
                <a16:creationId xmlns:a16="http://schemas.microsoft.com/office/drawing/2014/main" id="{81337EDE-64BA-2FA2-5BE7-E99F4AA581BA}"/>
              </a:ext>
            </a:extLst>
          </p:cNvPr>
          <p:cNvSpPr txBox="1">
            <a:spLocks/>
          </p:cNvSpPr>
          <p:nvPr/>
        </p:nvSpPr>
        <p:spPr>
          <a:xfrm>
            <a:off x="8204339" y="4628342"/>
            <a:ext cx="3674362" cy="1368000"/>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1200" dirty="0"/>
              <a:t>XXX</a:t>
            </a:r>
            <a:endParaRPr lang="en-US" sz="1200" dirty="0"/>
          </a:p>
        </p:txBody>
      </p:sp>
    </p:spTree>
    <p:extLst>
      <p:ext uri="{BB962C8B-B14F-4D97-AF65-F5344CB8AC3E}">
        <p14:creationId xmlns:p14="http://schemas.microsoft.com/office/powerpoint/2010/main" val="18957250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0C48-67BA-4EC1-5D81-692105118045}"/>
              </a:ext>
            </a:extLst>
          </p:cNvPr>
          <p:cNvSpPr>
            <a:spLocks noGrp="1"/>
          </p:cNvSpPr>
          <p:nvPr>
            <p:ph type="title"/>
          </p:nvPr>
        </p:nvSpPr>
        <p:spPr/>
        <p:txBody>
          <a:bodyPr/>
          <a:lstStyle/>
          <a:p>
            <a:r>
              <a:rPr lang="en-US" dirty="0"/>
              <a:t>Our analysis of your business</a:t>
            </a:r>
          </a:p>
        </p:txBody>
      </p:sp>
      <p:sp>
        <p:nvSpPr>
          <p:cNvPr id="6" name="Text Placeholder 5">
            <a:extLst>
              <a:ext uri="{FF2B5EF4-FFF2-40B4-BE49-F238E27FC236}">
                <a16:creationId xmlns:a16="http://schemas.microsoft.com/office/drawing/2014/main" id="{9F2C3F85-38B2-9157-B857-9A02EBC3E3E9}"/>
              </a:ext>
            </a:extLst>
          </p:cNvPr>
          <p:cNvSpPr>
            <a:spLocks noGrp="1"/>
          </p:cNvSpPr>
          <p:nvPr>
            <p:ph type="body" sz="quarter" idx="13"/>
          </p:nvPr>
        </p:nvSpPr>
        <p:spPr>
          <a:xfrm>
            <a:off x="306000" y="667909"/>
            <a:ext cx="8029650" cy="391749"/>
          </a:xfrm>
        </p:spPr>
        <p:txBody>
          <a:bodyPr/>
          <a:lstStyle/>
          <a:p>
            <a:r>
              <a:rPr lang="en-US" dirty="0">
                <a:cs typeface="Arial"/>
              </a:rPr>
              <a:t>Strategy</a:t>
            </a:r>
          </a:p>
        </p:txBody>
      </p:sp>
      <p:sp>
        <p:nvSpPr>
          <p:cNvPr id="8" name="Content Placeholder 7">
            <a:extLst>
              <a:ext uri="{FF2B5EF4-FFF2-40B4-BE49-F238E27FC236}">
                <a16:creationId xmlns:a16="http://schemas.microsoft.com/office/drawing/2014/main" id="{A1258CA8-3930-8909-785F-305E1E8A18E6}"/>
              </a:ext>
            </a:extLst>
          </p:cNvPr>
          <p:cNvSpPr>
            <a:spLocks noGrp="1"/>
          </p:cNvSpPr>
          <p:nvPr>
            <p:ph sz="quarter" idx="15"/>
          </p:nvPr>
        </p:nvSpPr>
        <p:spPr>
          <a:xfrm>
            <a:off x="300709" y="1713165"/>
            <a:ext cx="11358949" cy="4292743"/>
          </a:xfrm>
        </p:spPr>
        <p:txBody>
          <a:bodyPr vert="horz" lIns="0" tIns="0" rIns="0" bIns="0" rtlCol="0" anchor="t">
            <a:noAutofit/>
          </a:bodyPr>
          <a:lstStyle/>
          <a:p>
            <a:pPr marL="342900" indent="-342900" algn="l">
              <a:buFont typeface="+mj-lt"/>
              <a:buAutoNum type="arabicPeriod"/>
            </a:pPr>
            <a:r>
              <a:rPr lang="en-GB" dirty="0"/>
              <a:t>Economic Volatility: Navigating fluctuating economic conditions that impact consumer spending on luxury items like boats.</a:t>
            </a:r>
          </a:p>
          <a:p>
            <a:pPr marL="342900" indent="-342900" algn="l">
              <a:buFont typeface="+mj-lt"/>
              <a:buAutoNum type="arabicPeriod"/>
            </a:pPr>
            <a:r>
              <a:rPr lang="en-GB" dirty="0"/>
              <a:t>Supply Chain Disruptions: Managing ongoing global supply chain issues affecting material sourcing and production timelines.</a:t>
            </a:r>
          </a:p>
          <a:p>
            <a:pPr marL="342900" indent="-342900" algn="l">
              <a:buFont typeface="+mj-lt"/>
              <a:buAutoNum type="arabicPeriod"/>
            </a:pPr>
            <a:r>
              <a:rPr lang="en-GB" dirty="0"/>
              <a:t>Rapid Technological Changes: Keeping pace with fast-evolving technologies while ensuring investments remain relevant.</a:t>
            </a:r>
          </a:p>
          <a:p>
            <a:pPr marL="342900" indent="-342900" algn="l">
              <a:buFont typeface="+mj-lt"/>
              <a:buAutoNum type="arabicPeriod"/>
            </a:pPr>
            <a:r>
              <a:rPr lang="en-GB" dirty="0"/>
              <a:t>Sustainability Implementation: Balancing ambitious sustainability goals with performance and cost expectations.</a:t>
            </a:r>
          </a:p>
          <a:p>
            <a:pPr marL="342900" indent="-342900" algn="l">
              <a:buFont typeface="+mj-lt"/>
              <a:buAutoNum type="arabicPeriod"/>
            </a:pPr>
            <a:r>
              <a:rPr lang="en-GB" dirty="0"/>
              <a:t>Market Demand Shifts: Quickly adapting to changing consumer preferences while maintaining a diverse product range.</a:t>
            </a:r>
          </a:p>
          <a:p>
            <a:pPr marL="342900" indent="-342900" algn="l">
              <a:buFont typeface="+mj-lt"/>
              <a:buAutoNum type="arabicPeriod"/>
            </a:pPr>
            <a:r>
              <a:rPr lang="en-GB" dirty="0"/>
              <a:t>Regulatory Compliance: Navigating complex and varied environmental and safety regulations across global markets.</a:t>
            </a:r>
          </a:p>
          <a:p>
            <a:pPr marL="342900" indent="-342900" algn="l">
              <a:buFont typeface="+mj-lt"/>
              <a:buAutoNum type="arabicPeriod"/>
            </a:pPr>
            <a:r>
              <a:rPr lang="en-GB" dirty="0"/>
              <a:t>Competition and Market Positioning: Maintaining market leadership in the face of intense competition, especially in emerging areas.</a:t>
            </a:r>
          </a:p>
          <a:p>
            <a:pPr marL="342900" indent="-342900" algn="l">
              <a:buFont typeface="+mj-lt"/>
              <a:buAutoNum type="arabicPeriod"/>
            </a:pPr>
            <a:r>
              <a:rPr lang="en-GB" dirty="0"/>
              <a:t>Skilled Workforce: Attracting and retaining skilled workers in specialized areas like sustainable technologies and digital innovation.</a:t>
            </a:r>
          </a:p>
          <a:p>
            <a:pPr marL="342900" indent="-342900" algn="l">
              <a:buFont typeface="+mj-lt"/>
              <a:buAutoNum type="arabicPeriod"/>
            </a:pPr>
            <a:r>
              <a:rPr lang="en-GB" dirty="0"/>
              <a:t>Global Market Variations: Managing diverse market conditions and preferences across different regions.</a:t>
            </a:r>
          </a:p>
          <a:p>
            <a:pPr marL="342900" indent="-342900" algn="l">
              <a:buFont typeface="+mj-lt"/>
              <a:buAutoNum type="arabicPeriod"/>
            </a:pPr>
            <a:r>
              <a:rPr lang="en-GB" dirty="0"/>
              <a:t>Financial Management: Maintaining financial stability and investment capacity during periods of market volatility.</a:t>
            </a:r>
          </a:p>
        </p:txBody>
      </p:sp>
      <p:sp>
        <p:nvSpPr>
          <p:cNvPr id="10" name="Text Placeholder 6">
            <a:extLst>
              <a:ext uri="{FF2B5EF4-FFF2-40B4-BE49-F238E27FC236}">
                <a16:creationId xmlns:a16="http://schemas.microsoft.com/office/drawing/2014/main" id="{C546175D-D0EC-68E8-43E7-911391E50270}"/>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err="1"/>
              <a:t>What</a:t>
            </a:r>
            <a:r>
              <a:rPr lang="fr-FR" dirty="0"/>
              <a:t> are </a:t>
            </a:r>
            <a:r>
              <a:rPr lang="fr-FR" dirty="0" err="1"/>
              <a:t>you</a:t>
            </a:r>
            <a:r>
              <a:rPr lang="fr-FR" dirty="0"/>
              <a:t> </a:t>
            </a:r>
            <a:r>
              <a:rPr lang="fr-FR" dirty="0" err="1"/>
              <a:t>biggest</a:t>
            </a:r>
            <a:r>
              <a:rPr lang="fr-FR" dirty="0"/>
              <a:t> challenges to </a:t>
            </a:r>
            <a:r>
              <a:rPr lang="fr-FR" dirty="0" err="1"/>
              <a:t>execute</a:t>
            </a:r>
            <a:r>
              <a:rPr lang="fr-FR" dirty="0"/>
              <a:t> </a:t>
            </a:r>
            <a:r>
              <a:rPr lang="fr-FR" dirty="0" err="1"/>
              <a:t>this</a:t>
            </a:r>
            <a:r>
              <a:rPr lang="fr-FR" dirty="0"/>
              <a:t> </a:t>
            </a:r>
            <a:r>
              <a:rPr lang="fr-FR" dirty="0" err="1"/>
              <a:t>strategy</a:t>
            </a:r>
            <a:r>
              <a:rPr lang="fr-FR" dirty="0"/>
              <a:t>?</a:t>
            </a:r>
            <a:endParaRPr dirty="0"/>
          </a:p>
        </p:txBody>
      </p:sp>
    </p:spTree>
    <p:extLst>
      <p:ext uri="{BB962C8B-B14F-4D97-AF65-F5344CB8AC3E}">
        <p14:creationId xmlns:p14="http://schemas.microsoft.com/office/powerpoint/2010/main" val="22397583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275A8-4BC5-9C74-3CA3-388AEF7CFAEB}"/>
            </a:ext>
          </a:extLst>
        </p:cNvPr>
        <p:cNvGrpSpPr/>
        <p:nvPr/>
      </p:nvGrpSpPr>
      <p:grpSpPr>
        <a:xfrm>
          <a:off x="0" y="0"/>
          <a:ext cx="0" cy="0"/>
          <a:chOff x="0" y="0"/>
          <a:chExt cx="0" cy="0"/>
        </a:xfrm>
      </p:grpSpPr>
      <p:pic>
        <p:nvPicPr>
          <p:cNvPr id="9" name="Espace réservé pour une image  9">
            <a:extLst>
              <a:ext uri="{FF2B5EF4-FFF2-40B4-BE49-F238E27FC236}">
                <a16:creationId xmlns:a16="http://schemas.microsoft.com/office/drawing/2014/main" id="{464C86FA-4A4F-2693-4D3D-81CC95345402}"/>
              </a:ext>
            </a:extLst>
          </p:cNvPr>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l="27037" r="27037"/>
          <a:stretch/>
        </p:blipFill>
        <p:spPr>
          <a:xfrm>
            <a:off x="5511800" y="0"/>
            <a:ext cx="6680200" cy="6858000"/>
          </a:xfrm>
        </p:spPr>
      </p:pic>
      <p:sp>
        <p:nvSpPr>
          <p:cNvPr id="5" name="Title 4">
            <a:extLst>
              <a:ext uri="{FF2B5EF4-FFF2-40B4-BE49-F238E27FC236}">
                <a16:creationId xmlns:a16="http://schemas.microsoft.com/office/drawing/2014/main" id="{9126D5D6-8B29-9E70-8870-B1FA8DDC6A5F}"/>
              </a:ext>
            </a:extLst>
          </p:cNvPr>
          <p:cNvSpPr>
            <a:spLocks noGrp="1"/>
          </p:cNvSpPr>
          <p:nvPr>
            <p:ph type="title"/>
          </p:nvPr>
        </p:nvSpPr>
        <p:spPr>
          <a:xfrm>
            <a:off x="655199" y="2270196"/>
            <a:ext cx="5032167" cy="360000"/>
          </a:xfrm>
        </p:spPr>
        <p:txBody>
          <a:bodyPr/>
          <a:lstStyle/>
          <a:p>
            <a:pPr>
              <a:lnSpc>
                <a:spcPct val="105000"/>
              </a:lnSpc>
              <a:spcBef>
                <a:spcPts val="0"/>
              </a:spcBef>
              <a:spcAft>
                <a:spcPts val="600"/>
              </a:spcAft>
            </a:pPr>
            <a:r>
              <a:rPr lang="en-US" b="1" dirty="0"/>
              <a:t>How we can help</a:t>
            </a:r>
          </a:p>
        </p:txBody>
      </p:sp>
      <p:sp>
        <p:nvSpPr>
          <p:cNvPr id="3" name="Text Placeholder 2">
            <a:extLst>
              <a:ext uri="{FF2B5EF4-FFF2-40B4-BE49-F238E27FC236}">
                <a16:creationId xmlns:a16="http://schemas.microsoft.com/office/drawing/2014/main" id="{609D150D-706C-BFE3-D1E0-79A0486358C1}"/>
              </a:ext>
            </a:extLst>
          </p:cNvPr>
          <p:cNvSpPr>
            <a:spLocks noGrp="1"/>
          </p:cNvSpPr>
          <p:nvPr>
            <p:ph type="body" sz="quarter" idx="10"/>
          </p:nvPr>
        </p:nvSpPr>
        <p:spPr>
          <a:xfrm>
            <a:off x="655638" y="2907109"/>
            <a:ext cx="4852800" cy="2588400"/>
          </a:xfrm>
        </p:spPr>
        <p:txBody>
          <a:bodyPr vert="horz" lIns="0" tIns="0" rIns="0" bIns="0" rtlCol="0" anchor="t">
            <a:noAutofit/>
          </a:bodyPr>
          <a:lstStyle/>
          <a:p>
            <a:pPr marL="641350" lvl="1" indent="-285750">
              <a:buFont typeface="Arial" panose="020B0604020202020204" pitchFamily="34" charset="0"/>
              <a:buChar char="•"/>
            </a:pPr>
            <a:r>
              <a:rPr lang="en-US" sz="1800" dirty="0"/>
              <a:t>Approach </a:t>
            </a:r>
          </a:p>
          <a:p>
            <a:pPr marL="641350" lvl="1" indent="-285750">
              <a:buFont typeface="Arial" panose="020B0604020202020204" pitchFamily="34" charset="0"/>
              <a:buChar char="•"/>
            </a:pPr>
            <a:r>
              <a:rPr lang="en-US" sz="1800" dirty="0"/>
              <a:t>Team</a:t>
            </a:r>
          </a:p>
          <a:p>
            <a:pPr marL="641350" lvl="1" indent="-285750">
              <a:buFont typeface="Arial" panose="020B0604020202020204" pitchFamily="34" charset="0"/>
              <a:buChar char="•"/>
            </a:pPr>
            <a:r>
              <a:rPr lang="en-US" sz="1800" dirty="0"/>
              <a:t>Expertise</a:t>
            </a:r>
          </a:p>
          <a:p>
            <a:pPr marL="641350" lvl="1" indent="-285750">
              <a:buFont typeface="Arial" panose="020B0604020202020204" pitchFamily="34" charset="0"/>
              <a:buChar char="•"/>
            </a:pPr>
            <a:r>
              <a:rPr lang="en-US" sz="1800" dirty="0"/>
              <a:t>Credentials</a:t>
            </a:r>
          </a:p>
          <a:p>
            <a:pPr marL="641350" lvl="1" indent="-285750">
              <a:buFont typeface="Arial" panose="020B0604020202020204" pitchFamily="34" charset="0"/>
              <a:buChar char="•"/>
            </a:pPr>
            <a:r>
              <a:rPr lang="en-US" sz="1800" dirty="0"/>
              <a:t>Project Management</a:t>
            </a:r>
          </a:p>
        </p:txBody>
      </p:sp>
    </p:spTree>
    <p:extLst>
      <p:ext uri="{BB962C8B-B14F-4D97-AF65-F5344CB8AC3E}">
        <p14:creationId xmlns:p14="http://schemas.microsoft.com/office/powerpoint/2010/main" val="139808238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3C98440-DEFE-81D1-98E3-709A5ACA1595}"/>
              </a:ext>
            </a:extLst>
          </p:cNvPr>
          <p:cNvSpPr>
            <a:spLocks noGrp="1"/>
          </p:cNvSpPr>
          <p:nvPr>
            <p:ph type="title"/>
          </p:nvPr>
        </p:nvSpPr>
        <p:spPr>
          <a:xfrm>
            <a:off x="305999" y="306000"/>
            <a:ext cx="6788483" cy="360000"/>
          </a:xfrm>
        </p:spPr>
        <p:txBody>
          <a:bodyPr/>
          <a:lstStyle/>
          <a:p>
            <a:r>
              <a:rPr lang="fr-FR" dirty="0"/>
              <a:t>How </a:t>
            </a:r>
            <a:r>
              <a:rPr lang="fr-FR" dirty="0" err="1"/>
              <a:t>we</a:t>
            </a:r>
            <a:r>
              <a:rPr lang="fr-FR" dirty="0"/>
              <a:t> can help</a:t>
            </a:r>
            <a:endParaRPr lang="fr-FR" noProof="0" dirty="0"/>
          </a:p>
        </p:txBody>
      </p:sp>
      <p:sp>
        <p:nvSpPr>
          <p:cNvPr id="15" name="Text Placeholder 14">
            <a:extLst>
              <a:ext uri="{FF2B5EF4-FFF2-40B4-BE49-F238E27FC236}">
                <a16:creationId xmlns:a16="http://schemas.microsoft.com/office/drawing/2014/main" id="{8CAE9D20-4329-A0F0-DCD9-4B24883287EB}"/>
              </a:ext>
            </a:extLst>
          </p:cNvPr>
          <p:cNvSpPr>
            <a:spLocks noGrp="1"/>
          </p:cNvSpPr>
          <p:nvPr>
            <p:ph type="body" sz="quarter" idx="14"/>
          </p:nvPr>
        </p:nvSpPr>
        <p:spPr>
          <a:xfrm>
            <a:off x="305999" y="1308640"/>
            <a:ext cx="2678400" cy="334800"/>
          </a:xfrm>
        </p:spPr>
        <p:txBody>
          <a:bodyPr/>
          <a:lstStyle/>
          <a:p>
            <a:r>
              <a:rPr lang="fr-FR" sz="1600" noProof="0" dirty="0"/>
              <a:t>Client</a:t>
            </a:r>
          </a:p>
          <a:p>
            <a:endParaRPr lang="fr-FR" sz="1600" noProof="0" dirty="0"/>
          </a:p>
        </p:txBody>
      </p:sp>
      <p:sp>
        <p:nvSpPr>
          <p:cNvPr id="16" name="Content Placeholder 15">
            <a:extLst>
              <a:ext uri="{FF2B5EF4-FFF2-40B4-BE49-F238E27FC236}">
                <a16:creationId xmlns:a16="http://schemas.microsoft.com/office/drawing/2014/main" id="{C28B6683-0C70-EC91-DF82-12232FCEF1D3}"/>
              </a:ext>
            </a:extLst>
          </p:cNvPr>
          <p:cNvSpPr>
            <a:spLocks noGrp="1"/>
          </p:cNvSpPr>
          <p:nvPr>
            <p:ph sz="quarter" idx="15"/>
          </p:nvPr>
        </p:nvSpPr>
        <p:spPr>
          <a:xfrm>
            <a:off x="306000" y="1740640"/>
            <a:ext cx="3960000" cy="4237426"/>
          </a:xfrm>
        </p:spPr>
        <p:txBody>
          <a:bodyPr/>
          <a:lstStyle/>
          <a:p>
            <a:pPr marL="0" indent="0">
              <a:buNone/>
            </a:pPr>
            <a:r>
              <a:rPr lang="fr-FR" sz="1200" dirty="0"/>
              <a:t>Les directions des services achats et contrôle de gestion des services de restauration d’une grande compagnie aérienne, dont l’un des fournisseurs avait signalé de manière proactive des cas de surfacturation.</a:t>
            </a:r>
          </a:p>
          <a:p>
            <a:pPr marL="0" indent="0">
              <a:buNone/>
            </a:pPr>
            <a:endParaRPr lang="fr-FR" sz="1200" noProof="0" dirty="0">
              <a:solidFill>
                <a:schemeClr val="tx2"/>
              </a:solidFill>
            </a:endParaRPr>
          </a:p>
          <a:p>
            <a:pPr marL="0" indent="0">
              <a:buNone/>
            </a:pPr>
            <a:r>
              <a:rPr lang="fr-FR" sz="1600" noProof="0" dirty="0">
                <a:solidFill>
                  <a:schemeClr val="tx2"/>
                </a:solidFill>
              </a:rPr>
              <a:t>Besoins</a:t>
            </a:r>
          </a:p>
          <a:p>
            <a:r>
              <a:rPr lang="fr-FR" sz="1200" dirty="0"/>
              <a:t>Identification d’écarts de facturation via rapprochement des éléments contractuels de bout en bout (contrat, commandes, livraison, facturation)
Présentation et appui des équipes pour la validation du trop payé</a:t>
            </a:r>
          </a:p>
          <a:p>
            <a:pPr marL="0" indent="0">
              <a:buNone/>
            </a:pPr>
            <a:endParaRPr lang="fr-FR" sz="1600" dirty="0">
              <a:solidFill>
                <a:schemeClr val="tx2"/>
              </a:solidFill>
            </a:endParaRPr>
          </a:p>
          <a:p>
            <a:pPr marL="0" indent="0">
              <a:buNone/>
            </a:pPr>
            <a:r>
              <a:rPr lang="fr-FR" sz="1600" dirty="0">
                <a:solidFill>
                  <a:schemeClr val="tx2"/>
                </a:solidFill>
              </a:rPr>
              <a:t>Effort engagé</a:t>
            </a:r>
          </a:p>
          <a:p>
            <a:r>
              <a:rPr lang="fr-FR" sz="1200" dirty="0"/>
              <a:t>150 jours homme pour la 1ère escale et ~50 jours homme par escale ensuite (20+ escales au total)</a:t>
            </a:r>
            <a:endParaRPr lang="fr-FR" sz="1200" noProof="0" dirty="0"/>
          </a:p>
        </p:txBody>
      </p:sp>
      <p:sp>
        <p:nvSpPr>
          <p:cNvPr id="25" name="Slide Number Placeholder 24">
            <a:extLst>
              <a:ext uri="{FF2B5EF4-FFF2-40B4-BE49-F238E27FC236}">
                <a16:creationId xmlns:a16="http://schemas.microsoft.com/office/drawing/2014/main" id="{55704FA0-944F-4201-119C-77DCCD8F25DD}"/>
              </a:ext>
            </a:extLst>
          </p:cNvPr>
          <p:cNvSpPr>
            <a:spLocks noGrp="1"/>
          </p:cNvSpPr>
          <p:nvPr>
            <p:ph type="sldNum" sz="quarter" idx="2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21C06D9-4617-44B0-8711-1EF1C439A609}" type="slidenum">
              <a:rPr kumimoji="0" lang="fr-FR" sz="1000" b="0" i="0" u="none" strike="noStrike" kern="1200" cap="none" spc="0" normalizeH="0" baseline="0" noProof="0" smtClean="0">
                <a:ln>
                  <a:noFill/>
                </a:ln>
                <a:solidFill>
                  <a:srgbClr val="464B4B"/>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fr-FR" sz="1000" b="0" i="0" u="none" strike="noStrike" kern="1200" cap="none" spc="0" normalizeH="0" baseline="0" noProof="0">
              <a:ln>
                <a:noFill/>
              </a:ln>
              <a:solidFill>
                <a:srgbClr val="464B4B"/>
              </a:solidFill>
              <a:effectLst/>
              <a:uLnTx/>
              <a:uFillTx/>
              <a:latin typeface="Arial"/>
              <a:ea typeface="+mn-ea"/>
              <a:cs typeface="+mn-cs"/>
            </a:endParaRPr>
          </a:p>
        </p:txBody>
      </p:sp>
      <p:grpSp>
        <p:nvGrpSpPr>
          <p:cNvPr id="92" name="Groupe 91">
            <a:extLst>
              <a:ext uri="{FF2B5EF4-FFF2-40B4-BE49-F238E27FC236}">
                <a16:creationId xmlns:a16="http://schemas.microsoft.com/office/drawing/2014/main" id="{1CF870D1-7B73-0E9A-02F2-36EE406AD5F2}"/>
              </a:ext>
            </a:extLst>
          </p:cNvPr>
          <p:cNvGrpSpPr/>
          <p:nvPr/>
        </p:nvGrpSpPr>
        <p:grpSpPr>
          <a:xfrm>
            <a:off x="8824287" y="1576129"/>
            <a:ext cx="684000" cy="684000"/>
            <a:chOff x="8851470" y="1270800"/>
            <a:chExt cx="684000" cy="684000"/>
          </a:xfrm>
        </p:grpSpPr>
        <p:sp>
          <p:nvSpPr>
            <p:cNvPr id="93" name="Ellipse 92">
              <a:extLst>
                <a:ext uri="{FF2B5EF4-FFF2-40B4-BE49-F238E27FC236}">
                  <a16:creationId xmlns:a16="http://schemas.microsoft.com/office/drawing/2014/main" id="{EA75AE51-AA64-6BE4-AD13-A3132A8C8C06}"/>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94" name="Ellipse 93">
              <a:extLst>
                <a:ext uri="{FF2B5EF4-FFF2-40B4-BE49-F238E27FC236}">
                  <a16:creationId xmlns:a16="http://schemas.microsoft.com/office/drawing/2014/main" id="{21374EAF-4706-CD56-0580-5D482B933ED3}"/>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95" name="Ellipse 94">
              <a:extLst>
                <a:ext uri="{FF2B5EF4-FFF2-40B4-BE49-F238E27FC236}">
                  <a16:creationId xmlns:a16="http://schemas.microsoft.com/office/drawing/2014/main" id="{184F597F-C37D-17DB-6D78-1547EF65CDDF}"/>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96" name="ZoneTexte 95">
              <a:extLst>
                <a:ext uri="{FF2B5EF4-FFF2-40B4-BE49-F238E27FC236}">
                  <a16:creationId xmlns:a16="http://schemas.microsoft.com/office/drawing/2014/main" id="{CF7CC5CA-E1B8-4DBB-405C-6B0E61EBD8E9}"/>
                </a:ext>
              </a:extLst>
            </p:cNvPr>
            <p:cNvSpPr txBox="1"/>
            <p:nvPr/>
          </p:nvSpPr>
          <p:spPr>
            <a:xfrm>
              <a:off x="8940956" y="1586307"/>
              <a:ext cx="5138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dirty="0" err="1">
                  <a:ln>
                    <a:noFill/>
                  </a:ln>
                  <a:solidFill>
                    <a:srgbClr val="0072CE"/>
                  </a:solidFill>
                  <a:effectLst/>
                  <a:uLnTx/>
                  <a:uFillTx/>
                  <a:latin typeface="Arial"/>
                  <a:ea typeface="+mn-ea"/>
                  <a:cs typeface="+mn-cs"/>
                </a:rPr>
                <a:t>Pricelists</a:t>
              </a:r>
              <a:r>
                <a:rPr kumimoji="0" lang="fr-FR" sz="600" b="0" i="0" u="none" strike="noStrike" kern="1200" cap="none" spc="0" normalizeH="0" baseline="0" noProof="0" dirty="0">
                  <a:ln>
                    <a:noFill/>
                  </a:ln>
                  <a:solidFill>
                    <a:srgbClr val="0072CE"/>
                  </a:solidFill>
                  <a:effectLst/>
                  <a:uLnTx/>
                  <a:uFillTx/>
                  <a:latin typeface="Arial"/>
                  <a:ea typeface="+mn-ea"/>
                  <a:cs typeface="+mn-cs"/>
                </a:rPr>
                <a:t> Data</a:t>
              </a:r>
            </a:p>
          </p:txBody>
        </p:sp>
        <p:pic>
          <p:nvPicPr>
            <p:cNvPr id="97" name="Graphique 96">
              <a:extLst>
                <a:ext uri="{FF2B5EF4-FFF2-40B4-BE49-F238E27FC236}">
                  <a16:creationId xmlns:a16="http://schemas.microsoft.com/office/drawing/2014/main" id="{2B983CA8-3627-B9D0-5448-AA03B52A614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981" t="5782" r="12482" b="22431"/>
            <a:stretch/>
          </p:blipFill>
          <p:spPr>
            <a:xfrm>
              <a:off x="9120855" y="1418723"/>
              <a:ext cx="152281" cy="180000"/>
            </a:xfrm>
            <a:prstGeom prst="rect">
              <a:avLst/>
            </a:prstGeom>
          </p:spPr>
        </p:pic>
      </p:grpSp>
      <p:grpSp>
        <p:nvGrpSpPr>
          <p:cNvPr id="98" name="Groupe 97">
            <a:extLst>
              <a:ext uri="{FF2B5EF4-FFF2-40B4-BE49-F238E27FC236}">
                <a16:creationId xmlns:a16="http://schemas.microsoft.com/office/drawing/2014/main" id="{4F579781-5A50-2F2D-A931-8BD1DE2A8216}"/>
              </a:ext>
            </a:extLst>
          </p:cNvPr>
          <p:cNvGrpSpPr/>
          <p:nvPr/>
        </p:nvGrpSpPr>
        <p:grpSpPr>
          <a:xfrm>
            <a:off x="10248047" y="1761809"/>
            <a:ext cx="684000" cy="684000"/>
            <a:chOff x="8851470" y="1270800"/>
            <a:chExt cx="684000" cy="684000"/>
          </a:xfrm>
        </p:grpSpPr>
        <p:sp>
          <p:nvSpPr>
            <p:cNvPr id="99" name="Ellipse 98">
              <a:extLst>
                <a:ext uri="{FF2B5EF4-FFF2-40B4-BE49-F238E27FC236}">
                  <a16:creationId xmlns:a16="http://schemas.microsoft.com/office/drawing/2014/main" id="{C0979BED-F9E6-655E-F549-1A8A5BBB936F}"/>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00" name="Ellipse 99">
              <a:extLst>
                <a:ext uri="{FF2B5EF4-FFF2-40B4-BE49-F238E27FC236}">
                  <a16:creationId xmlns:a16="http://schemas.microsoft.com/office/drawing/2014/main" id="{72E11DBF-E80C-C5AD-DEF0-A69A2ACC0053}"/>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01" name="Ellipse 100">
              <a:extLst>
                <a:ext uri="{FF2B5EF4-FFF2-40B4-BE49-F238E27FC236}">
                  <a16:creationId xmlns:a16="http://schemas.microsoft.com/office/drawing/2014/main" id="{2CD9FBF2-E620-941B-B9AA-572FF9D0B541}"/>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02" name="ZoneTexte 101">
              <a:extLst>
                <a:ext uri="{FF2B5EF4-FFF2-40B4-BE49-F238E27FC236}">
                  <a16:creationId xmlns:a16="http://schemas.microsoft.com/office/drawing/2014/main" id="{00C4D7A7-F96F-3C41-4EDB-6B2D1331E403}"/>
                </a:ext>
              </a:extLst>
            </p:cNvPr>
            <p:cNvSpPr txBox="1"/>
            <p:nvPr/>
          </p:nvSpPr>
          <p:spPr>
            <a:xfrm>
              <a:off x="8851470" y="1586307"/>
              <a:ext cx="6840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err="1">
                  <a:ln>
                    <a:noFill/>
                  </a:ln>
                  <a:solidFill>
                    <a:srgbClr val="0072CE"/>
                  </a:solidFill>
                  <a:effectLst/>
                  <a:uLnTx/>
                  <a:uFillTx/>
                  <a:latin typeface="Arial"/>
                  <a:ea typeface="+mn-ea"/>
                  <a:cs typeface="+mn-cs"/>
                </a:rPr>
                <a:t>Accounting</a:t>
              </a:r>
              <a:r>
                <a:rPr kumimoji="0" lang="fr-FR" sz="600" b="0" i="0" u="none" strike="noStrike" kern="1200" cap="none" spc="0" normalizeH="0" baseline="0" noProof="0">
                  <a:ln>
                    <a:noFill/>
                  </a:ln>
                  <a:solidFill>
                    <a:srgbClr val="0072CE"/>
                  </a:solidFill>
                  <a:effectLst/>
                  <a:uLnTx/>
                  <a:uFillTx/>
                  <a:latin typeface="Arial"/>
                  <a:ea typeface="+mn-ea"/>
                  <a:cs typeface="+mn-cs"/>
                </a:rPr>
                <a:t> Data</a:t>
              </a:r>
            </a:p>
          </p:txBody>
        </p:sp>
        <p:pic>
          <p:nvPicPr>
            <p:cNvPr id="103" name="Graphique 102">
              <a:extLst>
                <a:ext uri="{FF2B5EF4-FFF2-40B4-BE49-F238E27FC236}">
                  <a16:creationId xmlns:a16="http://schemas.microsoft.com/office/drawing/2014/main" id="{30AF3F62-AF79-793C-DC6C-7F5B5BCEE01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981" t="5782" r="12482" b="22431"/>
            <a:stretch/>
          </p:blipFill>
          <p:spPr>
            <a:xfrm>
              <a:off x="9120855" y="1418723"/>
              <a:ext cx="152281" cy="180000"/>
            </a:xfrm>
            <a:prstGeom prst="rect">
              <a:avLst/>
            </a:prstGeom>
          </p:spPr>
        </p:pic>
      </p:grpSp>
      <p:grpSp>
        <p:nvGrpSpPr>
          <p:cNvPr id="104" name="Groupe 103">
            <a:extLst>
              <a:ext uri="{FF2B5EF4-FFF2-40B4-BE49-F238E27FC236}">
                <a16:creationId xmlns:a16="http://schemas.microsoft.com/office/drawing/2014/main" id="{547CC7E8-098B-9646-5975-D1ABED03F0FD}"/>
              </a:ext>
            </a:extLst>
          </p:cNvPr>
          <p:cNvGrpSpPr/>
          <p:nvPr/>
        </p:nvGrpSpPr>
        <p:grpSpPr>
          <a:xfrm>
            <a:off x="11009152" y="1670266"/>
            <a:ext cx="684000" cy="684000"/>
            <a:chOff x="8851470" y="1270800"/>
            <a:chExt cx="684000" cy="684000"/>
          </a:xfrm>
        </p:grpSpPr>
        <p:sp>
          <p:nvSpPr>
            <p:cNvPr id="105" name="Ellipse 104">
              <a:extLst>
                <a:ext uri="{FF2B5EF4-FFF2-40B4-BE49-F238E27FC236}">
                  <a16:creationId xmlns:a16="http://schemas.microsoft.com/office/drawing/2014/main" id="{C2DC9E0E-378F-DA38-5D09-EE3A15919775}"/>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06" name="Ellipse 105">
              <a:extLst>
                <a:ext uri="{FF2B5EF4-FFF2-40B4-BE49-F238E27FC236}">
                  <a16:creationId xmlns:a16="http://schemas.microsoft.com/office/drawing/2014/main" id="{A3A85E86-5FFC-C345-08A1-914960107833}"/>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07" name="Ellipse 106">
              <a:extLst>
                <a:ext uri="{FF2B5EF4-FFF2-40B4-BE49-F238E27FC236}">
                  <a16:creationId xmlns:a16="http://schemas.microsoft.com/office/drawing/2014/main" id="{06161540-0604-F954-4D18-3E5B72FD1DD1}"/>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08" name="ZoneTexte 107">
              <a:extLst>
                <a:ext uri="{FF2B5EF4-FFF2-40B4-BE49-F238E27FC236}">
                  <a16:creationId xmlns:a16="http://schemas.microsoft.com/office/drawing/2014/main" id="{A870CC3E-82DD-EA2E-563D-EF933ADFF6E6}"/>
                </a:ext>
              </a:extLst>
            </p:cNvPr>
            <p:cNvSpPr txBox="1"/>
            <p:nvPr/>
          </p:nvSpPr>
          <p:spPr>
            <a:xfrm>
              <a:off x="8851470" y="1586307"/>
              <a:ext cx="6840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err="1">
                  <a:ln>
                    <a:noFill/>
                  </a:ln>
                  <a:solidFill>
                    <a:srgbClr val="0072CE"/>
                  </a:solidFill>
                  <a:effectLst/>
                  <a:uLnTx/>
                  <a:uFillTx/>
                  <a:latin typeface="Arial"/>
                  <a:ea typeface="+mn-ea"/>
                  <a:cs typeface="+mn-cs"/>
                </a:rPr>
                <a:t>Negotiations</a:t>
              </a:r>
              <a:r>
                <a:rPr kumimoji="0" lang="fr-FR" sz="600" b="0" i="0" u="none" strike="noStrike" kern="1200" cap="none" spc="0" normalizeH="0" baseline="0" noProof="0">
                  <a:ln>
                    <a:noFill/>
                  </a:ln>
                  <a:solidFill>
                    <a:srgbClr val="0072CE"/>
                  </a:solidFill>
                  <a:effectLst/>
                  <a:uLnTx/>
                  <a:uFillTx/>
                  <a:latin typeface="Arial"/>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a:ln>
                    <a:noFill/>
                  </a:ln>
                  <a:solidFill>
                    <a:srgbClr val="0072CE"/>
                  </a:solidFill>
                  <a:effectLst/>
                  <a:uLnTx/>
                  <a:uFillTx/>
                  <a:latin typeface="Arial"/>
                  <a:ea typeface="+mn-ea"/>
                  <a:cs typeface="+mn-cs"/>
                </a:rPr>
                <a:t>Data</a:t>
              </a:r>
            </a:p>
          </p:txBody>
        </p:sp>
        <p:pic>
          <p:nvPicPr>
            <p:cNvPr id="109" name="Graphique 108">
              <a:extLst>
                <a:ext uri="{FF2B5EF4-FFF2-40B4-BE49-F238E27FC236}">
                  <a16:creationId xmlns:a16="http://schemas.microsoft.com/office/drawing/2014/main" id="{D2CDDC8B-EC41-9B9F-3C36-6AEC577E225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981" t="5782" r="12482" b="22431"/>
            <a:stretch/>
          </p:blipFill>
          <p:spPr>
            <a:xfrm>
              <a:off x="9120855" y="1418723"/>
              <a:ext cx="152281" cy="180000"/>
            </a:xfrm>
            <a:prstGeom prst="rect">
              <a:avLst/>
            </a:prstGeom>
          </p:spPr>
        </p:pic>
      </p:grpSp>
      <p:grpSp>
        <p:nvGrpSpPr>
          <p:cNvPr id="110" name="Groupe 109">
            <a:extLst>
              <a:ext uri="{FF2B5EF4-FFF2-40B4-BE49-F238E27FC236}">
                <a16:creationId xmlns:a16="http://schemas.microsoft.com/office/drawing/2014/main" id="{EB4B1ABF-7FC6-6C29-9246-8D6CC4DB7C79}"/>
              </a:ext>
            </a:extLst>
          </p:cNvPr>
          <p:cNvGrpSpPr/>
          <p:nvPr/>
        </p:nvGrpSpPr>
        <p:grpSpPr>
          <a:xfrm>
            <a:off x="9708662" y="2879051"/>
            <a:ext cx="697731" cy="684000"/>
            <a:chOff x="8851470" y="1270800"/>
            <a:chExt cx="697731" cy="684000"/>
          </a:xfrm>
        </p:grpSpPr>
        <p:sp>
          <p:nvSpPr>
            <p:cNvPr id="111" name="Ellipse 110">
              <a:extLst>
                <a:ext uri="{FF2B5EF4-FFF2-40B4-BE49-F238E27FC236}">
                  <a16:creationId xmlns:a16="http://schemas.microsoft.com/office/drawing/2014/main" id="{A811DB0F-E0B1-2CA4-A075-B4B29B0CB555}"/>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12" name="Ellipse 111">
              <a:extLst>
                <a:ext uri="{FF2B5EF4-FFF2-40B4-BE49-F238E27FC236}">
                  <a16:creationId xmlns:a16="http://schemas.microsoft.com/office/drawing/2014/main" id="{82028900-23BD-84A0-0A85-95F33FA1DC6B}"/>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13" name="Ellipse 112">
              <a:extLst>
                <a:ext uri="{FF2B5EF4-FFF2-40B4-BE49-F238E27FC236}">
                  <a16:creationId xmlns:a16="http://schemas.microsoft.com/office/drawing/2014/main" id="{5796DC15-54AF-78A2-74F4-F9A381A039A7}"/>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14" name="ZoneTexte 113">
              <a:extLst>
                <a:ext uri="{FF2B5EF4-FFF2-40B4-BE49-F238E27FC236}">
                  <a16:creationId xmlns:a16="http://schemas.microsoft.com/office/drawing/2014/main" id="{0B54FDA0-F5E1-B6A4-B124-05F9E4D63BFF}"/>
                </a:ext>
              </a:extLst>
            </p:cNvPr>
            <p:cNvSpPr txBox="1"/>
            <p:nvPr/>
          </p:nvSpPr>
          <p:spPr>
            <a:xfrm>
              <a:off x="8851470" y="1647270"/>
              <a:ext cx="697731" cy="1875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err="1">
                  <a:ln>
                    <a:noFill/>
                  </a:ln>
                  <a:solidFill>
                    <a:srgbClr val="0072CE"/>
                  </a:solidFill>
                  <a:effectLst/>
                  <a:uLnTx/>
                  <a:uFillTx/>
                  <a:latin typeface="Arial"/>
                  <a:ea typeface="+mn-ea"/>
                  <a:cs typeface="+mn-cs"/>
                </a:rPr>
                <a:t>Algorithms</a:t>
              </a:r>
              <a:r>
                <a:rPr kumimoji="0" lang="fr-FR" sz="600" b="0" i="0" u="none" strike="noStrike" kern="1200" cap="none" spc="0" normalizeH="0" baseline="0" noProof="0">
                  <a:ln>
                    <a:noFill/>
                  </a:ln>
                  <a:solidFill>
                    <a:srgbClr val="0072CE"/>
                  </a:solidFill>
                  <a:effectLst/>
                  <a:uLnTx/>
                  <a:uFillTx/>
                  <a:latin typeface="Arial"/>
                  <a:ea typeface="+mn-ea"/>
                  <a:cs typeface="+mn-cs"/>
                </a:rPr>
                <a:t> </a:t>
              </a:r>
            </a:p>
          </p:txBody>
        </p:sp>
      </p:grpSp>
      <p:cxnSp>
        <p:nvCxnSpPr>
          <p:cNvPr id="115" name="Connecteur : en arc 114">
            <a:extLst>
              <a:ext uri="{FF2B5EF4-FFF2-40B4-BE49-F238E27FC236}">
                <a16:creationId xmlns:a16="http://schemas.microsoft.com/office/drawing/2014/main" id="{83D32436-55C3-137F-DD5E-4C2A07FFB81E}"/>
              </a:ext>
            </a:extLst>
          </p:cNvPr>
          <p:cNvCxnSpPr>
            <a:cxnSpLocks/>
          </p:cNvCxnSpPr>
          <p:nvPr/>
        </p:nvCxnSpPr>
        <p:spPr>
          <a:xfrm rot="16200000" flipH="1">
            <a:off x="9299013" y="2127402"/>
            <a:ext cx="618922" cy="884375"/>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Connecteur : en arc 115">
            <a:extLst>
              <a:ext uri="{FF2B5EF4-FFF2-40B4-BE49-F238E27FC236}">
                <a16:creationId xmlns:a16="http://schemas.microsoft.com/office/drawing/2014/main" id="{492885C1-E338-251D-5190-D38D07DBF0A2}"/>
              </a:ext>
            </a:extLst>
          </p:cNvPr>
          <p:cNvCxnSpPr>
            <a:cxnSpLocks/>
          </p:cNvCxnSpPr>
          <p:nvPr/>
        </p:nvCxnSpPr>
        <p:spPr>
          <a:xfrm rot="5400000">
            <a:off x="10156517" y="2476575"/>
            <a:ext cx="464297" cy="402765"/>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Connecteur : en arc 116">
            <a:extLst>
              <a:ext uri="{FF2B5EF4-FFF2-40B4-BE49-F238E27FC236}">
                <a16:creationId xmlns:a16="http://schemas.microsoft.com/office/drawing/2014/main" id="{75AD2D33-295F-0B37-46C3-5EFC658D7CB8}"/>
              </a:ext>
            </a:extLst>
          </p:cNvPr>
          <p:cNvCxnSpPr>
            <a:cxnSpLocks/>
          </p:cNvCxnSpPr>
          <p:nvPr/>
        </p:nvCxnSpPr>
        <p:spPr>
          <a:xfrm rot="5400000">
            <a:off x="10509346" y="2137414"/>
            <a:ext cx="624954" cy="1058659"/>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8" name="Groupe 117">
            <a:extLst>
              <a:ext uri="{FF2B5EF4-FFF2-40B4-BE49-F238E27FC236}">
                <a16:creationId xmlns:a16="http://schemas.microsoft.com/office/drawing/2014/main" id="{8D5410F0-FDC9-CB74-723C-B61C7928804E}"/>
              </a:ext>
            </a:extLst>
          </p:cNvPr>
          <p:cNvGrpSpPr/>
          <p:nvPr/>
        </p:nvGrpSpPr>
        <p:grpSpPr>
          <a:xfrm>
            <a:off x="10137008" y="3823663"/>
            <a:ext cx="684000" cy="684000"/>
            <a:chOff x="8851470" y="1270800"/>
            <a:chExt cx="684000" cy="684000"/>
          </a:xfrm>
        </p:grpSpPr>
        <p:sp>
          <p:nvSpPr>
            <p:cNvPr id="119" name="Ellipse 118">
              <a:extLst>
                <a:ext uri="{FF2B5EF4-FFF2-40B4-BE49-F238E27FC236}">
                  <a16:creationId xmlns:a16="http://schemas.microsoft.com/office/drawing/2014/main" id="{31DF5F78-04B5-04A4-669E-0F3F41585BED}"/>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20" name="Ellipse 119">
              <a:extLst>
                <a:ext uri="{FF2B5EF4-FFF2-40B4-BE49-F238E27FC236}">
                  <a16:creationId xmlns:a16="http://schemas.microsoft.com/office/drawing/2014/main" id="{F4233A9A-3FEE-B24A-5BF1-AC278A54C19F}"/>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21" name="Ellipse 120">
              <a:extLst>
                <a:ext uri="{FF2B5EF4-FFF2-40B4-BE49-F238E27FC236}">
                  <a16:creationId xmlns:a16="http://schemas.microsoft.com/office/drawing/2014/main" id="{B9020BA4-F943-02F5-5CB7-04F64559B013}"/>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22" name="ZoneTexte 121">
              <a:extLst>
                <a:ext uri="{FF2B5EF4-FFF2-40B4-BE49-F238E27FC236}">
                  <a16:creationId xmlns:a16="http://schemas.microsoft.com/office/drawing/2014/main" id="{F8AE5129-33DE-4084-4E06-F054B17BECF1}"/>
                </a:ext>
              </a:extLst>
            </p:cNvPr>
            <p:cNvSpPr txBox="1"/>
            <p:nvPr/>
          </p:nvSpPr>
          <p:spPr>
            <a:xfrm>
              <a:off x="8940956" y="1586307"/>
              <a:ext cx="5138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a:ln>
                    <a:noFill/>
                  </a:ln>
                  <a:solidFill>
                    <a:srgbClr val="0072CE"/>
                  </a:solidFill>
                  <a:effectLst/>
                  <a:uLnTx/>
                  <a:uFillTx/>
                  <a:latin typeface="Arial"/>
                  <a:ea typeface="+mn-ea"/>
                  <a:cs typeface="+mn-cs"/>
                </a:rPr>
                <a:t>One big table</a:t>
              </a:r>
            </a:p>
          </p:txBody>
        </p:sp>
        <p:pic>
          <p:nvPicPr>
            <p:cNvPr id="123" name="Graphique 122">
              <a:extLst>
                <a:ext uri="{FF2B5EF4-FFF2-40B4-BE49-F238E27FC236}">
                  <a16:creationId xmlns:a16="http://schemas.microsoft.com/office/drawing/2014/main" id="{98A12F9B-B997-4408-8E3F-C90DEB67F78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981" t="5782" r="12482" b="22431"/>
            <a:stretch/>
          </p:blipFill>
          <p:spPr>
            <a:xfrm>
              <a:off x="9120855" y="1410014"/>
              <a:ext cx="152281" cy="180000"/>
            </a:xfrm>
            <a:prstGeom prst="rect">
              <a:avLst/>
            </a:prstGeom>
          </p:spPr>
        </p:pic>
      </p:grpSp>
      <p:grpSp>
        <p:nvGrpSpPr>
          <p:cNvPr id="124" name="Groupe 123">
            <a:extLst>
              <a:ext uri="{FF2B5EF4-FFF2-40B4-BE49-F238E27FC236}">
                <a16:creationId xmlns:a16="http://schemas.microsoft.com/office/drawing/2014/main" id="{3969FBBB-0E91-746E-819F-7C836C3A15E9}"/>
              </a:ext>
            </a:extLst>
          </p:cNvPr>
          <p:cNvGrpSpPr/>
          <p:nvPr/>
        </p:nvGrpSpPr>
        <p:grpSpPr>
          <a:xfrm>
            <a:off x="9592996" y="4692149"/>
            <a:ext cx="684000" cy="684000"/>
            <a:chOff x="8851470" y="1270800"/>
            <a:chExt cx="684000" cy="684000"/>
          </a:xfrm>
        </p:grpSpPr>
        <p:sp>
          <p:nvSpPr>
            <p:cNvPr id="125" name="Ellipse 124">
              <a:extLst>
                <a:ext uri="{FF2B5EF4-FFF2-40B4-BE49-F238E27FC236}">
                  <a16:creationId xmlns:a16="http://schemas.microsoft.com/office/drawing/2014/main" id="{5FDFABB0-895B-9FE2-390B-EC78A1E4C38B}"/>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26" name="Ellipse 125">
              <a:extLst>
                <a:ext uri="{FF2B5EF4-FFF2-40B4-BE49-F238E27FC236}">
                  <a16:creationId xmlns:a16="http://schemas.microsoft.com/office/drawing/2014/main" id="{4786DDAC-063B-65EF-2168-35B87A4C7020}"/>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27" name="Ellipse 126">
              <a:extLst>
                <a:ext uri="{FF2B5EF4-FFF2-40B4-BE49-F238E27FC236}">
                  <a16:creationId xmlns:a16="http://schemas.microsoft.com/office/drawing/2014/main" id="{7A8C0834-6C6B-09BF-047E-C087C6BFFD70}"/>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grpSp>
      <p:cxnSp>
        <p:nvCxnSpPr>
          <p:cNvPr id="128" name="Connecteur : en arc 127">
            <a:extLst>
              <a:ext uri="{FF2B5EF4-FFF2-40B4-BE49-F238E27FC236}">
                <a16:creationId xmlns:a16="http://schemas.microsoft.com/office/drawing/2014/main" id="{9FF98D0A-715F-4F84-2258-551DCB4CBD4A}"/>
              </a:ext>
            </a:extLst>
          </p:cNvPr>
          <p:cNvCxnSpPr>
            <a:cxnSpLocks/>
            <a:endCxn id="119" idx="0"/>
          </p:cNvCxnSpPr>
          <p:nvPr/>
        </p:nvCxnSpPr>
        <p:spPr>
          <a:xfrm rot="16200000" flipH="1">
            <a:off x="10116529" y="3461184"/>
            <a:ext cx="296612" cy="428346"/>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9" name="Connecteur : en arc 128">
            <a:extLst>
              <a:ext uri="{FF2B5EF4-FFF2-40B4-BE49-F238E27FC236}">
                <a16:creationId xmlns:a16="http://schemas.microsoft.com/office/drawing/2014/main" id="{E7C24B66-F106-3BB6-E7D9-052B059FD9E6}"/>
              </a:ext>
            </a:extLst>
          </p:cNvPr>
          <p:cNvCxnSpPr>
            <a:cxnSpLocks/>
            <a:stCxn id="119" idx="4"/>
            <a:endCxn id="125" idx="0"/>
          </p:cNvCxnSpPr>
          <p:nvPr/>
        </p:nvCxnSpPr>
        <p:spPr>
          <a:xfrm rot="5400000">
            <a:off x="10114759" y="4327900"/>
            <a:ext cx="184486" cy="544012"/>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130" name="Image 129">
            <a:extLst>
              <a:ext uri="{FF2B5EF4-FFF2-40B4-BE49-F238E27FC236}">
                <a16:creationId xmlns:a16="http://schemas.microsoft.com/office/drawing/2014/main" id="{84B56E7B-B705-3353-5E0D-01F7E001DAB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33536" y="4876141"/>
            <a:ext cx="402921" cy="316016"/>
          </a:xfrm>
          <a:prstGeom prst="rect">
            <a:avLst/>
          </a:prstGeom>
        </p:spPr>
      </p:pic>
      <p:pic>
        <p:nvPicPr>
          <p:cNvPr id="131" name="Graphique 130">
            <a:extLst>
              <a:ext uri="{FF2B5EF4-FFF2-40B4-BE49-F238E27FC236}">
                <a16:creationId xmlns:a16="http://schemas.microsoft.com/office/drawing/2014/main" id="{5649999D-3E0E-B4C5-4B47-AF1453F362B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4395" t="8762" r="20322" b="22093"/>
          <a:stretch/>
        </p:blipFill>
        <p:spPr>
          <a:xfrm>
            <a:off x="9954732" y="3015305"/>
            <a:ext cx="205591" cy="267244"/>
          </a:xfrm>
          <a:prstGeom prst="rect">
            <a:avLst/>
          </a:prstGeom>
        </p:spPr>
      </p:pic>
      <p:sp>
        <p:nvSpPr>
          <p:cNvPr id="136" name="Text Placeholder 16">
            <a:extLst>
              <a:ext uri="{FF2B5EF4-FFF2-40B4-BE49-F238E27FC236}">
                <a16:creationId xmlns:a16="http://schemas.microsoft.com/office/drawing/2014/main" id="{C4DDEAE6-CD1E-A1CC-AA8F-C2A46D0842D4}"/>
              </a:ext>
            </a:extLst>
          </p:cNvPr>
          <p:cNvSpPr txBox="1">
            <a:spLocks/>
          </p:cNvSpPr>
          <p:nvPr/>
        </p:nvSpPr>
        <p:spPr>
          <a:xfrm>
            <a:off x="4705005" y="1308640"/>
            <a:ext cx="2678400" cy="334800"/>
          </a:xfrm>
          <a:prstGeom prst="rect">
            <a:avLst/>
          </a:prstGeom>
        </p:spPr>
        <p:txBody>
          <a:bodyPr vert="horz" lIns="0" tIns="0" rIns="0" bIns="0" rtlCol="0">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5000"/>
              </a:lnSpc>
              <a:spcBef>
                <a:spcPts val="0"/>
              </a:spcBef>
              <a:spcAft>
                <a:spcPts val="600"/>
              </a:spcAft>
              <a:buClrTx/>
              <a:buSzTx/>
              <a:buFont typeface="Arial" panose="020B0604020202020204" pitchFamily="34" charset="0"/>
              <a:buNone/>
              <a:tabLst/>
              <a:defRPr/>
            </a:pPr>
            <a:r>
              <a:rPr kumimoji="0" lang="fr-FR" sz="1600" b="0" i="0" u="none" strike="noStrike" kern="1200" cap="none" spc="0" normalizeH="0" baseline="0" noProof="0" dirty="0">
                <a:ln>
                  <a:noFill/>
                </a:ln>
                <a:solidFill>
                  <a:srgbClr val="0072CE"/>
                </a:solidFill>
                <a:effectLst/>
                <a:uLnTx/>
                <a:uFillTx/>
                <a:latin typeface="Arial"/>
                <a:ea typeface="+mn-ea"/>
                <a:cs typeface="+mn-cs"/>
              </a:rPr>
              <a:t>Challenges</a:t>
            </a:r>
          </a:p>
        </p:txBody>
      </p:sp>
      <p:sp>
        <p:nvSpPr>
          <p:cNvPr id="137" name="Content Placeholder 17">
            <a:extLst>
              <a:ext uri="{FF2B5EF4-FFF2-40B4-BE49-F238E27FC236}">
                <a16:creationId xmlns:a16="http://schemas.microsoft.com/office/drawing/2014/main" id="{E06E70DF-1226-0B10-D49F-9E65F4A799E3}"/>
              </a:ext>
            </a:extLst>
          </p:cNvPr>
          <p:cNvSpPr txBox="1">
            <a:spLocks/>
          </p:cNvSpPr>
          <p:nvPr/>
        </p:nvSpPr>
        <p:spPr>
          <a:xfrm>
            <a:off x="4694204" y="1740640"/>
            <a:ext cx="3832158" cy="4840236"/>
          </a:xfrm>
          <a:prstGeom prst="rect">
            <a:avLst/>
          </a:prstGeom>
          <a:noFill/>
        </p:spPr>
        <p:txBody>
          <a:bodyPr vert="horz" wrap="square" lIns="0" tIns="0" rIns="0" bIns="0" rtlCol="0">
            <a:sp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fr-FR" sz="1200" kern="0" dirty="0">
                <a:solidFill>
                  <a:srgbClr val="464B4B"/>
                </a:solidFill>
              </a:rPr>
              <a:t>Grand volume de données provenant de plusieurs systèmes sources à collecter et à traiter.
Données non structurées (ex : évolutions de prix négociées hors contrat, factures...).
Fournisseur impliqué pour accéder à leurs données.
Maîtrise métier limitée des flux de données des contrats existants.</a:t>
            </a:r>
            <a:endParaRPr kumimoji="0" lang="fr-FR" sz="1200" b="0" i="0" u="none" strike="noStrike" kern="0" cap="none" spc="0" normalizeH="0" baseline="0" noProof="0" dirty="0">
              <a:ln>
                <a:noFill/>
              </a:ln>
              <a:solidFill>
                <a:srgbClr val="464B4B"/>
              </a:solidFill>
              <a:effectLst/>
              <a:uLnTx/>
              <a:uFillTx/>
              <a:latin typeface="Arial" panose="020B0604020202020204"/>
              <a:ea typeface="+mn-ea"/>
              <a:cs typeface="+mn-cs"/>
            </a:endParaRPr>
          </a:p>
          <a:p>
            <a:pPr marL="0" marR="0" lvl="0" indent="0" algn="l" defTabSz="914400" rtl="0" eaLnBrk="1" fontAlgn="auto" latinLnBrk="0" hangingPunct="1">
              <a:lnSpc>
                <a:spcPct val="105000"/>
              </a:lnSpc>
              <a:spcBef>
                <a:spcPts val="0"/>
              </a:spcBef>
              <a:spcAft>
                <a:spcPts val="600"/>
              </a:spcAft>
              <a:buClrTx/>
              <a:buSzTx/>
              <a:buFont typeface="Arial" panose="020B0604020202020204" pitchFamily="34" charset="0"/>
              <a:buNone/>
              <a:tabLst/>
              <a:defRPr/>
            </a:pPr>
            <a:r>
              <a:rPr kumimoji="0" lang="fr-FR" sz="1600" b="0" i="0" u="none" strike="noStrike" kern="0" cap="none" spc="0" normalizeH="0" baseline="0" noProof="0" dirty="0">
                <a:ln>
                  <a:noFill/>
                </a:ln>
                <a:solidFill>
                  <a:srgbClr val="0072CE"/>
                </a:solidFill>
                <a:effectLst/>
                <a:uLnTx/>
                <a:uFillTx/>
                <a:latin typeface="Arial" panose="020B0604020202020204"/>
                <a:ea typeface="+mn-ea"/>
                <a:cs typeface="+mn-cs"/>
              </a:rPr>
              <a:t>Solutions</a:t>
            </a:r>
          </a:p>
          <a:p>
            <a:pPr lvl="0"/>
            <a:r>
              <a:rPr lang="fr-FR" sz="1200" dirty="0">
                <a:solidFill>
                  <a:srgbClr val="464B4B"/>
                </a:solidFill>
              </a:rPr>
              <a:t>Plusieurs tableaux de bord d’analyse de données.
Plusieurs algorithmes de correspondance pour fusionner diverses sources.
De multiples règles appliquées pour contrôler le respect du contrat.
Industrialisation de la solution pour que le client puisse suivre l’évolution des anomalies, dans le temps, en autonomie.</a:t>
            </a:r>
          </a:p>
          <a:p>
            <a:pPr marL="0" indent="0">
              <a:buNone/>
            </a:pPr>
            <a:r>
              <a:rPr lang="fr-FR" sz="1600" dirty="0">
                <a:solidFill>
                  <a:schemeClr val="tx2"/>
                </a:solidFill>
              </a:rPr>
              <a:t>Résultats / Gain obtenu</a:t>
            </a:r>
          </a:p>
          <a:p>
            <a:r>
              <a:rPr lang="fr-FR" sz="1200" dirty="0">
                <a:solidFill>
                  <a:srgbClr val="464B4B"/>
                </a:solidFill>
              </a:rPr>
              <a:t>Entre 50k€ et ~1 000k€ de </a:t>
            </a:r>
            <a:r>
              <a:rPr lang="fr-FR" sz="1200" dirty="0" err="1">
                <a:solidFill>
                  <a:srgbClr val="464B4B"/>
                </a:solidFill>
              </a:rPr>
              <a:t>sur-facturation</a:t>
            </a:r>
            <a:r>
              <a:rPr lang="fr-FR" sz="1200" dirty="0">
                <a:solidFill>
                  <a:srgbClr val="464B4B"/>
                </a:solidFill>
              </a:rPr>
              <a:t> identifiée par escale analysée.</a:t>
            </a:r>
          </a:p>
          <a:p>
            <a:pPr marL="0" lvl="0" indent="0">
              <a:buNone/>
            </a:pPr>
            <a:endParaRPr kumimoji="0" lang="fr-FR" sz="1200" b="0" i="0" u="none" strike="noStrike" kern="1200" cap="none" spc="0" normalizeH="0" baseline="0" noProof="0" dirty="0">
              <a:ln>
                <a:noFill/>
              </a:ln>
              <a:solidFill>
                <a:srgbClr val="464B4B"/>
              </a:solidFill>
              <a:effectLst/>
              <a:uLnTx/>
              <a:uFillTx/>
              <a:latin typeface="Arial"/>
              <a:ea typeface="+mn-ea"/>
              <a:cs typeface="+mn-cs"/>
            </a:endParaRPr>
          </a:p>
        </p:txBody>
      </p:sp>
      <p:grpSp>
        <p:nvGrpSpPr>
          <p:cNvPr id="138" name="Groupe 137">
            <a:extLst>
              <a:ext uri="{FF2B5EF4-FFF2-40B4-BE49-F238E27FC236}">
                <a16:creationId xmlns:a16="http://schemas.microsoft.com/office/drawing/2014/main" id="{57719C33-FBBF-9B85-16A4-F4C396ED2357}"/>
              </a:ext>
            </a:extLst>
          </p:cNvPr>
          <p:cNvGrpSpPr/>
          <p:nvPr/>
        </p:nvGrpSpPr>
        <p:grpSpPr>
          <a:xfrm>
            <a:off x="8673441" y="2499690"/>
            <a:ext cx="684000" cy="684000"/>
            <a:chOff x="8851470" y="1270800"/>
            <a:chExt cx="684000" cy="684000"/>
          </a:xfrm>
        </p:grpSpPr>
        <p:sp>
          <p:nvSpPr>
            <p:cNvPr id="139" name="Ellipse 138">
              <a:extLst>
                <a:ext uri="{FF2B5EF4-FFF2-40B4-BE49-F238E27FC236}">
                  <a16:creationId xmlns:a16="http://schemas.microsoft.com/office/drawing/2014/main" id="{13D4A535-DA99-E5C0-A24D-B1CA381A6F63}"/>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40" name="Ellipse 139">
              <a:extLst>
                <a:ext uri="{FF2B5EF4-FFF2-40B4-BE49-F238E27FC236}">
                  <a16:creationId xmlns:a16="http://schemas.microsoft.com/office/drawing/2014/main" id="{D29CCEE7-67B2-BD75-9C2A-55AF480718BD}"/>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41" name="Ellipse 140">
              <a:extLst>
                <a:ext uri="{FF2B5EF4-FFF2-40B4-BE49-F238E27FC236}">
                  <a16:creationId xmlns:a16="http://schemas.microsoft.com/office/drawing/2014/main" id="{33C8D94F-302E-3CBC-5D79-B45CF60AFCA6}"/>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42" name="ZoneTexte 141">
              <a:extLst>
                <a:ext uri="{FF2B5EF4-FFF2-40B4-BE49-F238E27FC236}">
                  <a16:creationId xmlns:a16="http://schemas.microsoft.com/office/drawing/2014/main" id="{54AD490C-1BF6-9AF2-404D-C20EFBDBCD64}"/>
                </a:ext>
              </a:extLst>
            </p:cNvPr>
            <p:cNvSpPr txBox="1"/>
            <p:nvPr/>
          </p:nvSpPr>
          <p:spPr>
            <a:xfrm>
              <a:off x="8940956" y="1586307"/>
              <a:ext cx="5138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err="1">
                  <a:ln>
                    <a:noFill/>
                  </a:ln>
                  <a:solidFill>
                    <a:srgbClr val="0072CE"/>
                  </a:solidFill>
                  <a:effectLst/>
                  <a:uLnTx/>
                  <a:uFillTx/>
                  <a:latin typeface="Arial"/>
                  <a:ea typeface="+mn-ea"/>
                  <a:cs typeface="+mn-cs"/>
                </a:rPr>
                <a:t>Order</a:t>
              </a:r>
              <a:r>
                <a:rPr kumimoji="0" lang="fr-FR" sz="600" b="0" i="0" u="none" strike="noStrike" kern="1200" cap="none" spc="0" normalizeH="0" baseline="0" noProof="0">
                  <a:ln>
                    <a:noFill/>
                  </a:ln>
                  <a:solidFill>
                    <a:srgbClr val="0072CE"/>
                  </a:solidFill>
                  <a:effectLst/>
                  <a:uLnTx/>
                  <a:uFillTx/>
                  <a:latin typeface="Arial"/>
                  <a:ea typeface="+mn-ea"/>
                  <a:cs typeface="+mn-cs"/>
                </a:rPr>
                <a:t> Data</a:t>
              </a:r>
            </a:p>
          </p:txBody>
        </p:sp>
        <p:pic>
          <p:nvPicPr>
            <p:cNvPr id="143" name="Graphique 142">
              <a:extLst>
                <a:ext uri="{FF2B5EF4-FFF2-40B4-BE49-F238E27FC236}">
                  <a16:creationId xmlns:a16="http://schemas.microsoft.com/office/drawing/2014/main" id="{0A116D74-3DAB-26B3-172E-C39D2FB9581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981" t="5782" r="12482" b="22431"/>
            <a:stretch/>
          </p:blipFill>
          <p:spPr>
            <a:xfrm>
              <a:off x="9120855" y="1418723"/>
              <a:ext cx="152281" cy="180000"/>
            </a:xfrm>
            <a:prstGeom prst="rect">
              <a:avLst/>
            </a:prstGeom>
          </p:spPr>
        </p:pic>
      </p:grpSp>
      <p:cxnSp>
        <p:nvCxnSpPr>
          <p:cNvPr id="144" name="Connecteur : en arc 143">
            <a:extLst>
              <a:ext uri="{FF2B5EF4-FFF2-40B4-BE49-F238E27FC236}">
                <a16:creationId xmlns:a16="http://schemas.microsoft.com/office/drawing/2014/main" id="{AC512A46-1B87-A524-6462-F45251CD8779}"/>
              </a:ext>
            </a:extLst>
          </p:cNvPr>
          <p:cNvCxnSpPr>
            <a:cxnSpLocks/>
          </p:cNvCxnSpPr>
          <p:nvPr/>
        </p:nvCxnSpPr>
        <p:spPr>
          <a:xfrm>
            <a:off x="9357441" y="2841690"/>
            <a:ext cx="451390" cy="137530"/>
          </a:xfrm>
          <a:prstGeom prst="curved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48" name="Groupe 147">
            <a:extLst>
              <a:ext uri="{FF2B5EF4-FFF2-40B4-BE49-F238E27FC236}">
                <a16:creationId xmlns:a16="http://schemas.microsoft.com/office/drawing/2014/main" id="{261EF4F1-82F4-BD6E-31F2-3853F1721169}"/>
              </a:ext>
            </a:extLst>
          </p:cNvPr>
          <p:cNvGrpSpPr/>
          <p:nvPr/>
        </p:nvGrpSpPr>
        <p:grpSpPr>
          <a:xfrm>
            <a:off x="11406660" y="2361298"/>
            <a:ext cx="684000" cy="684000"/>
            <a:chOff x="8851470" y="1270800"/>
            <a:chExt cx="684000" cy="684000"/>
          </a:xfrm>
        </p:grpSpPr>
        <p:sp>
          <p:nvSpPr>
            <p:cNvPr id="149" name="Ellipse 148">
              <a:extLst>
                <a:ext uri="{FF2B5EF4-FFF2-40B4-BE49-F238E27FC236}">
                  <a16:creationId xmlns:a16="http://schemas.microsoft.com/office/drawing/2014/main" id="{44FBA1A6-FAB6-6E72-A5AA-0713EB73956D}"/>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50" name="Ellipse 149">
              <a:extLst>
                <a:ext uri="{FF2B5EF4-FFF2-40B4-BE49-F238E27FC236}">
                  <a16:creationId xmlns:a16="http://schemas.microsoft.com/office/drawing/2014/main" id="{F7702C49-9F46-5270-EDC8-A705ADCF7243}"/>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51" name="Ellipse 150">
              <a:extLst>
                <a:ext uri="{FF2B5EF4-FFF2-40B4-BE49-F238E27FC236}">
                  <a16:creationId xmlns:a16="http://schemas.microsoft.com/office/drawing/2014/main" id="{371EFB54-9CC5-E6EB-5996-904A48E9AED3}"/>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52" name="ZoneTexte 151">
              <a:extLst>
                <a:ext uri="{FF2B5EF4-FFF2-40B4-BE49-F238E27FC236}">
                  <a16:creationId xmlns:a16="http://schemas.microsoft.com/office/drawing/2014/main" id="{7900C080-8FAD-3D34-7558-A6FFDB7E2966}"/>
                </a:ext>
              </a:extLst>
            </p:cNvPr>
            <p:cNvSpPr txBox="1"/>
            <p:nvPr/>
          </p:nvSpPr>
          <p:spPr>
            <a:xfrm>
              <a:off x="8851470" y="1586307"/>
              <a:ext cx="6840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err="1">
                  <a:ln>
                    <a:noFill/>
                  </a:ln>
                  <a:solidFill>
                    <a:srgbClr val="0072CE"/>
                  </a:solidFill>
                  <a:effectLst/>
                  <a:uLnTx/>
                  <a:uFillTx/>
                  <a:latin typeface="Arial"/>
                  <a:ea typeface="+mn-ea"/>
                  <a:cs typeface="+mn-cs"/>
                </a:rPr>
                <a:t>Invoices</a:t>
              </a:r>
              <a:r>
                <a:rPr kumimoji="0" lang="fr-FR" sz="600" b="0" i="0" u="none" strike="noStrike" kern="1200" cap="none" spc="0" normalizeH="0" baseline="0" noProof="0">
                  <a:ln>
                    <a:noFill/>
                  </a:ln>
                  <a:solidFill>
                    <a:srgbClr val="0072CE"/>
                  </a:solidFill>
                  <a:effectLst/>
                  <a:uLnTx/>
                  <a:uFillTx/>
                  <a:latin typeface="Arial"/>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a:ln>
                    <a:noFill/>
                  </a:ln>
                  <a:solidFill>
                    <a:srgbClr val="0072CE"/>
                  </a:solidFill>
                  <a:effectLst/>
                  <a:uLnTx/>
                  <a:uFillTx/>
                  <a:latin typeface="Arial"/>
                  <a:ea typeface="+mn-ea"/>
                  <a:cs typeface="+mn-cs"/>
                </a:rPr>
                <a:t>Data</a:t>
              </a:r>
            </a:p>
          </p:txBody>
        </p:sp>
        <p:pic>
          <p:nvPicPr>
            <p:cNvPr id="153" name="Graphique 152">
              <a:extLst>
                <a:ext uri="{FF2B5EF4-FFF2-40B4-BE49-F238E27FC236}">
                  <a16:creationId xmlns:a16="http://schemas.microsoft.com/office/drawing/2014/main" id="{EE723958-9F25-CDAF-052E-A7C072B1B03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981" t="5782" r="12482" b="22431"/>
            <a:stretch/>
          </p:blipFill>
          <p:spPr>
            <a:xfrm>
              <a:off x="9120855" y="1418723"/>
              <a:ext cx="152281" cy="180000"/>
            </a:xfrm>
            <a:prstGeom prst="rect">
              <a:avLst/>
            </a:prstGeom>
          </p:spPr>
        </p:pic>
      </p:grpSp>
      <p:cxnSp>
        <p:nvCxnSpPr>
          <p:cNvPr id="154" name="Connecteur : en arc 153">
            <a:extLst>
              <a:ext uri="{FF2B5EF4-FFF2-40B4-BE49-F238E27FC236}">
                <a16:creationId xmlns:a16="http://schemas.microsoft.com/office/drawing/2014/main" id="{9768F438-14AD-763C-8164-BAF603341B21}"/>
              </a:ext>
            </a:extLst>
          </p:cNvPr>
          <p:cNvCxnSpPr>
            <a:cxnSpLocks/>
          </p:cNvCxnSpPr>
          <p:nvPr/>
        </p:nvCxnSpPr>
        <p:spPr>
          <a:xfrm rot="10800000" flipV="1">
            <a:off x="10292494" y="2815304"/>
            <a:ext cx="1114167" cy="163915"/>
          </a:xfrm>
          <a:prstGeom prst="curved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63" name="Groupe 162">
            <a:extLst>
              <a:ext uri="{FF2B5EF4-FFF2-40B4-BE49-F238E27FC236}">
                <a16:creationId xmlns:a16="http://schemas.microsoft.com/office/drawing/2014/main" id="{15F3AE32-4CE6-DA3B-C01E-E6EA76A81F1A}"/>
              </a:ext>
            </a:extLst>
          </p:cNvPr>
          <p:cNvGrpSpPr/>
          <p:nvPr/>
        </p:nvGrpSpPr>
        <p:grpSpPr>
          <a:xfrm>
            <a:off x="9549742" y="1444516"/>
            <a:ext cx="684000" cy="684000"/>
            <a:chOff x="8851470" y="1270800"/>
            <a:chExt cx="684000" cy="684000"/>
          </a:xfrm>
        </p:grpSpPr>
        <p:sp>
          <p:nvSpPr>
            <p:cNvPr id="164" name="Ellipse 163">
              <a:extLst>
                <a:ext uri="{FF2B5EF4-FFF2-40B4-BE49-F238E27FC236}">
                  <a16:creationId xmlns:a16="http://schemas.microsoft.com/office/drawing/2014/main" id="{B97050C5-7055-A48D-D29A-D8D38654B029}"/>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65" name="Ellipse 164">
              <a:extLst>
                <a:ext uri="{FF2B5EF4-FFF2-40B4-BE49-F238E27FC236}">
                  <a16:creationId xmlns:a16="http://schemas.microsoft.com/office/drawing/2014/main" id="{69277D34-48C4-3CD2-C259-C56527AB85BA}"/>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66" name="Ellipse 165">
              <a:extLst>
                <a:ext uri="{FF2B5EF4-FFF2-40B4-BE49-F238E27FC236}">
                  <a16:creationId xmlns:a16="http://schemas.microsoft.com/office/drawing/2014/main" id="{1D16F36B-69F7-091C-7D0F-74158D2871A3}"/>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67" name="ZoneTexte 166">
              <a:extLst>
                <a:ext uri="{FF2B5EF4-FFF2-40B4-BE49-F238E27FC236}">
                  <a16:creationId xmlns:a16="http://schemas.microsoft.com/office/drawing/2014/main" id="{2C52EFF5-48E5-14CB-0E78-9840A3B0AE37}"/>
                </a:ext>
              </a:extLst>
            </p:cNvPr>
            <p:cNvSpPr txBox="1"/>
            <p:nvPr/>
          </p:nvSpPr>
          <p:spPr>
            <a:xfrm>
              <a:off x="8940956" y="1586307"/>
              <a:ext cx="5138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a:ln>
                    <a:noFill/>
                  </a:ln>
                  <a:solidFill>
                    <a:srgbClr val="0072CE"/>
                  </a:solidFill>
                  <a:effectLst/>
                  <a:uLnTx/>
                  <a:uFillTx/>
                  <a:latin typeface="Arial"/>
                  <a:ea typeface="+mn-ea"/>
                  <a:cs typeface="+mn-cs"/>
                </a:rPr>
                <a:t>Inventory Data</a:t>
              </a:r>
            </a:p>
          </p:txBody>
        </p:sp>
        <p:pic>
          <p:nvPicPr>
            <p:cNvPr id="168" name="Graphique 167">
              <a:extLst>
                <a:ext uri="{FF2B5EF4-FFF2-40B4-BE49-F238E27FC236}">
                  <a16:creationId xmlns:a16="http://schemas.microsoft.com/office/drawing/2014/main" id="{3F2A226B-1C0D-FE2D-2FB7-9B658CA255C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981" t="5782" r="12482" b="22431"/>
            <a:stretch/>
          </p:blipFill>
          <p:spPr>
            <a:xfrm>
              <a:off x="9120855" y="1418723"/>
              <a:ext cx="152281" cy="180000"/>
            </a:xfrm>
            <a:prstGeom prst="rect">
              <a:avLst/>
            </a:prstGeom>
          </p:spPr>
        </p:pic>
      </p:grpSp>
      <p:cxnSp>
        <p:nvCxnSpPr>
          <p:cNvPr id="175" name="Connecteur : en arc 174">
            <a:extLst>
              <a:ext uri="{FF2B5EF4-FFF2-40B4-BE49-F238E27FC236}">
                <a16:creationId xmlns:a16="http://schemas.microsoft.com/office/drawing/2014/main" id="{44FB4528-CB00-7A21-C24E-1EA2D619B1D1}"/>
              </a:ext>
            </a:extLst>
          </p:cNvPr>
          <p:cNvCxnSpPr>
            <a:cxnSpLocks/>
          </p:cNvCxnSpPr>
          <p:nvPr/>
        </p:nvCxnSpPr>
        <p:spPr>
          <a:xfrm rot="16200000" flipH="1">
            <a:off x="9595935" y="2424323"/>
            <a:ext cx="750535" cy="158920"/>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 Placeholder 13">
            <a:extLst>
              <a:ext uri="{FF2B5EF4-FFF2-40B4-BE49-F238E27FC236}">
                <a16:creationId xmlns:a16="http://schemas.microsoft.com/office/drawing/2014/main" id="{9F351C46-F73C-C54A-4A16-3EDB32175DED}"/>
              </a:ext>
            </a:extLst>
          </p:cNvPr>
          <p:cNvSpPr txBox="1">
            <a:spLocks/>
          </p:cNvSpPr>
          <p:nvPr/>
        </p:nvSpPr>
        <p:spPr>
          <a:xfrm>
            <a:off x="305999" y="673200"/>
            <a:ext cx="10443009" cy="531306"/>
          </a:xfrm>
          <a:prstGeom prst="rect">
            <a:avLst/>
          </a:prstGeom>
        </p:spPr>
        <p:txBody>
          <a:bodyPr vert="horz" lIns="0" tIns="0" rIns="0" bIns="0" rtlCol="0" anchor="ctr">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2400" b="1"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2400" b="1"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2400" b="1"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2400" b="1"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Data </a:t>
            </a:r>
            <a:r>
              <a:rPr lang="fr-FR" sz="1800" dirty="0" err="1"/>
              <a:t>analysis</a:t>
            </a:r>
            <a:r>
              <a:rPr lang="fr-FR" sz="1800" dirty="0"/>
              <a:t> for the </a:t>
            </a:r>
            <a:r>
              <a:rPr lang="fr-FR" sz="1800" dirty="0" err="1"/>
              <a:t>reconciliation</a:t>
            </a:r>
            <a:r>
              <a:rPr lang="fr-FR" sz="1800" dirty="0"/>
              <a:t> of CRM </a:t>
            </a:r>
            <a:r>
              <a:rPr lang="fr-FR" sz="1800" dirty="0" err="1"/>
              <a:t>systems</a:t>
            </a:r>
            <a:r>
              <a:rPr lang="fr-FR" sz="1800" dirty="0"/>
              <a:t>: Inventory - </a:t>
            </a:r>
            <a:r>
              <a:rPr lang="fr-FR" sz="1800" dirty="0" err="1"/>
              <a:t>Accounting</a:t>
            </a:r>
            <a:r>
              <a:rPr lang="fr-FR" sz="1800" dirty="0"/>
              <a:t> – Cash </a:t>
            </a:r>
            <a:r>
              <a:rPr lang="fr-FR" sz="1800" dirty="0" err="1"/>
              <a:t>reconciliation</a:t>
            </a:r>
            <a:endParaRPr lang="fr-FR" sz="1800" dirty="0"/>
          </a:p>
        </p:txBody>
      </p:sp>
    </p:spTree>
    <p:extLst>
      <p:ext uri="{BB962C8B-B14F-4D97-AF65-F5344CB8AC3E}">
        <p14:creationId xmlns:p14="http://schemas.microsoft.com/office/powerpoint/2010/main" val="30874371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4B2E99E-1440-884D-2DA2-D28BC35D78EF}"/>
              </a:ext>
            </a:extLst>
          </p:cNvPr>
          <p:cNvSpPr/>
          <p:nvPr/>
        </p:nvSpPr>
        <p:spPr>
          <a:xfrm>
            <a:off x="1286439" y="3802026"/>
            <a:ext cx="3126376" cy="2614974"/>
          </a:xfrm>
          <a:prstGeom prst="rect">
            <a:avLst/>
          </a:prstGeom>
          <a:solidFill>
            <a:schemeClr val="bg1">
              <a:lumMod val="75000"/>
            </a:schemeClr>
          </a:solidFill>
          <a:ln w="12700" cap="flat" cmpd="sng" algn="ctr">
            <a:noFill/>
            <a:prstDash val="solid"/>
            <a:miter lim="800000"/>
          </a:ln>
          <a:effectLst/>
        </p:spPr>
        <p:txBody>
          <a:bodyPr rtlCol="0" anchor="t"/>
          <a:lstStyle/>
          <a:p>
            <a:pPr marL="171450" lvl="0" indent="-171450">
              <a:buFont typeface="Arial" panose="020B0604020202020204" pitchFamily="34" charset="0"/>
              <a:buChar char="•"/>
              <a:defRPr/>
            </a:pPr>
            <a:endParaRPr lang="fr-FR" sz="1000" b="1" kern="0">
              <a:solidFill>
                <a:srgbClr val="FFFFFF"/>
              </a:solidFill>
            </a:endParaRPr>
          </a:p>
          <a:p>
            <a:pPr marL="171450" lvl="0" indent="-171450">
              <a:buFont typeface="Arial" panose="020B0604020202020204" pitchFamily="34" charset="0"/>
              <a:buChar char="•"/>
              <a:defRPr/>
            </a:pPr>
            <a:r>
              <a:rPr lang="fr-FR" sz="1000" b="1" kern="0">
                <a:solidFill>
                  <a:srgbClr val="FFFFFF"/>
                </a:solidFill>
              </a:rPr>
              <a:t>Nous approprier la 1</a:t>
            </a:r>
            <a:r>
              <a:rPr lang="fr-FR" sz="1000" b="1" kern="0" baseline="30000">
                <a:solidFill>
                  <a:srgbClr val="FFFFFF"/>
                </a:solidFill>
              </a:rPr>
              <a:t>ère</a:t>
            </a:r>
            <a:r>
              <a:rPr lang="fr-FR" sz="1000" b="1" kern="0">
                <a:solidFill>
                  <a:srgbClr val="FFFFFF"/>
                </a:solidFill>
              </a:rPr>
              <a:t> liste de besoins en matière d’analyse et indicateurs associés</a:t>
            </a:r>
          </a:p>
          <a:p>
            <a:pPr marL="171450" lvl="0" indent="-171450">
              <a:buFont typeface="Arial" panose="020B0604020202020204" pitchFamily="34" charset="0"/>
              <a:buChar char="•"/>
              <a:defRPr/>
            </a:pPr>
            <a:endParaRPr lang="fr-FR" sz="1000" b="1" kern="0">
              <a:solidFill>
                <a:srgbClr val="FFFFFF"/>
              </a:solidFill>
            </a:endParaRPr>
          </a:p>
          <a:p>
            <a:pPr marL="171450" lvl="0" indent="-171450">
              <a:buFont typeface="Arial" panose="020B0604020202020204" pitchFamily="34" charset="0"/>
              <a:buChar char="•"/>
              <a:defRPr/>
            </a:pPr>
            <a:r>
              <a:rPr lang="fr-FR" sz="1000" b="1" kern="0">
                <a:solidFill>
                  <a:srgbClr val="FFFFFF"/>
                </a:solidFill>
              </a:rPr>
              <a:t>Collecter les données et valider leur complétude</a:t>
            </a:r>
          </a:p>
          <a:p>
            <a:pPr marL="171450" lvl="0" indent="-171450">
              <a:buFont typeface="Arial" panose="020B0604020202020204" pitchFamily="34" charset="0"/>
              <a:buChar char="•"/>
              <a:defRPr/>
            </a:pPr>
            <a:endParaRPr lang="fr-FR" sz="1000" b="1" kern="0">
              <a:solidFill>
                <a:srgbClr val="FFFFFF"/>
              </a:solidFill>
            </a:endParaRPr>
          </a:p>
          <a:p>
            <a:pPr marL="171450" lvl="0" indent="-171450">
              <a:buFont typeface="Arial" panose="020B0604020202020204" pitchFamily="34" charset="0"/>
              <a:buChar char="•"/>
              <a:defRPr/>
            </a:pPr>
            <a:r>
              <a:rPr lang="fr-FR" sz="1000" b="1" kern="0">
                <a:solidFill>
                  <a:srgbClr val="FFFFFF"/>
                </a:solidFill>
              </a:rPr>
              <a:t>Mapper les données des 3 fournisseurs et valider les règles de transformation permettant de les consolider</a:t>
            </a:r>
          </a:p>
          <a:p>
            <a:pPr marL="171450" lvl="0" indent="-171450">
              <a:buFont typeface="Arial" panose="020B0604020202020204" pitchFamily="34" charset="0"/>
              <a:buChar char="•"/>
              <a:defRPr/>
            </a:pPr>
            <a:endParaRPr lang="fr-FR" sz="1000" b="1" kern="0">
              <a:solidFill>
                <a:srgbClr val="FFFFFF"/>
              </a:solidFill>
            </a:endParaRPr>
          </a:p>
          <a:p>
            <a:pPr marL="171450" lvl="0" indent="-171450">
              <a:buFont typeface="Arial" panose="020B0604020202020204" pitchFamily="34" charset="0"/>
              <a:buChar char="•"/>
              <a:defRPr/>
            </a:pPr>
            <a:r>
              <a:rPr lang="fr-FR" sz="1000" b="1" kern="0">
                <a:solidFill>
                  <a:srgbClr val="FFFFFF"/>
                </a:solidFill>
              </a:rPr>
              <a:t>Confirmer la complétude des données</a:t>
            </a:r>
          </a:p>
        </p:txBody>
      </p:sp>
      <p:sp>
        <p:nvSpPr>
          <p:cNvPr id="23" name="Rectangle 22">
            <a:extLst>
              <a:ext uri="{FF2B5EF4-FFF2-40B4-BE49-F238E27FC236}">
                <a16:creationId xmlns:a16="http://schemas.microsoft.com/office/drawing/2014/main" id="{CAC28802-C759-5E30-FDC4-396B327A6983}"/>
              </a:ext>
            </a:extLst>
          </p:cNvPr>
          <p:cNvSpPr/>
          <p:nvPr/>
        </p:nvSpPr>
        <p:spPr>
          <a:xfrm>
            <a:off x="4717614" y="3802026"/>
            <a:ext cx="3126376" cy="2614974"/>
          </a:xfrm>
          <a:prstGeom prst="rect">
            <a:avLst/>
          </a:prstGeom>
          <a:solidFill>
            <a:schemeClr val="bg1">
              <a:lumMod val="75000"/>
            </a:schemeClr>
          </a:solidFill>
          <a:ln w="12700" cap="flat" cmpd="sng" algn="ctr">
            <a:noFill/>
            <a:prstDash val="solid"/>
            <a:miter lim="800000"/>
          </a:ln>
          <a:effectLst/>
        </p:spPr>
        <p:txBody>
          <a:bodyPr rtlCol="0" anchor="t"/>
          <a:lstStyle/>
          <a:p>
            <a:pPr marL="171450" lvl="0" indent="-171450">
              <a:buFont typeface="Arial" panose="020B0604020202020204" pitchFamily="34" charset="0"/>
              <a:buChar char="•"/>
              <a:defRPr/>
            </a:pPr>
            <a:endParaRPr lang="fr-FR" sz="1000" b="1" kern="0">
              <a:solidFill>
                <a:srgbClr val="FFFFFF"/>
              </a:solidFill>
            </a:endParaRPr>
          </a:p>
          <a:p>
            <a:pPr marL="171450" lvl="0" indent="-171450">
              <a:buFont typeface="Arial" panose="020B0604020202020204" pitchFamily="34" charset="0"/>
              <a:buChar char="•"/>
              <a:defRPr/>
            </a:pPr>
            <a:r>
              <a:rPr lang="fr-FR" sz="1000" b="1" kern="0">
                <a:solidFill>
                  <a:srgbClr val="FFFFFF"/>
                </a:solidFill>
              </a:rPr>
              <a:t>Implémenter les jointures et transformations visant à harmoniser les données des fournisseurs </a:t>
            </a:r>
          </a:p>
          <a:p>
            <a:pPr marL="171450" lvl="0" indent="-171450">
              <a:buFont typeface="Arial" panose="020B0604020202020204" pitchFamily="34" charset="0"/>
              <a:buChar char="•"/>
              <a:defRPr/>
            </a:pPr>
            <a:endParaRPr lang="fr-FR" sz="1000" b="1" kern="0">
              <a:solidFill>
                <a:srgbClr val="FFFFFF"/>
              </a:solidFill>
            </a:endParaRPr>
          </a:p>
          <a:p>
            <a:pPr marL="171450" lvl="0" indent="-171450">
              <a:buFont typeface="Arial" panose="020B0604020202020204" pitchFamily="34" charset="0"/>
              <a:buChar char="•"/>
              <a:defRPr/>
            </a:pPr>
            <a:r>
              <a:rPr lang="fr-FR" sz="1000" b="1" kern="0">
                <a:solidFill>
                  <a:srgbClr val="FFFFFF"/>
                </a:solidFill>
              </a:rPr>
              <a:t>Implémenter les règles de calcul des indicateurs</a:t>
            </a:r>
          </a:p>
          <a:p>
            <a:pPr marL="171450" lvl="0" indent="-171450">
              <a:buFont typeface="Arial" panose="020B0604020202020204" pitchFamily="34" charset="0"/>
              <a:buChar char="•"/>
              <a:defRPr/>
            </a:pPr>
            <a:endParaRPr lang="fr-FR" sz="1000" b="1" kern="0">
              <a:solidFill>
                <a:srgbClr val="FFFFFF"/>
              </a:solidFill>
            </a:endParaRPr>
          </a:p>
          <a:p>
            <a:pPr marL="171450" lvl="0" indent="-171450">
              <a:buFont typeface="Arial" panose="020B0604020202020204" pitchFamily="34" charset="0"/>
              <a:buChar char="•"/>
              <a:defRPr/>
            </a:pPr>
            <a:r>
              <a:rPr lang="fr-FR" sz="1000" b="1" kern="0">
                <a:solidFill>
                  <a:srgbClr val="FFFFFF"/>
                </a:solidFill>
              </a:rPr>
              <a:t>Communiquer les problèmes de qualité des données constatés pour déterminer des règles et solutions de contournement à implémenter</a:t>
            </a:r>
          </a:p>
          <a:p>
            <a:pPr marL="171450" lvl="0" indent="-171450">
              <a:buFont typeface="Arial" panose="020B0604020202020204" pitchFamily="34" charset="0"/>
              <a:buChar char="•"/>
              <a:defRPr/>
            </a:pPr>
            <a:endParaRPr kumimoji="0" lang="fr-FR" sz="1000" b="1" i="0" u="none" strike="noStrike" kern="0" cap="none" spc="0" normalizeH="0" baseline="0" noProof="0">
              <a:ln>
                <a:noFill/>
              </a:ln>
              <a:solidFill>
                <a:srgbClr val="FFFFFF"/>
              </a:solidFill>
              <a:effectLst/>
              <a:uLnTx/>
              <a:uFillTx/>
              <a:latin typeface="Arial" panose="020B0604020202020204"/>
              <a:ea typeface="+mn-ea"/>
              <a:cs typeface="+mn-cs"/>
            </a:endParaRPr>
          </a:p>
          <a:p>
            <a:pPr marL="171450" lvl="0" indent="-171450">
              <a:buFont typeface="Arial" panose="020B0604020202020204" pitchFamily="34" charset="0"/>
              <a:buChar char="•"/>
              <a:defRPr/>
            </a:pPr>
            <a:r>
              <a:rPr lang="fr-FR" sz="1000" b="1" kern="0">
                <a:solidFill>
                  <a:srgbClr val="FFFFFF"/>
                </a:solidFill>
                <a:latin typeface="Arial" panose="020B0604020202020204"/>
              </a:rPr>
              <a:t>Communiquer les 1ers résultats et éventuelles limites de ceux-ci aux 3 fournisseurs</a:t>
            </a:r>
            <a:endParaRPr kumimoji="0" lang="fr-FR" sz="10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6" name="Rectangle 25">
            <a:extLst>
              <a:ext uri="{FF2B5EF4-FFF2-40B4-BE49-F238E27FC236}">
                <a16:creationId xmlns:a16="http://schemas.microsoft.com/office/drawing/2014/main" id="{8D20BA30-9188-0775-1DAC-9AC162C4AA66}"/>
              </a:ext>
            </a:extLst>
          </p:cNvPr>
          <p:cNvSpPr/>
          <p:nvPr/>
        </p:nvSpPr>
        <p:spPr>
          <a:xfrm>
            <a:off x="8148789" y="3802026"/>
            <a:ext cx="3126376" cy="2614974"/>
          </a:xfrm>
          <a:prstGeom prst="rect">
            <a:avLst/>
          </a:prstGeom>
          <a:solidFill>
            <a:schemeClr val="bg1">
              <a:lumMod val="75000"/>
            </a:schemeClr>
          </a:solidFill>
          <a:ln w="12700" cap="flat" cmpd="sng" algn="ctr">
            <a:noFill/>
            <a:prstDash val="solid"/>
            <a:miter lim="800000"/>
          </a:ln>
          <a:effectLst/>
        </p:spPr>
        <p:txBody>
          <a:bodyPr rtlCol="0" anchor="t"/>
          <a:lstStyle/>
          <a:p>
            <a:pPr marL="171450" lvl="0" indent="-171450">
              <a:buFont typeface="Arial" panose="020B0604020202020204" pitchFamily="34" charset="0"/>
              <a:buChar char="•"/>
              <a:defRPr/>
            </a:pPr>
            <a:endParaRPr lang="fr-FR" sz="1000" b="1" kern="0">
              <a:solidFill>
                <a:srgbClr val="FFFFFF"/>
              </a:solidFill>
              <a:latin typeface="Arial" panose="020B0604020202020204"/>
            </a:endParaRPr>
          </a:p>
          <a:p>
            <a:pPr marL="171450" lvl="0" indent="-171450">
              <a:buFont typeface="Arial" panose="020B0604020202020204" pitchFamily="34" charset="0"/>
              <a:buChar char="•"/>
              <a:defRPr/>
            </a:pPr>
            <a:r>
              <a:rPr lang="fr-FR" sz="1000" b="1" kern="0">
                <a:solidFill>
                  <a:srgbClr val="FFFFFF"/>
                </a:solidFill>
                <a:latin typeface="Arial" panose="020B0604020202020204"/>
              </a:rPr>
              <a:t>Identifier avec les fournisseurs une série de besoins d’analyses complémentaires / à affiner</a:t>
            </a:r>
          </a:p>
          <a:p>
            <a:pPr marL="171450" lvl="0" indent="-171450">
              <a:buFont typeface="Arial" panose="020B0604020202020204" pitchFamily="34" charset="0"/>
              <a:buChar char="•"/>
              <a:defRPr/>
            </a:pPr>
            <a:endParaRPr kumimoji="0" lang="fr-FR" sz="1000" b="1" i="0" u="none" strike="noStrike" kern="0" cap="none" spc="0" normalizeH="0" baseline="0" noProof="0">
              <a:ln>
                <a:noFill/>
              </a:ln>
              <a:solidFill>
                <a:srgbClr val="FFFFFF"/>
              </a:solidFill>
              <a:effectLst/>
              <a:uLnTx/>
              <a:uFillTx/>
              <a:latin typeface="Arial" panose="020B0604020202020204"/>
              <a:ea typeface="+mn-ea"/>
              <a:cs typeface="+mn-cs"/>
            </a:endParaRPr>
          </a:p>
          <a:p>
            <a:pPr marL="171450" lvl="0" indent="-171450">
              <a:buFont typeface="Arial" panose="020B0604020202020204" pitchFamily="34" charset="0"/>
              <a:buChar char="•"/>
              <a:defRPr/>
            </a:pPr>
            <a:r>
              <a:rPr kumimoji="0" lang="fr-FR" sz="1000" b="1" i="0" u="none" strike="noStrike" kern="0" cap="none" spc="0" normalizeH="0" baseline="0" noProof="0">
                <a:ln>
                  <a:noFill/>
                </a:ln>
                <a:solidFill>
                  <a:srgbClr val="FFFFFF"/>
                </a:solidFill>
                <a:effectLst/>
                <a:uLnTx/>
                <a:uFillTx/>
                <a:latin typeface="Arial" panose="020B0604020202020204"/>
                <a:ea typeface="+mn-ea"/>
                <a:cs typeface="+mn-cs"/>
              </a:rPr>
              <a:t>Déterminer d’éventuelles données complémentaires à mobiliser</a:t>
            </a:r>
          </a:p>
          <a:p>
            <a:pPr marL="171450" lvl="0" indent="-171450">
              <a:buFont typeface="Arial" panose="020B0604020202020204" pitchFamily="34" charset="0"/>
              <a:buChar char="•"/>
              <a:defRPr/>
            </a:pPr>
            <a:endParaRPr lang="fr-FR" sz="1000" b="1" kern="0">
              <a:solidFill>
                <a:srgbClr val="FFFFFF"/>
              </a:solidFill>
              <a:latin typeface="Arial" panose="020B0604020202020204"/>
            </a:endParaRPr>
          </a:p>
          <a:p>
            <a:pPr marL="171450" lvl="0" indent="-171450">
              <a:buFont typeface="Arial" panose="020B0604020202020204" pitchFamily="34" charset="0"/>
              <a:buChar char="•"/>
              <a:defRPr/>
            </a:pPr>
            <a:r>
              <a:rPr lang="fr-FR" sz="1000" b="1" kern="0">
                <a:solidFill>
                  <a:srgbClr val="FFFFFF"/>
                </a:solidFill>
                <a:latin typeface="Arial" panose="020B0604020202020204"/>
              </a:rPr>
              <a:t>Communiquer les résultats et éventuelles limites de ceux-ci aux 3 fournisseurs</a:t>
            </a:r>
            <a:endParaRPr kumimoji="0" lang="fr-FR" sz="10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73" name="Title 12">
            <a:extLst>
              <a:ext uri="{FF2B5EF4-FFF2-40B4-BE49-F238E27FC236}">
                <a16:creationId xmlns:a16="http://schemas.microsoft.com/office/drawing/2014/main" id="{0599D43D-44AA-8E5F-9E58-48C2CAEA5A27}"/>
              </a:ext>
            </a:extLst>
          </p:cNvPr>
          <p:cNvSpPr txBox="1">
            <a:spLocks/>
          </p:cNvSpPr>
          <p:nvPr/>
        </p:nvSpPr>
        <p:spPr>
          <a:xfrm>
            <a:off x="306000" y="306000"/>
            <a:ext cx="5648400" cy="36000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2400" kern="1200">
                <a:solidFill>
                  <a:schemeClr val="tx1"/>
                </a:solidFill>
                <a:latin typeface="+mj-lt"/>
                <a:ea typeface="+mj-ea"/>
                <a:cs typeface="+mj-cs"/>
              </a:defRPr>
            </a:lvl1pPr>
          </a:lstStyle>
          <a:p>
            <a:pPr lvl="0">
              <a:defRPr/>
            </a:pPr>
            <a:r>
              <a:rPr lang="fr-FR">
                <a:solidFill>
                  <a:srgbClr val="464B4B"/>
                </a:solidFill>
              </a:rPr>
              <a:t>Illustration d’approche</a:t>
            </a:r>
            <a:endParaRPr kumimoji="0" lang="en-GB" sz="2400" b="0" i="0" u="none" strike="noStrike" kern="1200" cap="none" spc="0" normalizeH="0" baseline="0" noProof="0">
              <a:ln>
                <a:noFill/>
              </a:ln>
              <a:solidFill>
                <a:srgbClr val="464B4B"/>
              </a:solidFill>
              <a:effectLst/>
              <a:uLnTx/>
              <a:uFillTx/>
              <a:latin typeface="Arial"/>
              <a:ea typeface="+mj-ea"/>
              <a:cs typeface="+mj-cs"/>
            </a:endParaRPr>
          </a:p>
        </p:txBody>
      </p:sp>
      <p:sp>
        <p:nvSpPr>
          <p:cNvPr id="174" name="Text Placeholder 13">
            <a:extLst>
              <a:ext uri="{FF2B5EF4-FFF2-40B4-BE49-F238E27FC236}">
                <a16:creationId xmlns:a16="http://schemas.microsoft.com/office/drawing/2014/main" id="{0CDFDD9D-A4BE-7D57-F7E5-F153909153EA}"/>
              </a:ext>
            </a:extLst>
          </p:cNvPr>
          <p:cNvSpPr txBox="1">
            <a:spLocks/>
          </p:cNvSpPr>
          <p:nvPr/>
        </p:nvSpPr>
        <p:spPr>
          <a:xfrm>
            <a:off x="305999" y="714768"/>
            <a:ext cx="11651540" cy="538593"/>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2400" b="1"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2400" b="1"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2400" b="1"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2400" b="1"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fr-FR" sz="1800">
                <a:solidFill>
                  <a:srgbClr val="464B4B"/>
                </a:solidFill>
              </a:rPr>
              <a:t>Une approche pragmatique en 3 phases, chacune </a:t>
            </a:r>
            <a:r>
              <a:rPr lang="fr-FR" sz="1800" u="sng">
                <a:solidFill>
                  <a:srgbClr val="464B4B"/>
                </a:solidFill>
              </a:rPr>
              <a:t>itérative</a:t>
            </a:r>
            <a:r>
              <a:rPr lang="fr-FR" sz="1800">
                <a:solidFill>
                  <a:srgbClr val="464B4B"/>
                </a:solidFill>
              </a:rPr>
              <a:t>, favorisant l’analyse et la réconciliation de données.</a:t>
            </a:r>
            <a:endParaRPr kumimoji="0" lang="en-US" sz="1800" b="1" i="0" u="none" strike="noStrike" kern="1200" cap="none" spc="0" normalizeH="0" baseline="0" noProof="0">
              <a:ln>
                <a:noFill/>
              </a:ln>
              <a:solidFill>
                <a:srgbClr val="464B4B"/>
              </a:solidFill>
              <a:effectLst/>
              <a:uLnTx/>
              <a:uFillTx/>
              <a:latin typeface="Arial"/>
              <a:ea typeface="+mn-ea"/>
              <a:cs typeface="+mn-cs"/>
            </a:endParaRPr>
          </a:p>
        </p:txBody>
      </p:sp>
      <p:sp>
        <p:nvSpPr>
          <p:cNvPr id="24" name="Rectangle 23">
            <a:extLst>
              <a:ext uri="{FF2B5EF4-FFF2-40B4-BE49-F238E27FC236}">
                <a16:creationId xmlns:a16="http://schemas.microsoft.com/office/drawing/2014/main" id="{A6E15CD0-3E6D-002B-504E-D2BAA2563E15}"/>
              </a:ext>
            </a:extLst>
          </p:cNvPr>
          <p:cNvSpPr/>
          <p:nvPr/>
        </p:nvSpPr>
        <p:spPr>
          <a:xfrm>
            <a:off x="1286438" y="1302129"/>
            <a:ext cx="3126376" cy="710505"/>
          </a:xfrm>
          <a:prstGeom prst="rect">
            <a:avLst/>
          </a:prstGeom>
          <a:noFill/>
          <a:ln w="12700" cap="flat" cmpd="sng" algn="ctr">
            <a:solidFill>
              <a:schemeClr val="tx1"/>
            </a:solidFill>
            <a:prstDash val="sys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kern="0">
                <a:solidFill>
                  <a:srgbClr val="0071CE"/>
                </a:solidFill>
                <a:latin typeface="Arial" panose="020B0604020202020204"/>
              </a:rPr>
              <a:t>Cadrage</a:t>
            </a:r>
            <a:r>
              <a:rPr kumimoji="0" lang="fr-FR" sz="1200" b="1" u="none" strike="noStrike" kern="0" cap="none" spc="0" normalizeH="0" baseline="0" noProof="0">
                <a:ln>
                  <a:noFill/>
                </a:ln>
                <a:solidFill>
                  <a:srgbClr val="0071CE"/>
                </a:solidFill>
                <a:effectLst/>
                <a:uLnTx/>
                <a:uFillTx/>
                <a:latin typeface="Arial" panose="020B0604020202020204"/>
                <a:ea typeface="+mn-ea"/>
                <a:cs typeface="+mn-cs"/>
              </a:rPr>
              <a:t>, collecte et conception du mapping des données</a:t>
            </a:r>
          </a:p>
        </p:txBody>
      </p:sp>
      <p:sp>
        <p:nvSpPr>
          <p:cNvPr id="46" name="Rectangle 45">
            <a:extLst>
              <a:ext uri="{FF2B5EF4-FFF2-40B4-BE49-F238E27FC236}">
                <a16:creationId xmlns:a16="http://schemas.microsoft.com/office/drawing/2014/main" id="{AB9762F3-AD45-D935-EE24-E26F2121D53D}"/>
              </a:ext>
            </a:extLst>
          </p:cNvPr>
          <p:cNvSpPr/>
          <p:nvPr/>
        </p:nvSpPr>
        <p:spPr>
          <a:xfrm>
            <a:off x="8148790" y="1302128"/>
            <a:ext cx="3126376" cy="710505"/>
          </a:xfrm>
          <a:prstGeom prst="rect">
            <a:avLst/>
          </a:prstGeom>
          <a:noFill/>
          <a:ln w="12700" cap="flat" cmpd="sng" algn="ctr">
            <a:solidFill>
              <a:schemeClr val="tx1"/>
            </a:solidFill>
            <a:prstDash val="sysDash"/>
            <a:miter lim="800000"/>
          </a:ln>
          <a:effectLst/>
        </p:spPr>
        <p:txBody>
          <a:bodyPr rtlCol="0" anchor="ctr"/>
          <a:lstStyle/>
          <a:p>
            <a:pPr algn="ctr">
              <a:defRPr/>
            </a:pPr>
            <a:r>
              <a:rPr kumimoji="0" lang="fr-FR" sz="1200" b="1" u="none" strike="noStrike" kern="0" cap="none" spc="0" normalizeH="0" baseline="0" noProof="0">
                <a:ln>
                  <a:noFill/>
                </a:ln>
                <a:solidFill>
                  <a:srgbClr val="0071CE"/>
                </a:solidFill>
                <a:effectLst/>
                <a:uLnTx/>
                <a:uFillTx/>
                <a:latin typeface="Arial" panose="020B0604020202020204"/>
                <a:ea typeface="+mn-ea"/>
                <a:cs typeface="+mn-cs"/>
              </a:rPr>
              <a:t>Analyses itératives « complémentaires » </a:t>
            </a:r>
            <a:r>
              <a:rPr lang="fr-FR" sz="1200" b="1" i="1" kern="0">
                <a:solidFill>
                  <a:srgbClr val="0071CE"/>
                </a:solidFill>
              </a:rPr>
              <a:t>et déploiement de la gouvernance des données</a:t>
            </a:r>
            <a:endParaRPr kumimoji="0" lang="fr-FR" sz="1200" b="1" u="none" strike="noStrike" kern="0" cap="none" spc="0" normalizeH="0" baseline="0" noProof="0">
              <a:ln>
                <a:noFill/>
              </a:ln>
              <a:solidFill>
                <a:srgbClr val="0071CE"/>
              </a:solidFill>
              <a:effectLst/>
              <a:uLnTx/>
              <a:uFillTx/>
              <a:latin typeface="Arial" panose="020B0604020202020204"/>
              <a:ea typeface="+mn-ea"/>
              <a:cs typeface="+mn-cs"/>
            </a:endParaRPr>
          </a:p>
        </p:txBody>
      </p:sp>
      <p:sp>
        <p:nvSpPr>
          <p:cNvPr id="47" name="Rectangle 46">
            <a:extLst>
              <a:ext uri="{FF2B5EF4-FFF2-40B4-BE49-F238E27FC236}">
                <a16:creationId xmlns:a16="http://schemas.microsoft.com/office/drawing/2014/main" id="{85AA557B-57B8-1EDB-81F5-BCE21718898F}"/>
              </a:ext>
            </a:extLst>
          </p:cNvPr>
          <p:cNvSpPr/>
          <p:nvPr/>
        </p:nvSpPr>
        <p:spPr>
          <a:xfrm>
            <a:off x="4717614" y="1302128"/>
            <a:ext cx="3126376" cy="710505"/>
          </a:xfrm>
          <a:prstGeom prst="rect">
            <a:avLst/>
          </a:prstGeom>
          <a:noFill/>
          <a:ln w="12700" cap="flat" cmpd="sng" algn="ctr">
            <a:solidFill>
              <a:schemeClr val="tx1"/>
            </a:solidFill>
            <a:prstDash val="sys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1" u="none" strike="noStrike" kern="0" cap="none" spc="0" normalizeH="0" baseline="0" noProof="0">
                <a:ln>
                  <a:noFill/>
                </a:ln>
                <a:solidFill>
                  <a:srgbClr val="0071CE"/>
                </a:solidFill>
                <a:effectLst/>
                <a:uLnTx/>
                <a:uFillTx/>
                <a:latin typeface="Arial" panose="020B0604020202020204"/>
                <a:ea typeface="+mn-ea"/>
                <a:cs typeface="+mn-cs"/>
              </a:rPr>
              <a:t>Implémentation “1 Big Table” et 1er niveau d’analyses</a:t>
            </a:r>
          </a:p>
        </p:txBody>
      </p:sp>
      <p:sp>
        <p:nvSpPr>
          <p:cNvPr id="50" name="Ellipse 49">
            <a:extLst>
              <a:ext uri="{FF2B5EF4-FFF2-40B4-BE49-F238E27FC236}">
                <a16:creationId xmlns:a16="http://schemas.microsoft.com/office/drawing/2014/main" id="{50658B19-4DD7-2CEC-9F92-10A9D63AC227}"/>
              </a:ext>
            </a:extLst>
          </p:cNvPr>
          <p:cNvSpPr/>
          <p:nvPr/>
        </p:nvSpPr>
        <p:spPr>
          <a:xfrm>
            <a:off x="2723625" y="1131032"/>
            <a:ext cx="252000" cy="252000"/>
          </a:xfrm>
          <a:prstGeom prst="ellipse">
            <a:avLst/>
          </a:prstGeom>
          <a:solidFill>
            <a:schemeClr val="accent1"/>
          </a:solidFill>
          <a:ln>
            <a:no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chemeClr val="bg1"/>
                </a:solidFill>
                <a:effectLst/>
                <a:uLnTx/>
                <a:uFillTx/>
                <a:latin typeface="Arial"/>
                <a:ea typeface="+mn-ea"/>
                <a:cs typeface="+mn-cs"/>
              </a:rPr>
              <a:t>1</a:t>
            </a:r>
          </a:p>
        </p:txBody>
      </p:sp>
      <p:sp>
        <p:nvSpPr>
          <p:cNvPr id="51" name="Ellipse 50">
            <a:extLst>
              <a:ext uri="{FF2B5EF4-FFF2-40B4-BE49-F238E27FC236}">
                <a16:creationId xmlns:a16="http://schemas.microsoft.com/office/drawing/2014/main" id="{BE6FF09A-633D-3935-3A64-1596FCDF95D0}"/>
              </a:ext>
            </a:extLst>
          </p:cNvPr>
          <p:cNvSpPr/>
          <p:nvPr/>
        </p:nvSpPr>
        <p:spPr>
          <a:xfrm>
            <a:off x="6154801" y="1131032"/>
            <a:ext cx="252000" cy="252000"/>
          </a:xfrm>
          <a:prstGeom prst="ellipse">
            <a:avLst/>
          </a:prstGeom>
          <a:solidFill>
            <a:schemeClr val="accent1"/>
          </a:solidFill>
          <a:ln>
            <a:no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chemeClr val="bg1"/>
                </a:solidFill>
                <a:effectLst/>
                <a:uLnTx/>
                <a:uFillTx/>
                <a:latin typeface="Arial"/>
                <a:ea typeface="+mn-ea"/>
                <a:cs typeface="+mn-cs"/>
              </a:rPr>
              <a:t>2</a:t>
            </a:r>
          </a:p>
        </p:txBody>
      </p:sp>
      <p:sp>
        <p:nvSpPr>
          <p:cNvPr id="52" name="Ellipse 51">
            <a:extLst>
              <a:ext uri="{FF2B5EF4-FFF2-40B4-BE49-F238E27FC236}">
                <a16:creationId xmlns:a16="http://schemas.microsoft.com/office/drawing/2014/main" id="{2175128C-25FD-CFC2-C749-2CC5165AEC96}"/>
              </a:ext>
            </a:extLst>
          </p:cNvPr>
          <p:cNvSpPr/>
          <p:nvPr/>
        </p:nvSpPr>
        <p:spPr>
          <a:xfrm>
            <a:off x="9585979" y="1131032"/>
            <a:ext cx="252000" cy="252000"/>
          </a:xfrm>
          <a:prstGeom prst="ellipse">
            <a:avLst/>
          </a:prstGeom>
          <a:solidFill>
            <a:schemeClr val="accent1"/>
          </a:solidFill>
          <a:ln>
            <a:no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schemeClr val="bg1"/>
                </a:solidFill>
                <a:effectLst/>
                <a:uLnTx/>
                <a:uFillTx/>
                <a:latin typeface="Arial"/>
                <a:ea typeface="+mn-ea"/>
                <a:cs typeface="+mn-cs"/>
              </a:rPr>
              <a:t>3</a:t>
            </a:r>
          </a:p>
        </p:txBody>
      </p:sp>
      <p:sp>
        <p:nvSpPr>
          <p:cNvPr id="2" name="ZoneTexte 1">
            <a:extLst>
              <a:ext uri="{FF2B5EF4-FFF2-40B4-BE49-F238E27FC236}">
                <a16:creationId xmlns:a16="http://schemas.microsoft.com/office/drawing/2014/main" id="{FBF44ACA-047D-B485-04B6-43AE0451AEC8}"/>
              </a:ext>
            </a:extLst>
          </p:cNvPr>
          <p:cNvSpPr txBox="1"/>
          <p:nvPr/>
        </p:nvSpPr>
        <p:spPr>
          <a:xfrm>
            <a:off x="324075" y="1534269"/>
            <a:ext cx="914400" cy="246221"/>
          </a:xfrm>
          <a:prstGeom prst="rect">
            <a:avLst/>
          </a:prstGeom>
          <a:noFill/>
        </p:spPr>
        <p:txBody>
          <a:bodyPr wrap="square" rtlCol="0">
            <a:spAutoFit/>
          </a:bodyPr>
          <a:lstStyle>
            <a:defPPr>
              <a:defRPr lang="en-US"/>
            </a:defPPr>
            <a:lvl1pPr algn="ctr">
              <a:defRPr sz="1000" b="1"/>
            </a:lvl1pPr>
          </a:lstStyle>
          <a:p>
            <a:r>
              <a:rPr lang="fr-FR"/>
              <a:t>Phase</a:t>
            </a:r>
          </a:p>
        </p:txBody>
      </p:sp>
      <p:sp>
        <p:nvSpPr>
          <p:cNvPr id="3" name="ZoneTexte 2">
            <a:extLst>
              <a:ext uri="{FF2B5EF4-FFF2-40B4-BE49-F238E27FC236}">
                <a16:creationId xmlns:a16="http://schemas.microsoft.com/office/drawing/2014/main" id="{9CDBC402-3B6A-34BC-03B2-5D8EB6E6902F}"/>
              </a:ext>
            </a:extLst>
          </p:cNvPr>
          <p:cNvSpPr txBox="1"/>
          <p:nvPr/>
        </p:nvSpPr>
        <p:spPr>
          <a:xfrm>
            <a:off x="324075" y="4864393"/>
            <a:ext cx="914400" cy="246221"/>
          </a:xfrm>
          <a:prstGeom prst="rect">
            <a:avLst/>
          </a:prstGeom>
          <a:noFill/>
        </p:spPr>
        <p:txBody>
          <a:bodyPr wrap="square" rtlCol="0">
            <a:spAutoFit/>
          </a:bodyPr>
          <a:lstStyle>
            <a:defPPr>
              <a:defRPr lang="en-US"/>
            </a:defPPr>
            <a:lvl1pPr algn="ctr">
              <a:defRPr sz="1000" b="1"/>
            </a:lvl1pPr>
          </a:lstStyle>
          <a:p>
            <a:r>
              <a:rPr lang="fr-FR"/>
              <a:t>Objectifs</a:t>
            </a:r>
          </a:p>
        </p:txBody>
      </p:sp>
      <p:sp>
        <p:nvSpPr>
          <p:cNvPr id="4" name="Rectangle 3">
            <a:extLst>
              <a:ext uri="{FF2B5EF4-FFF2-40B4-BE49-F238E27FC236}">
                <a16:creationId xmlns:a16="http://schemas.microsoft.com/office/drawing/2014/main" id="{2AE4F362-0CF1-F045-E4D9-0ABEDEEF5747}"/>
              </a:ext>
            </a:extLst>
          </p:cNvPr>
          <p:cNvSpPr/>
          <p:nvPr/>
        </p:nvSpPr>
        <p:spPr>
          <a:xfrm>
            <a:off x="1286438" y="3004871"/>
            <a:ext cx="3126376" cy="710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100" u="sng">
                <a:solidFill>
                  <a:schemeClr val="tx1"/>
                </a:solidFill>
              </a:rPr>
              <a:t>Serveur physique</a:t>
            </a:r>
            <a:r>
              <a:rPr lang="fr-FR" sz="1100">
                <a:solidFill>
                  <a:schemeClr val="tx1"/>
                </a:solidFill>
              </a:rPr>
              <a:t>  </a:t>
            </a:r>
            <a:r>
              <a:rPr lang="fr-FR" sz="1100" err="1">
                <a:solidFill>
                  <a:schemeClr val="tx1"/>
                </a:solidFill>
              </a:rPr>
              <a:t>Forvis</a:t>
            </a:r>
            <a:r>
              <a:rPr lang="fr-FR" sz="1100">
                <a:solidFill>
                  <a:schemeClr val="tx1"/>
                </a:solidFill>
              </a:rPr>
              <a:t> Mazars</a:t>
            </a:r>
          </a:p>
          <a:p>
            <a:r>
              <a:rPr lang="fr-FR" sz="1100" b="1">
                <a:solidFill>
                  <a:schemeClr val="tx1"/>
                </a:solidFill>
              </a:rPr>
              <a:t>Accès : </a:t>
            </a:r>
            <a:r>
              <a:rPr lang="fr-FR" sz="1100">
                <a:solidFill>
                  <a:schemeClr val="tx1"/>
                </a:solidFill>
              </a:rPr>
              <a:t>limité à l’équipe </a:t>
            </a:r>
            <a:r>
              <a:rPr lang="fr-FR" sz="1100" err="1">
                <a:solidFill>
                  <a:schemeClr val="tx1"/>
                </a:solidFill>
              </a:rPr>
              <a:t>Forvis</a:t>
            </a:r>
            <a:r>
              <a:rPr lang="fr-FR" sz="1100">
                <a:solidFill>
                  <a:schemeClr val="tx1"/>
                </a:solidFill>
              </a:rPr>
              <a:t> Mazars amenée prédéfinie sur ce projet</a:t>
            </a:r>
          </a:p>
          <a:p>
            <a:r>
              <a:rPr lang="fr-FR" sz="1100" b="1">
                <a:solidFill>
                  <a:schemeClr val="tx1"/>
                </a:solidFill>
              </a:rPr>
              <a:t>Niveau de sécurité : </a:t>
            </a:r>
            <a:r>
              <a:rPr lang="fr-FR" sz="1100" b="1">
                <a:solidFill>
                  <a:schemeClr val="tx2"/>
                </a:solidFill>
              </a:rPr>
              <a:t>élevé</a:t>
            </a:r>
          </a:p>
        </p:txBody>
      </p:sp>
      <p:sp>
        <p:nvSpPr>
          <p:cNvPr id="6" name="ZoneTexte 5">
            <a:extLst>
              <a:ext uri="{FF2B5EF4-FFF2-40B4-BE49-F238E27FC236}">
                <a16:creationId xmlns:a16="http://schemas.microsoft.com/office/drawing/2014/main" id="{01968138-4508-B5DB-477B-A0451B859D76}"/>
              </a:ext>
            </a:extLst>
          </p:cNvPr>
          <p:cNvSpPr txBox="1"/>
          <p:nvPr/>
        </p:nvSpPr>
        <p:spPr>
          <a:xfrm>
            <a:off x="305999" y="3168720"/>
            <a:ext cx="980439" cy="553998"/>
          </a:xfrm>
          <a:prstGeom prst="rect">
            <a:avLst/>
          </a:prstGeom>
          <a:noFill/>
        </p:spPr>
        <p:txBody>
          <a:bodyPr wrap="square" rtlCol="0">
            <a:spAutoFit/>
          </a:bodyPr>
          <a:lstStyle/>
          <a:p>
            <a:pPr algn="ctr"/>
            <a:r>
              <a:rPr lang="fr-FR" sz="1000" b="1"/>
              <a:t>Stockage &amp; hébergement possible</a:t>
            </a:r>
          </a:p>
        </p:txBody>
      </p:sp>
      <p:sp>
        <p:nvSpPr>
          <p:cNvPr id="7" name="Rectangle 6">
            <a:extLst>
              <a:ext uri="{FF2B5EF4-FFF2-40B4-BE49-F238E27FC236}">
                <a16:creationId xmlns:a16="http://schemas.microsoft.com/office/drawing/2014/main" id="{02F6E46C-CC5E-E7DB-FCCA-D1EF05AAB5BE}"/>
              </a:ext>
            </a:extLst>
          </p:cNvPr>
          <p:cNvSpPr/>
          <p:nvPr/>
        </p:nvSpPr>
        <p:spPr>
          <a:xfrm>
            <a:off x="4717613" y="3004871"/>
            <a:ext cx="3126377" cy="710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100" u="sng">
                <a:solidFill>
                  <a:schemeClr val="tx1"/>
                </a:solidFill>
              </a:rPr>
              <a:t>Fichier plat « output » ou serveur physique</a:t>
            </a:r>
            <a:r>
              <a:rPr lang="fr-FR" sz="1100">
                <a:solidFill>
                  <a:schemeClr val="tx1"/>
                </a:solidFill>
              </a:rPr>
              <a:t> </a:t>
            </a:r>
            <a:r>
              <a:rPr lang="fr-FR" sz="1100" err="1">
                <a:solidFill>
                  <a:schemeClr val="tx1"/>
                </a:solidFill>
              </a:rPr>
              <a:t>Forvis</a:t>
            </a:r>
            <a:r>
              <a:rPr lang="fr-FR" sz="1100">
                <a:solidFill>
                  <a:schemeClr val="tx1"/>
                </a:solidFill>
              </a:rPr>
              <a:t> Mazars </a:t>
            </a:r>
          </a:p>
          <a:p>
            <a:r>
              <a:rPr lang="fr-FR" sz="1100" b="1">
                <a:solidFill>
                  <a:schemeClr val="tx1"/>
                </a:solidFill>
              </a:rPr>
              <a:t>Accès :</a:t>
            </a:r>
            <a:r>
              <a:rPr lang="fr-FR" sz="1100">
                <a:solidFill>
                  <a:schemeClr val="tx1"/>
                </a:solidFill>
              </a:rPr>
              <a:t> limité aux personnes autorisées (un accès par adresse IP)</a:t>
            </a:r>
          </a:p>
        </p:txBody>
      </p:sp>
      <p:sp>
        <p:nvSpPr>
          <p:cNvPr id="9" name="Rectangle 8">
            <a:extLst>
              <a:ext uri="{FF2B5EF4-FFF2-40B4-BE49-F238E27FC236}">
                <a16:creationId xmlns:a16="http://schemas.microsoft.com/office/drawing/2014/main" id="{18A432DC-4E29-CDF6-5431-27C83CD8711E}"/>
              </a:ext>
            </a:extLst>
          </p:cNvPr>
          <p:cNvSpPr/>
          <p:nvPr/>
        </p:nvSpPr>
        <p:spPr>
          <a:xfrm>
            <a:off x="1286438" y="2207716"/>
            <a:ext cx="3126376" cy="710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a:solidFill>
                  <a:schemeClr val="tx1"/>
                </a:solidFill>
              </a:rPr>
              <a:t>Structure de fichiers plats bruts communiqués par les fournisseurs</a:t>
            </a:r>
          </a:p>
        </p:txBody>
      </p:sp>
      <p:sp>
        <p:nvSpPr>
          <p:cNvPr id="11" name="ZoneTexte 10">
            <a:extLst>
              <a:ext uri="{FF2B5EF4-FFF2-40B4-BE49-F238E27FC236}">
                <a16:creationId xmlns:a16="http://schemas.microsoft.com/office/drawing/2014/main" id="{0E2AFCD7-4554-444F-E0CE-61B20A625CAD}"/>
              </a:ext>
            </a:extLst>
          </p:cNvPr>
          <p:cNvSpPr txBox="1"/>
          <p:nvPr/>
        </p:nvSpPr>
        <p:spPr>
          <a:xfrm>
            <a:off x="305999" y="2371565"/>
            <a:ext cx="980439" cy="400110"/>
          </a:xfrm>
          <a:prstGeom prst="rect">
            <a:avLst/>
          </a:prstGeom>
          <a:noFill/>
        </p:spPr>
        <p:txBody>
          <a:bodyPr wrap="square" rtlCol="0">
            <a:spAutoFit/>
          </a:bodyPr>
          <a:lstStyle/>
          <a:p>
            <a:pPr algn="ctr"/>
            <a:r>
              <a:rPr lang="fr-FR" sz="1000" b="1"/>
              <a:t>Input ou Livrable</a:t>
            </a:r>
          </a:p>
        </p:txBody>
      </p:sp>
      <p:sp>
        <p:nvSpPr>
          <p:cNvPr id="12" name="Rectangle 11">
            <a:extLst>
              <a:ext uri="{FF2B5EF4-FFF2-40B4-BE49-F238E27FC236}">
                <a16:creationId xmlns:a16="http://schemas.microsoft.com/office/drawing/2014/main" id="{E2EFECFC-395C-224D-E618-7EDA1AB6FCD2}"/>
              </a:ext>
            </a:extLst>
          </p:cNvPr>
          <p:cNvSpPr/>
          <p:nvPr/>
        </p:nvSpPr>
        <p:spPr>
          <a:xfrm>
            <a:off x="4717614" y="2207716"/>
            <a:ext cx="3126376" cy="710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a:solidFill>
                  <a:schemeClr val="tx1"/>
                </a:solidFill>
              </a:rPr>
              <a:t>Fichier contenant les données harmonisées et calculées, anonymisées et rapport d’analyses (*)</a:t>
            </a:r>
          </a:p>
        </p:txBody>
      </p:sp>
      <p:sp>
        <p:nvSpPr>
          <p:cNvPr id="13" name="Rectangle 12">
            <a:extLst>
              <a:ext uri="{FF2B5EF4-FFF2-40B4-BE49-F238E27FC236}">
                <a16:creationId xmlns:a16="http://schemas.microsoft.com/office/drawing/2014/main" id="{363B61F4-2E82-3B5D-CB4B-62B94067095B}"/>
              </a:ext>
            </a:extLst>
          </p:cNvPr>
          <p:cNvSpPr/>
          <p:nvPr/>
        </p:nvSpPr>
        <p:spPr>
          <a:xfrm>
            <a:off x="8148789" y="2207716"/>
            <a:ext cx="3126376" cy="710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a:solidFill>
                  <a:schemeClr val="tx1"/>
                </a:solidFill>
              </a:rPr>
              <a:t>Fichier contenant les données harmonisées et calculées, anonymisées et rapport d’analyses (*)</a:t>
            </a:r>
          </a:p>
        </p:txBody>
      </p:sp>
      <p:sp>
        <p:nvSpPr>
          <p:cNvPr id="15" name="Rectangle 14">
            <a:extLst>
              <a:ext uri="{FF2B5EF4-FFF2-40B4-BE49-F238E27FC236}">
                <a16:creationId xmlns:a16="http://schemas.microsoft.com/office/drawing/2014/main" id="{E053EDA2-E741-35EE-EC07-E689222D7D87}"/>
              </a:ext>
            </a:extLst>
          </p:cNvPr>
          <p:cNvSpPr/>
          <p:nvPr/>
        </p:nvSpPr>
        <p:spPr>
          <a:xfrm>
            <a:off x="8148789" y="3004871"/>
            <a:ext cx="3126377" cy="710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100">
                <a:solidFill>
                  <a:schemeClr val="tx1"/>
                </a:solidFill>
              </a:rPr>
              <a:t>Rapport PDF communiqué aux parties concernées et/ou Dashboard Power BI hébergé sur le tenant </a:t>
            </a:r>
            <a:r>
              <a:rPr lang="fr-FR" sz="1100" err="1">
                <a:solidFill>
                  <a:schemeClr val="tx1"/>
                </a:solidFill>
              </a:rPr>
              <a:t>Forvis</a:t>
            </a:r>
            <a:r>
              <a:rPr lang="fr-FR" sz="1100">
                <a:solidFill>
                  <a:schemeClr val="tx1"/>
                </a:solidFill>
              </a:rPr>
              <a:t> Mazars</a:t>
            </a:r>
          </a:p>
          <a:p>
            <a:r>
              <a:rPr lang="fr-FR" sz="1100" b="1">
                <a:solidFill>
                  <a:schemeClr val="tx1"/>
                </a:solidFill>
              </a:rPr>
              <a:t>Niveau de sécurité : </a:t>
            </a:r>
            <a:r>
              <a:rPr lang="fr-FR" sz="1100" b="1">
                <a:solidFill>
                  <a:schemeClr val="tx2"/>
                </a:solidFill>
              </a:rPr>
              <a:t>élevé</a:t>
            </a:r>
          </a:p>
        </p:txBody>
      </p:sp>
      <p:sp>
        <p:nvSpPr>
          <p:cNvPr id="8" name="Espace réservé du numéro de diapositive 4">
            <a:extLst>
              <a:ext uri="{FF2B5EF4-FFF2-40B4-BE49-F238E27FC236}">
                <a16:creationId xmlns:a16="http://schemas.microsoft.com/office/drawing/2014/main" id="{283BEDE4-7533-B5BD-EFC7-F7711D269499}"/>
              </a:ext>
            </a:extLst>
          </p:cNvPr>
          <p:cNvSpPr>
            <a:spLocks noGrp="1"/>
          </p:cNvSpPr>
          <p:nvPr>
            <p:ph type="sldNum" sz="quarter" idx="12"/>
          </p:nvPr>
        </p:nvSpPr>
        <p:spPr>
          <a:xfrm>
            <a:off x="300037" y="6417000"/>
            <a:ext cx="900000" cy="2700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21C06D9-4617-44B0-8711-1EF1C439A609}" type="slidenum">
              <a:rPr kumimoji="0" lang="en-GB" sz="1000" b="0" i="0" u="none" strike="noStrike" kern="1200" cap="none" spc="0" normalizeH="0" baseline="0" noProof="0" smtClean="0">
                <a:ln>
                  <a:noFill/>
                </a:ln>
                <a:solidFill>
                  <a:srgbClr val="464B4B"/>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GB" sz="1000" b="0" i="0" u="none" strike="noStrike" kern="1200" cap="none" spc="0" normalizeH="0" baseline="0" noProof="0">
              <a:ln>
                <a:noFill/>
              </a:ln>
              <a:solidFill>
                <a:srgbClr val="464B4B"/>
              </a:solidFill>
              <a:effectLst/>
              <a:uLnTx/>
              <a:uFillTx/>
              <a:latin typeface="Arial"/>
              <a:ea typeface="+mn-ea"/>
              <a:cs typeface="+mn-cs"/>
            </a:endParaRPr>
          </a:p>
        </p:txBody>
      </p:sp>
    </p:spTree>
    <p:extLst>
      <p:ext uri="{BB962C8B-B14F-4D97-AF65-F5344CB8AC3E}">
        <p14:creationId xmlns:p14="http://schemas.microsoft.com/office/powerpoint/2010/main" val="29659981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A8A6E-0759-D2F6-6EBE-75738DA7439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5D01BAD-C874-0B9B-D1DC-933579853A75}"/>
              </a:ext>
            </a:extLst>
          </p:cNvPr>
          <p:cNvSpPr>
            <a:spLocks noGrp="1"/>
          </p:cNvSpPr>
          <p:nvPr>
            <p:ph type="title"/>
          </p:nvPr>
        </p:nvSpPr>
        <p:spPr>
          <a:xfrm>
            <a:off x="306000" y="306000"/>
            <a:ext cx="9976518" cy="360000"/>
          </a:xfrm>
        </p:spPr>
        <p:txBody>
          <a:bodyPr/>
          <a:lstStyle/>
          <a:p>
            <a:r>
              <a:rPr lang="fr-FR" dirty="0"/>
              <a:t>Our Team </a:t>
            </a:r>
            <a:endParaRPr lang="fr-FR" sz="2400" dirty="0"/>
          </a:p>
        </p:txBody>
      </p:sp>
      <p:sp>
        <p:nvSpPr>
          <p:cNvPr id="5" name="Espace réservé du numéro de diapositive 4">
            <a:extLst>
              <a:ext uri="{FF2B5EF4-FFF2-40B4-BE49-F238E27FC236}">
                <a16:creationId xmlns:a16="http://schemas.microsoft.com/office/drawing/2014/main" id="{A1D7DBD0-BAAC-06DE-BC08-F85DC4BA2C2F}"/>
              </a:ext>
            </a:extLst>
          </p:cNvPr>
          <p:cNvSpPr>
            <a:spLocks noGrp="1"/>
          </p:cNvSpPr>
          <p:nvPr>
            <p:ph type="sldNum" sz="quarter" idx="12"/>
          </p:nvPr>
        </p:nvSpPr>
        <p:spPr/>
        <p:txBody>
          <a:bodyPr/>
          <a:lstStyle/>
          <a:p>
            <a:fld id="{721C06D9-4617-44B0-8711-1EF1C439A609}" type="slidenum">
              <a:rPr lang="en-GB" smtClean="0"/>
              <a:pPr/>
              <a:t>17</a:t>
            </a:fld>
            <a:endParaRPr lang="en-GB"/>
          </a:p>
        </p:txBody>
      </p:sp>
      <p:sp>
        <p:nvSpPr>
          <p:cNvPr id="10" name="ZoneTexte 9">
            <a:extLst>
              <a:ext uri="{FF2B5EF4-FFF2-40B4-BE49-F238E27FC236}">
                <a16:creationId xmlns:a16="http://schemas.microsoft.com/office/drawing/2014/main" id="{374AA372-4E60-247D-FC0E-7D6C693530E3}"/>
              </a:ext>
            </a:extLst>
          </p:cNvPr>
          <p:cNvSpPr txBox="1"/>
          <p:nvPr/>
        </p:nvSpPr>
        <p:spPr>
          <a:xfrm>
            <a:off x="237286" y="2720249"/>
            <a:ext cx="3882228" cy="2630684"/>
          </a:xfrm>
          <a:prstGeom prst="rect">
            <a:avLst/>
          </a:prstGeom>
          <a:noFill/>
          <a:ln>
            <a:noFill/>
          </a:ln>
        </p:spPr>
        <p:txBody>
          <a:bodyPr wrap="square">
            <a:noAutofit/>
          </a:bodyPr>
          <a:lstStyle/>
          <a:p>
            <a:pPr algn="l"/>
            <a:r>
              <a:rPr lang="fr-FR" sz="1050" b="0" i="0">
                <a:effectLst/>
              </a:rPr>
              <a:t>Exerçant depuis plus de 22 ans, Guillaume est spécialisé dans la transformation de fonctions back-office pour des grands comptes dans un contexte international. </a:t>
            </a:r>
          </a:p>
          <a:p>
            <a:pPr algn="l"/>
            <a:endParaRPr lang="fr-FR" sz="1050"/>
          </a:p>
          <a:p>
            <a:pPr algn="l"/>
            <a:r>
              <a:rPr lang="fr-FR" sz="1050" b="0" i="0">
                <a:effectLst/>
              </a:rPr>
              <a:t>Fort d’une double expérience dans l’industrie pendant 6 ans et dans le conseil pendant 16 ans, il agit comme partenaire de la transformation des entreprises via l’activation des bons leviers de transformation afin d’accélérer leur évolution.</a:t>
            </a:r>
          </a:p>
          <a:p>
            <a:pPr algn="l"/>
            <a:endParaRPr lang="fr-FR" sz="1050" b="0" i="0">
              <a:effectLst/>
            </a:endParaRPr>
          </a:p>
          <a:p>
            <a:pPr algn="l">
              <a:spcBef>
                <a:spcPts val="600"/>
              </a:spcBef>
            </a:pPr>
            <a:r>
              <a:rPr lang="fr-FR" sz="1050" b="0" i="0">
                <a:effectLst/>
              </a:rPr>
              <a:t>Guillaume, en charge de la relation avec Orange pour </a:t>
            </a:r>
            <a:r>
              <a:rPr lang="fr-FR" sz="1050" b="0" i="0" err="1">
                <a:effectLst/>
              </a:rPr>
              <a:t>Forvis</a:t>
            </a:r>
            <a:r>
              <a:rPr lang="fr-FR" sz="1050" b="0" i="0">
                <a:effectLst/>
              </a:rPr>
              <a:t> Mazars concernant les activités de Conseil, pourra apporter son savoir grâce à sa connaissance approfondie de l’entreprise. </a:t>
            </a:r>
          </a:p>
        </p:txBody>
      </p:sp>
      <p:sp>
        <p:nvSpPr>
          <p:cNvPr id="12" name="ZoneTexte 11">
            <a:extLst>
              <a:ext uri="{FF2B5EF4-FFF2-40B4-BE49-F238E27FC236}">
                <a16:creationId xmlns:a16="http://schemas.microsoft.com/office/drawing/2014/main" id="{25A39D64-6DFE-0936-7A3A-0A082F83C10F}"/>
              </a:ext>
            </a:extLst>
          </p:cNvPr>
          <p:cNvSpPr txBox="1"/>
          <p:nvPr/>
        </p:nvSpPr>
        <p:spPr>
          <a:xfrm>
            <a:off x="1225368" y="2006433"/>
            <a:ext cx="2734073" cy="577081"/>
          </a:xfrm>
          <a:prstGeom prst="rect">
            <a:avLst/>
          </a:prstGeom>
          <a:noFill/>
        </p:spPr>
        <p:txBody>
          <a:bodyPr wrap="square">
            <a:spAutoFit/>
          </a:bodyPr>
          <a:lstStyle/>
          <a:p>
            <a:r>
              <a:rPr lang="fr-FR" sz="1050" b="1">
                <a:solidFill>
                  <a:schemeClr val="tx2"/>
                </a:solidFill>
              </a:rPr>
              <a:t>Guillaume LASKOWSKI</a:t>
            </a:r>
          </a:p>
          <a:p>
            <a:r>
              <a:rPr lang="fr-FR" sz="1050" b="1">
                <a:solidFill>
                  <a:schemeClr val="tx2"/>
                </a:solidFill>
              </a:rPr>
              <a:t>Associé</a:t>
            </a:r>
          </a:p>
          <a:p>
            <a:r>
              <a:rPr lang="fr-FR" sz="1050" b="1">
                <a:solidFill>
                  <a:schemeClr val="tx2"/>
                </a:solidFill>
              </a:rPr>
              <a:t>Transformation financière</a:t>
            </a:r>
          </a:p>
        </p:txBody>
      </p:sp>
      <p:sp>
        <p:nvSpPr>
          <p:cNvPr id="16" name="ZoneTexte 15">
            <a:extLst>
              <a:ext uri="{FF2B5EF4-FFF2-40B4-BE49-F238E27FC236}">
                <a16:creationId xmlns:a16="http://schemas.microsoft.com/office/drawing/2014/main" id="{88B3D3F3-1C76-976F-0E3A-FDCA27706B0C}"/>
              </a:ext>
            </a:extLst>
          </p:cNvPr>
          <p:cNvSpPr txBox="1"/>
          <p:nvPr/>
        </p:nvSpPr>
        <p:spPr>
          <a:xfrm>
            <a:off x="4377334" y="2711039"/>
            <a:ext cx="3695154" cy="2536089"/>
          </a:xfrm>
          <a:prstGeom prst="rect">
            <a:avLst/>
          </a:prstGeom>
          <a:noFill/>
          <a:ln>
            <a:noFill/>
          </a:ln>
        </p:spPr>
        <p:txBody>
          <a:bodyPr wrap="square" lIns="91440" tIns="45720" rIns="91440" bIns="45720" anchor="t">
            <a:noAutofit/>
          </a:bodyPr>
          <a:lstStyle/>
          <a:p>
            <a:pPr marL="0" indent="0">
              <a:lnSpc>
                <a:spcPct val="100000"/>
              </a:lnSpc>
              <a:buNone/>
            </a:pPr>
            <a:r>
              <a:rPr lang="fr-FR" sz="1050" dirty="0"/>
              <a:t>Exerçant depuis plus de 15 ans, </a:t>
            </a:r>
            <a:r>
              <a:rPr lang="fr-FR" sz="1050" dirty="0" err="1"/>
              <a:t>Madalena</a:t>
            </a:r>
            <a:r>
              <a:rPr lang="fr-FR" sz="1050" dirty="0"/>
              <a:t> est spécialisée dans l’Assistance et le conseil comptables auprès des directions comptables et financières. </a:t>
            </a:r>
          </a:p>
          <a:p>
            <a:pPr marL="0" indent="0">
              <a:lnSpc>
                <a:spcPct val="100000"/>
              </a:lnSpc>
              <a:buNone/>
            </a:pPr>
            <a:endParaRPr lang="fr-FR" sz="1050" dirty="0"/>
          </a:p>
          <a:p>
            <a:pPr marL="0" indent="0">
              <a:lnSpc>
                <a:spcPct val="100000"/>
              </a:lnSpc>
              <a:buNone/>
            </a:pPr>
            <a:r>
              <a:rPr lang="fr-FR" sz="1050" dirty="0"/>
              <a:t>Elle agit comme partenaire de la transformation des directions comptables via l’assistance aux projets comptables, l’optimisation d’organisation et de processus, la mise en œuvre de solutions d’urgence (en cas de perte de maîtrise / fiabilité de l’information comptable et financière notamment) et l’accompagnement opérationnel.</a:t>
            </a:r>
          </a:p>
          <a:p>
            <a:pPr marL="0" indent="0">
              <a:lnSpc>
                <a:spcPct val="100000"/>
              </a:lnSpc>
              <a:buNone/>
            </a:pPr>
            <a:endParaRPr lang="fr-FR" sz="1050" dirty="0">
              <a:cs typeface="Arial"/>
            </a:endParaRPr>
          </a:p>
          <a:p>
            <a:r>
              <a:rPr lang="fr-FR" sz="1050" dirty="0" err="1">
                <a:cs typeface="Arial"/>
              </a:rPr>
              <a:t>Madalena</a:t>
            </a:r>
            <a:r>
              <a:rPr lang="fr-FR" sz="1050" dirty="0">
                <a:cs typeface="Arial"/>
              </a:rPr>
              <a:t> a travaillé sur de multiples projets de remédiation de directions financières, impliquant des processus </a:t>
            </a:r>
            <a:r>
              <a:rPr lang="fr-FR" sz="1050" dirty="0" err="1">
                <a:cs typeface="Arial"/>
              </a:rPr>
              <a:t>dysfonctionnants</a:t>
            </a:r>
            <a:r>
              <a:rPr lang="fr-FR" sz="1050" dirty="0">
                <a:cs typeface="Arial"/>
              </a:rPr>
              <a:t> (et du cash à récupérer) mais aussi d'analyse de contrats et de réalité opérationnelle pour des opérations B2B et / ou B2G</a:t>
            </a:r>
          </a:p>
          <a:p>
            <a:pPr marL="0" indent="0">
              <a:lnSpc>
                <a:spcPct val="100000"/>
              </a:lnSpc>
              <a:buNone/>
            </a:pPr>
            <a:endParaRPr lang="fr-FR" sz="1050" dirty="0"/>
          </a:p>
          <a:p>
            <a:pPr marL="0" indent="0">
              <a:lnSpc>
                <a:spcPct val="100000"/>
              </a:lnSpc>
              <a:buNone/>
            </a:pPr>
            <a:endParaRPr lang="fr-FR" sz="1050" dirty="0"/>
          </a:p>
          <a:p>
            <a:pPr marL="0" indent="0">
              <a:lnSpc>
                <a:spcPct val="100000"/>
              </a:lnSpc>
              <a:buNone/>
            </a:pPr>
            <a:endParaRPr lang="fr-FR" sz="1050" dirty="0"/>
          </a:p>
          <a:p>
            <a:pPr marL="0" indent="0">
              <a:lnSpc>
                <a:spcPct val="100000"/>
              </a:lnSpc>
              <a:buNone/>
            </a:pPr>
            <a:endParaRPr lang="fr-FR" sz="1050" dirty="0"/>
          </a:p>
          <a:p>
            <a:pPr marL="0" indent="0">
              <a:lnSpc>
                <a:spcPct val="100000"/>
              </a:lnSpc>
              <a:buNone/>
            </a:pPr>
            <a:endParaRPr lang="fr-FR" sz="1050" dirty="0"/>
          </a:p>
          <a:p>
            <a:endParaRPr lang="fr-FR" sz="1050" dirty="0">
              <a:cs typeface="Arial"/>
            </a:endParaRPr>
          </a:p>
          <a:p>
            <a:endParaRPr lang="fr-FR" sz="1050" dirty="0">
              <a:cs typeface="Arial"/>
            </a:endParaRPr>
          </a:p>
        </p:txBody>
      </p:sp>
      <p:sp>
        <p:nvSpPr>
          <p:cNvPr id="17" name="ZoneTexte 16">
            <a:extLst>
              <a:ext uri="{FF2B5EF4-FFF2-40B4-BE49-F238E27FC236}">
                <a16:creationId xmlns:a16="http://schemas.microsoft.com/office/drawing/2014/main" id="{78AB7679-746F-CF3B-9AAA-0ABC33F97746}"/>
              </a:ext>
            </a:extLst>
          </p:cNvPr>
          <p:cNvSpPr txBox="1"/>
          <p:nvPr/>
        </p:nvSpPr>
        <p:spPr>
          <a:xfrm>
            <a:off x="5405141" y="2006433"/>
            <a:ext cx="2794317" cy="577081"/>
          </a:xfrm>
          <a:prstGeom prst="rect">
            <a:avLst/>
          </a:prstGeom>
          <a:noFill/>
        </p:spPr>
        <p:txBody>
          <a:bodyPr wrap="square">
            <a:spAutoFit/>
          </a:bodyPr>
          <a:lstStyle/>
          <a:p>
            <a:r>
              <a:rPr lang="fr-FR" sz="1050" b="1">
                <a:solidFill>
                  <a:schemeClr val="tx2"/>
                </a:solidFill>
              </a:rPr>
              <a:t>Madalena TEIXEIRA</a:t>
            </a:r>
          </a:p>
          <a:p>
            <a:r>
              <a:rPr lang="fr-FR" sz="1050" b="1">
                <a:solidFill>
                  <a:schemeClr val="tx2"/>
                </a:solidFill>
              </a:rPr>
              <a:t>Associée</a:t>
            </a:r>
          </a:p>
          <a:p>
            <a:r>
              <a:rPr lang="fr-FR" sz="1050" b="1">
                <a:solidFill>
                  <a:schemeClr val="tx2"/>
                </a:solidFill>
              </a:rPr>
              <a:t>Expert-Comptable</a:t>
            </a:r>
            <a:endParaRPr lang="fr-FR" sz="1050"/>
          </a:p>
        </p:txBody>
      </p:sp>
      <p:sp>
        <p:nvSpPr>
          <p:cNvPr id="19" name="ZoneTexte 18">
            <a:extLst>
              <a:ext uri="{FF2B5EF4-FFF2-40B4-BE49-F238E27FC236}">
                <a16:creationId xmlns:a16="http://schemas.microsoft.com/office/drawing/2014/main" id="{9549D85C-0D72-6528-59BF-49C2D8292A30}"/>
              </a:ext>
            </a:extLst>
          </p:cNvPr>
          <p:cNvSpPr txBox="1"/>
          <p:nvPr/>
        </p:nvSpPr>
        <p:spPr>
          <a:xfrm>
            <a:off x="8281462" y="2718252"/>
            <a:ext cx="3542862" cy="3024550"/>
          </a:xfrm>
          <a:prstGeom prst="rect">
            <a:avLst/>
          </a:prstGeom>
          <a:noFill/>
          <a:ln>
            <a:noFill/>
          </a:ln>
        </p:spPr>
        <p:txBody>
          <a:bodyPr wrap="square">
            <a:noAutofit/>
          </a:bodyPr>
          <a:lstStyle/>
          <a:p>
            <a:pPr algn="l"/>
            <a:r>
              <a:rPr lang="fr-FR" sz="1050" b="0" i="0">
                <a:effectLst/>
              </a:rPr>
              <a:t>Exerçant depuis plus de 17 ans, Kevin est spécialisé dans le conseil </a:t>
            </a:r>
            <a:r>
              <a:rPr lang="fr-FR" sz="1050"/>
              <a:t>et l’implémentation de produits data et analytiques ou d’intelligence artificielle.</a:t>
            </a:r>
            <a:endParaRPr lang="fr-FR" sz="1050" b="0" i="0">
              <a:effectLst/>
            </a:endParaRPr>
          </a:p>
          <a:p>
            <a:pPr algn="l"/>
            <a:endParaRPr lang="fr-FR" sz="1050"/>
          </a:p>
          <a:p>
            <a:pPr algn="l"/>
            <a:r>
              <a:rPr lang="fr-FR" sz="1050" b="0" i="0">
                <a:effectLst/>
              </a:rPr>
              <a:t>Il dirige les activités Tech &amp; Data de Mazars en France </a:t>
            </a:r>
            <a:r>
              <a:rPr lang="fr-FR" sz="1050"/>
              <a:t>et dans les pays francophones </a:t>
            </a:r>
            <a:r>
              <a:rPr lang="fr-FR" sz="1050" b="0" i="0">
                <a:effectLst/>
              </a:rPr>
              <a:t>et mobilise ses équipes </a:t>
            </a:r>
            <a:r>
              <a:rPr lang="fr-FR" sz="1050"/>
              <a:t>depuis la qualification de cas d’usage jusqu’à l’implémentation et la maintenance de solutions data développées par leurs soins. </a:t>
            </a:r>
          </a:p>
          <a:p>
            <a:pPr algn="l"/>
            <a:endParaRPr lang="fr-FR" sz="1050" b="0" i="0">
              <a:effectLst/>
            </a:endParaRPr>
          </a:p>
          <a:p>
            <a:pPr algn="l"/>
            <a:r>
              <a:rPr lang="fr-FR" sz="1050" b="0" i="0">
                <a:effectLst/>
              </a:rPr>
              <a:t>Ancien contrôleur de gestion, il a une appétence particulière pour les projets des directions financières.</a:t>
            </a:r>
          </a:p>
          <a:p>
            <a:pPr algn="l">
              <a:spcBef>
                <a:spcPts val="600"/>
              </a:spcBef>
            </a:pPr>
            <a:r>
              <a:rPr lang="fr-FR" sz="1050" b="0" i="0">
                <a:effectLst/>
              </a:rPr>
              <a:t>Kevin a travaillé sur de multiples projets de réconciliations de données, impliquan</a:t>
            </a:r>
            <a:r>
              <a:rPr lang="fr-FR" sz="1050"/>
              <a:t>t notamment des données de gestion, </a:t>
            </a:r>
            <a:r>
              <a:rPr lang="fr-FR" sz="1050" b="0" i="0">
                <a:effectLst/>
              </a:rPr>
              <a:t>comptables ou de trésorerie.</a:t>
            </a:r>
          </a:p>
        </p:txBody>
      </p:sp>
      <p:sp>
        <p:nvSpPr>
          <p:cNvPr id="20" name="ZoneTexte 19">
            <a:extLst>
              <a:ext uri="{FF2B5EF4-FFF2-40B4-BE49-F238E27FC236}">
                <a16:creationId xmlns:a16="http://schemas.microsoft.com/office/drawing/2014/main" id="{C5A10852-2532-08FE-41E5-DEBFDE58D125}"/>
              </a:ext>
            </a:extLst>
          </p:cNvPr>
          <p:cNvSpPr txBox="1"/>
          <p:nvPr/>
        </p:nvSpPr>
        <p:spPr>
          <a:xfrm>
            <a:off x="9276111" y="2006433"/>
            <a:ext cx="2752547" cy="577081"/>
          </a:xfrm>
          <a:prstGeom prst="rect">
            <a:avLst/>
          </a:prstGeom>
          <a:noFill/>
        </p:spPr>
        <p:txBody>
          <a:bodyPr wrap="square">
            <a:spAutoFit/>
          </a:bodyPr>
          <a:lstStyle/>
          <a:p>
            <a:r>
              <a:rPr lang="fr-FR" sz="1050" b="1">
                <a:solidFill>
                  <a:schemeClr val="tx2"/>
                </a:solidFill>
              </a:rPr>
              <a:t>Kevin LE DENIC </a:t>
            </a:r>
          </a:p>
          <a:p>
            <a:r>
              <a:rPr lang="fr-FR" sz="1050" b="1">
                <a:solidFill>
                  <a:schemeClr val="tx2"/>
                </a:solidFill>
              </a:rPr>
              <a:t>Associé</a:t>
            </a:r>
          </a:p>
          <a:p>
            <a:r>
              <a:rPr lang="fr-FR" sz="1050" b="1">
                <a:solidFill>
                  <a:schemeClr val="tx2"/>
                </a:solidFill>
              </a:rPr>
              <a:t>Data services</a:t>
            </a:r>
          </a:p>
        </p:txBody>
      </p:sp>
      <p:pic>
        <p:nvPicPr>
          <p:cNvPr id="11" name="Graphique 42">
            <a:extLst>
              <a:ext uri="{FF2B5EF4-FFF2-40B4-BE49-F238E27FC236}">
                <a16:creationId xmlns:a16="http://schemas.microsoft.com/office/drawing/2014/main" id="{F9A7E95F-F728-6576-FF22-AC00338A11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16143" y="1633038"/>
            <a:ext cx="925331" cy="950476"/>
          </a:xfrm>
          <a:prstGeom prst="rect">
            <a:avLst/>
          </a:prstGeom>
          <a:ln>
            <a:noFill/>
          </a:ln>
        </p:spPr>
      </p:pic>
      <p:pic>
        <p:nvPicPr>
          <p:cNvPr id="13" name="Espace réservé pour une image  38" descr="Une image contenant homme, personne, complet, intérieur&#10;&#10;Description générée automatiquement">
            <a:extLst>
              <a:ext uri="{FF2B5EF4-FFF2-40B4-BE49-F238E27FC236}">
                <a16:creationId xmlns:a16="http://schemas.microsoft.com/office/drawing/2014/main" id="{4B7AA75A-2B09-93FF-ED1A-DAEA18934435}"/>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rcRect t="6919" b="6919"/>
          <a:stretch>
            <a:fillRect/>
          </a:stretch>
        </p:blipFill>
        <p:spPr>
          <a:xfrm>
            <a:off x="329739" y="1587392"/>
            <a:ext cx="925331" cy="996122"/>
          </a:xfrm>
          <a:prstGeom prst="rect">
            <a:avLst/>
          </a:prstGeom>
        </p:spPr>
      </p:pic>
      <p:pic>
        <p:nvPicPr>
          <p:cNvPr id="18" name="Image 17">
            <a:extLst>
              <a:ext uri="{FF2B5EF4-FFF2-40B4-BE49-F238E27FC236}">
                <a16:creationId xmlns:a16="http://schemas.microsoft.com/office/drawing/2014/main" id="{87E87A3A-0A14-D993-A42D-65A40A1C60D3}"/>
              </a:ext>
            </a:extLst>
          </p:cNvPr>
          <p:cNvPicPr>
            <a:picLocks noChangeAspect="1"/>
          </p:cNvPicPr>
          <p:nvPr/>
        </p:nvPicPr>
        <p:blipFill>
          <a:blip r:embed="rId5"/>
          <a:stretch>
            <a:fillRect/>
          </a:stretch>
        </p:blipFill>
        <p:spPr>
          <a:xfrm>
            <a:off x="8494037" y="1621709"/>
            <a:ext cx="782074" cy="961805"/>
          </a:xfrm>
          <a:prstGeom prst="rect">
            <a:avLst/>
          </a:prstGeom>
        </p:spPr>
      </p:pic>
      <p:sp>
        <p:nvSpPr>
          <p:cNvPr id="14" name="Text Placeholder 13">
            <a:extLst>
              <a:ext uri="{FF2B5EF4-FFF2-40B4-BE49-F238E27FC236}">
                <a16:creationId xmlns:a16="http://schemas.microsoft.com/office/drawing/2014/main" id="{E5B046E2-5C4F-0F52-E0DD-97452F950CE5}"/>
              </a:ext>
            </a:extLst>
          </p:cNvPr>
          <p:cNvSpPr>
            <a:spLocks noGrp="1"/>
          </p:cNvSpPr>
          <p:nvPr>
            <p:ph type="body" sz="quarter" idx="13"/>
          </p:nvPr>
        </p:nvSpPr>
        <p:spPr>
          <a:xfrm>
            <a:off x="306000" y="673200"/>
            <a:ext cx="7893458" cy="360000"/>
          </a:xfrm>
        </p:spPr>
        <p:txBody>
          <a:bodyPr/>
          <a:lstStyle/>
          <a:p>
            <a:r>
              <a:rPr lang="en-US" dirty="0"/>
              <a:t>Ready to serve you in your Data &amp; AI Projects</a:t>
            </a:r>
          </a:p>
        </p:txBody>
      </p:sp>
      <p:sp>
        <p:nvSpPr>
          <p:cNvPr id="23" name="Text Placeholder 6">
            <a:extLst>
              <a:ext uri="{FF2B5EF4-FFF2-40B4-BE49-F238E27FC236}">
                <a16:creationId xmlns:a16="http://schemas.microsoft.com/office/drawing/2014/main" id="{2AC65895-C990-1C69-5AE1-152D287FA525}"/>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a:t>Experts </a:t>
            </a:r>
            <a:r>
              <a:rPr lang="fr-FR" dirty="0" err="1"/>
              <a:t>from</a:t>
            </a:r>
            <a:r>
              <a:rPr lang="fr-FR" dirty="0"/>
              <a:t> the </a:t>
            </a:r>
            <a:r>
              <a:rPr lang="fr-FR" dirty="0" err="1"/>
              <a:t>field</a:t>
            </a:r>
            <a:endParaRPr dirty="0"/>
          </a:p>
        </p:txBody>
      </p:sp>
    </p:spTree>
    <p:extLst>
      <p:ext uri="{BB962C8B-B14F-4D97-AF65-F5344CB8AC3E}">
        <p14:creationId xmlns:p14="http://schemas.microsoft.com/office/powerpoint/2010/main" val="7786097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pour une image  9">
            <a:extLst>
              <a:ext uri="{FF2B5EF4-FFF2-40B4-BE49-F238E27FC236}">
                <a16:creationId xmlns:a16="http://schemas.microsoft.com/office/drawing/2014/main" id="{A259E3C3-0FE0-252B-5115-43574FCF0D80}"/>
              </a:ext>
            </a:extLst>
          </p:cNvPr>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l="27037" r="27037"/>
          <a:stretch/>
        </p:blipFill>
        <p:spPr>
          <a:xfrm>
            <a:off x="5511800" y="0"/>
            <a:ext cx="6680200" cy="6858000"/>
          </a:xfrm>
        </p:spPr>
      </p:pic>
      <p:sp>
        <p:nvSpPr>
          <p:cNvPr id="5" name="Title 4">
            <a:extLst>
              <a:ext uri="{FF2B5EF4-FFF2-40B4-BE49-F238E27FC236}">
                <a16:creationId xmlns:a16="http://schemas.microsoft.com/office/drawing/2014/main" id="{EACDE506-665E-BB42-931C-DC1F5955C9AF}"/>
              </a:ext>
            </a:extLst>
          </p:cNvPr>
          <p:cNvSpPr>
            <a:spLocks noGrp="1"/>
          </p:cNvSpPr>
          <p:nvPr>
            <p:ph type="title"/>
          </p:nvPr>
        </p:nvSpPr>
        <p:spPr>
          <a:xfrm>
            <a:off x="655199" y="2270196"/>
            <a:ext cx="5032167" cy="360000"/>
          </a:xfrm>
        </p:spPr>
        <p:txBody>
          <a:bodyPr/>
          <a:lstStyle/>
          <a:p>
            <a:pPr>
              <a:lnSpc>
                <a:spcPct val="105000"/>
              </a:lnSpc>
              <a:spcBef>
                <a:spcPts val="0"/>
              </a:spcBef>
              <a:spcAft>
                <a:spcPts val="600"/>
              </a:spcAft>
            </a:pPr>
            <a:r>
              <a:rPr lang="en-US" b="1" dirty="0"/>
              <a:t>Our analysis of your business</a:t>
            </a:r>
          </a:p>
        </p:txBody>
      </p:sp>
      <p:sp>
        <p:nvSpPr>
          <p:cNvPr id="3" name="Text Placeholder 2">
            <a:extLst>
              <a:ext uri="{FF2B5EF4-FFF2-40B4-BE49-F238E27FC236}">
                <a16:creationId xmlns:a16="http://schemas.microsoft.com/office/drawing/2014/main" id="{7B495292-CD9B-2681-F606-A938964A8433}"/>
              </a:ext>
            </a:extLst>
          </p:cNvPr>
          <p:cNvSpPr>
            <a:spLocks noGrp="1"/>
          </p:cNvSpPr>
          <p:nvPr>
            <p:ph type="body" sz="quarter" idx="10"/>
          </p:nvPr>
        </p:nvSpPr>
        <p:spPr>
          <a:xfrm>
            <a:off x="655638" y="2907109"/>
            <a:ext cx="4852800" cy="2588400"/>
          </a:xfrm>
        </p:spPr>
        <p:txBody>
          <a:bodyPr vert="horz" lIns="0" tIns="0" rIns="0" bIns="0" rtlCol="0" anchor="t">
            <a:noAutofit/>
          </a:bodyPr>
          <a:lstStyle/>
          <a:p>
            <a:pPr marL="641350" lvl="1" indent="-285750">
              <a:buFont typeface="Arial" panose="020B0604020202020204" pitchFamily="34" charset="0"/>
              <a:buChar char="•"/>
            </a:pPr>
            <a:r>
              <a:rPr lang="en-US" sz="1800" dirty="0"/>
              <a:t>Offering</a:t>
            </a:r>
          </a:p>
          <a:p>
            <a:pPr marL="641350" lvl="1" indent="-285750">
              <a:buFont typeface="Arial" panose="020B0604020202020204" pitchFamily="34" charset="0"/>
              <a:buChar char="•"/>
            </a:pPr>
            <a:r>
              <a:rPr lang="en-US" sz="1800" dirty="0"/>
              <a:t>Capabilities</a:t>
            </a:r>
          </a:p>
          <a:p>
            <a:pPr marL="641350" lvl="1" indent="-285750">
              <a:buFont typeface="Arial" panose="020B0604020202020204" pitchFamily="34" charset="0"/>
              <a:buChar char="•"/>
            </a:pPr>
            <a:r>
              <a:rPr lang="en-US" sz="1800" dirty="0"/>
              <a:t>Market</a:t>
            </a:r>
          </a:p>
          <a:p>
            <a:pPr marL="641350" lvl="1" indent="-285750">
              <a:buFont typeface="Arial" panose="020B0604020202020204" pitchFamily="34" charset="0"/>
              <a:buChar char="•"/>
            </a:pPr>
            <a:r>
              <a:rPr lang="en-US" sz="1800" dirty="0"/>
              <a:t>Positioning</a:t>
            </a:r>
          </a:p>
          <a:p>
            <a:pPr marL="641350" lvl="1" indent="-285750">
              <a:buFont typeface="Arial" panose="020B0604020202020204" pitchFamily="34" charset="0"/>
              <a:buChar char="•"/>
            </a:pPr>
            <a:r>
              <a:rPr lang="en-US" sz="1800" dirty="0"/>
              <a:t>Financial Performance</a:t>
            </a:r>
          </a:p>
          <a:p>
            <a:pPr marL="641350" lvl="1" indent="-285750">
              <a:buFont typeface="Arial" panose="020B0604020202020204" pitchFamily="34" charset="0"/>
              <a:buChar char="•"/>
            </a:pPr>
            <a:r>
              <a:rPr lang="en-US" sz="1800" dirty="0"/>
              <a:t>Strategy</a:t>
            </a:r>
          </a:p>
        </p:txBody>
      </p:sp>
    </p:spTree>
    <p:extLst>
      <p:ext uri="{BB962C8B-B14F-4D97-AF65-F5344CB8AC3E}">
        <p14:creationId xmlns:p14="http://schemas.microsoft.com/office/powerpoint/2010/main" val="316394065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47DF7C-A649-1A23-3BA7-6E6E1CA4432F}"/>
              </a:ext>
            </a:extLst>
          </p:cNvPr>
          <p:cNvSpPr>
            <a:spLocks noGrp="1"/>
          </p:cNvSpPr>
          <p:nvPr>
            <p:ph type="body" sz="quarter" idx="14"/>
          </p:nvPr>
        </p:nvSpPr>
        <p:spPr>
          <a:xfrm>
            <a:off x="300036" y="1698410"/>
            <a:ext cx="3674362" cy="299064"/>
          </a:xfrm>
        </p:spPr>
        <p:txBody>
          <a:bodyPr/>
          <a:lstStyle/>
          <a:p>
            <a:r>
              <a:rPr lang="fr-FR" sz="1400" b="1" dirty="0"/>
              <a:t>1. Innovation</a:t>
            </a:r>
            <a:endParaRPr lang="en-US" sz="1600" dirty="0"/>
          </a:p>
        </p:txBody>
      </p:sp>
      <p:sp>
        <p:nvSpPr>
          <p:cNvPr id="5" name="Content Placeholder 4">
            <a:extLst>
              <a:ext uri="{FF2B5EF4-FFF2-40B4-BE49-F238E27FC236}">
                <a16:creationId xmlns:a16="http://schemas.microsoft.com/office/drawing/2014/main" id="{DCB498BD-9264-2BBC-67EF-6107DE4992BF}"/>
              </a:ext>
            </a:extLst>
          </p:cNvPr>
          <p:cNvSpPr>
            <a:spLocks noGrp="1"/>
          </p:cNvSpPr>
          <p:nvPr>
            <p:ph sz="quarter" idx="15"/>
          </p:nvPr>
        </p:nvSpPr>
        <p:spPr>
          <a:xfrm>
            <a:off x="300037" y="2042728"/>
            <a:ext cx="3674362" cy="1607869"/>
          </a:xfrm>
        </p:spPr>
        <p:txBody>
          <a:bodyPr/>
          <a:lstStyle/>
          <a:p>
            <a:pPr marL="0" indent="0" algn="just">
              <a:buNone/>
            </a:pPr>
            <a:r>
              <a:rPr lang="fr-FR" dirty="0" err="1"/>
              <a:t>Beneteau</a:t>
            </a:r>
            <a:r>
              <a:rPr lang="fr-FR" dirty="0"/>
              <a:t> </a:t>
            </a:r>
            <a:r>
              <a:rPr lang="fr-FR" dirty="0" err="1"/>
              <a:t>is</a:t>
            </a:r>
            <a:r>
              <a:rPr lang="fr-FR" dirty="0"/>
              <a:t> </a:t>
            </a:r>
            <a:r>
              <a:rPr lang="fr-FR" dirty="0" err="1"/>
              <a:t>known</a:t>
            </a:r>
            <a:r>
              <a:rPr lang="fr-FR" dirty="0"/>
              <a:t> for </a:t>
            </a:r>
            <a:r>
              <a:rPr lang="fr-FR" dirty="0" err="1"/>
              <a:t>its</a:t>
            </a:r>
            <a:r>
              <a:rPr lang="fr-FR" dirty="0"/>
              <a:t> </a:t>
            </a:r>
            <a:r>
              <a:rPr lang="fr-FR" dirty="0" err="1"/>
              <a:t>strong</a:t>
            </a:r>
            <a:r>
              <a:rPr lang="fr-FR" dirty="0"/>
              <a:t> focus on innovation. </a:t>
            </a:r>
            <a:r>
              <a:rPr lang="fr-FR" dirty="0" err="1"/>
              <a:t>They</a:t>
            </a:r>
            <a:r>
              <a:rPr lang="fr-FR" dirty="0"/>
              <a:t> have </a:t>
            </a:r>
            <a:r>
              <a:rPr lang="fr-FR" dirty="0" err="1"/>
              <a:t>introduced</a:t>
            </a:r>
            <a:r>
              <a:rPr lang="fr-FR" dirty="0"/>
              <a:t> </a:t>
            </a:r>
            <a:r>
              <a:rPr lang="fr-FR" dirty="0" err="1"/>
              <a:t>products</a:t>
            </a:r>
            <a:r>
              <a:rPr lang="fr-FR" dirty="0"/>
              <a:t> like the </a:t>
            </a:r>
            <a:r>
              <a:rPr lang="fr-FR" dirty="0" err="1"/>
              <a:t>Elium</a:t>
            </a:r>
            <a:r>
              <a:rPr lang="fr-FR" dirty="0"/>
              <a:t>® </a:t>
            </a:r>
            <a:r>
              <a:rPr lang="fr-FR" dirty="0" err="1"/>
              <a:t>resin</a:t>
            </a:r>
            <a:r>
              <a:rPr lang="fr-FR" dirty="0"/>
              <a:t>, </a:t>
            </a:r>
            <a:r>
              <a:rPr lang="fr-FR" dirty="0" err="1"/>
              <a:t>which</a:t>
            </a:r>
            <a:r>
              <a:rPr lang="fr-FR" dirty="0"/>
              <a:t> </a:t>
            </a:r>
            <a:r>
              <a:rPr lang="fr-FR" dirty="0" err="1"/>
              <a:t>is</a:t>
            </a:r>
            <a:r>
              <a:rPr lang="fr-FR" dirty="0"/>
              <a:t> a </a:t>
            </a:r>
            <a:r>
              <a:rPr lang="fr-FR" dirty="0" err="1"/>
              <a:t>sustainable</a:t>
            </a:r>
            <a:r>
              <a:rPr lang="fr-FR" dirty="0"/>
              <a:t> alternative to </a:t>
            </a:r>
            <a:r>
              <a:rPr lang="fr-FR" dirty="0" err="1"/>
              <a:t>traditional</a:t>
            </a:r>
            <a:r>
              <a:rPr lang="fr-FR" dirty="0"/>
              <a:t> polyester in boat construction. </a:t>
            </a:r>
            <a:r>
              <a:rPr lang="fr-FR" dirty="0" err="1"/>
              <a:t>They</a:t>
            </a:r>
            <a:r>
              <a:rPr lang="fr-FR" dirty="0"/>
              <a:t> are </a:t>
            </a:r>
            <a:r>
              <a:rPr lang="fr-FR" dirty="0" err="1"/>
              <a:t>also</a:t>
            </a:r>
            <a:r>
              <a:rPr lang="fr-FR" dirty="0"/>
              <a:t> </a:t>
            </a:r>
            <a:r>
              <a:rPr lang="fr-FR" dirty="0" err="1"/>
              <a:t>developing</a:t>
            </a:r>
            <a:r>
              <a:rPr lang="fr-FR" dirty="0"/>
              <a:t> </a:t>
            </a:r>
            <a:r>
              <a:rPr lang="fr-FR" dirty="0" err="1"/>
              <a:t>electric</a:t>
            </a:r>
            <a:r>
              <a:rPr lang="fr-FR" dirty="0"/>
              <a:t> and </a:t>
            </a:r>
            <a:r>
              <a:rPr lang="fr-FR" dirty="0" err="1"/>
              <a:t>hybrid</a:t>
            </a:r>
            <a:r>
              <a:rPr lang="fr-FR" dirty="0"/>
              <a:t> propulsion </a:t>
            </a:r>
            <a:r>
              <a:rPr lang="fr-FR" dirty="0" err="1"/>
              <a:t>systems</a:t>
            </a:r>
            <a:r>
              <a:rPr lang="fr-FR" dirty="0"/>
              <a:t> for </a:t>
            </a:r>
            <a:r>
              <a:rPr lang="fr-FR" dirty="0" err="1"/>
              <a:t>sustainable</a:t>
            </a:r>
            <a:r>
              <a:rPr lang="fr-FR" dirty="0"/>
              <a:t> boating.</a:t>
            </a:r>
          </a:p>
          <a:p>
            <a:pPr algn="just"/>
            <a:endParaRPr lang="en-US" dirty="0"/>
          </a:p>
        </p:txBody>
      </p:sp>
      <p:sp>
        <p:nvSpPr>
          <p:cNvPr id="31" name="Title 1">
            <a:extLst>
              <a:ext uri="{FF2B5EF4-FFF2-40B4-BE49-F238E27FC236}">
                <a16:creationId xmlns:a16="http://schemas.microsoft.com/office/drawing/2014/main" id="{D2652078-8C20-171F-790B-21371E10B3E1}"/>
              </a:ext>
            </a:extLst>
          </p:cNvPr>
          <p:cNvSpPr>
            <a:spLocks noGrp="1"/>
          </p:cNvSpPr>
          <p:nvPr>
            <p:ph type="title"/>
          </p:nvPr>
        </p:nvSpPr>
        <p:spPr>
          <a:xfrm>
            <a:off x="306000" y="306000"/>
            <a:ext cx="11581200" cy="360000"/>
          </a:xfrm>
        </p:spPr>
        <p:txBody>
          <a:bodyPr/>
          <a:lstStyle/>
          <a:p>
            <a:r>
              <a:rPr lang="en-US" dirty="0"/>
              <a:t>Our analysis of your business</a:t>
            </a:r>
          </a:p>
        </p:txBody>
      </p:sp>
      <p:sp>
        <p:nvSpPr>
          <p:cNvPr id="32" name="Text Placeholder 5">
            <a:extLst>
              <a:ext uri="{FF2B5EF4-FFF2-40B4-BE49-F238E27FC236}">
                <a16:creationId xmlns:a16="http://schemas.microsoft.com/office/drawing/2014/main" id="{BD5BCC31-7D56-3093-2EDA-C7D9A9814368}"/>
              </a:ext>
            </a:extLst>
          </p:cNvPr>
          <p:cNvSpPr>
            <a:spLocks noGrp="1"/>
          </p:cNvSpPr>
          <p:nvPr>
            <p:ph type="body" sz="quarter" idx="13"/>
          </p:nvPr>
        </p:nvSpPr>
        <p:spPr>
          <a:xfrm>
            <a:off x="306000" y="667909"/>
            <a:ext cx="8029650" cy="391749"/>
          </a:xfrm>
        </p:spPr>
        <p:txBody>
          <a:bodyPr/>
          <a:lstStyle/>
          <a:p>
            <a:r>
              <a:rPr lang="en-US" dirty="0">
                <a:cs typeface="Arial"/>
              </a:rPr>
              <a:t>Offering</a:t>
            </a:r>
          </a:p>
        </p:txBody>
      </p:sp>
      <p:sp>
        <p:nvSpPr>
          <p:cNvPr id="33" name="Text Placeholder 6">
            <a:extLst>
              <a:ext uri="{FF2B5EF4-FFF2-40B4-BE49-F238E27FC236}">
                <a16:creationId xmlns:a16="http://schemas.microsoft.com/office/drawing/2014/main" id="{F38E0DC7-6FF8-8B59-2A53-009EA5ABD521}"/>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err="1"/>
              <a:t>What</a:t>
            </a:r>
            <a:r>
              <a:rPr lang="fr-FR" dirty="0"/>
              <a:t> </a:t>
            </a:r>
            <a:r>
              <a:rPr lang="fr-FR" dirty="0" err="1"/>
              <a:t>makes</a:t>
            </a:r>
            <a:r>
              <a:rPr lang="fr-FR" dirty="0"/>
              <a:t> </a:t>
            </a:r>
            <a:r>
              <a:rPr lang="fr-FR" dirty="0" err="1"/>
              <a:t>your</a:t>
            </a:r>
            <a:r>
              <a:rPr lang="fr-FR" dirty="0"/>
              <a:t> </a:t>
            </a:r>
            <a:r>
              <a:rPr lang="fr-FR" dirty="0" err="1"/>
              <a:t>products</a:t>
            </a:r>
            <a:r>
              <a:rPr lang="fr-FR" dirty="0"/>
              <a:t> and services stand out in </a:t>
            </a:r>
            <a:r>
              <a:rPr lang="fr-FR" dirty="0" err="1"/>
              <a:t>your</a:t>
            </a:r>
            <a:r>
              <a:rPr lang="fr-FR" dirty="0"/>
              <a:t> market?</a:t>
            </a:r>
            <a:endParaRPr dirty="0"/>
          </a:p>
        </p:txBody>
      </p:sp>
      <p:sp>
        <p:nvSpPr>
          <p:cNvPr id="38" name="Text Placeholder 3">
            <a:extLst>
              <a:ext uri="{FF2B5EF4-FFF2-40B4-BE49-F238E27FC236}">
                <a16:creationId xmlns:a16="http://schemas.microsoft.com/office/drawing/2014/main" id="{B98161FB-8773-8387-0B43-038B5B6B1933}"/>
              </a:ext>
            </a:extLst>
          </p:cNvPr>
          <p:cNvSpPr txBox="1">
            <a:spLocks/>
          </p:cNvSpPr>
          <p:nvPr/>
        </p:nvSpPr>
        <p:spPr>
          <a:xfrm>
            <a:off x="4288636" y="1720742"/>
            <a:ext cx="3674362" cy="299064"/>
          </a:xfrm>
          <a:prstGeom prst="rect">
            <a:avLst/>
          </a:prstGeom>
        </p:spPr>
        <p:txBody>
          <a:bodyPr vert="horz" lIns="0" tIns="0" rIns="0" bIns="0" rtlCol="0">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b="1" dirty="0"/>
              <a:t>2. Diverse Product Range</a:t>
            </a:r>
            <a:endParaRPr lang="en-US" sz="1600" dirty="0"/>
          </a:p>
        </p:txBody>
      </p:sp>
      <p:sp>
        <p:nvSpPr>
          <p:cNvPr id="39" name="Content Placeholder 4">
            <a:extLst>
              <a:ext uri="{FF2B5EF4-FFF2-40B4-BE49-F238E27FC236}">
                <a16:creationId xmlns:a16="http://schemas.microsoft.com/office/drawing/2014/main" id="{EFE39119-3E6A-4942-FE64-6540A7F43243}"/>
              </a:ext>
            </a:extLst>
          </p:cNvPr>
          <p:cNvSpPr txBox="1">
            <a:spLocks/>
          </p:cNvSpPr>
          <p:nvPr/>
        </p:nvSpPr>
        <p:spPr>
          <a:xfrm>
            <a:off x="4288637" y="2065060"/>
            <a:ext cx="3674362" cy="1607869"/>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fr-FR" dirty="0"/>
              <a:t>The </a:t>
            </a:r>
            <a:r>
              <a:rPr lang="fr-FR" dirty="0" err="1"/>
              <a:t>company</a:t>
            </a:r>
            <a:r>
              <a:rPr lang="fr-FR" dirty="0"/>
              <a:t> </a:t>
            </a:r>
            <a:r>
              <a:rPr lang="fr-FR" dirty="0" err="1"/>
              <a:t>offers</a:t>
            </a:r>
            <a:r>
              <a:rPr lang="fr-FR" dirty="0"/>
              <a:t> over 150 recreational boat </a:t>
            </a:r>
            <a:r>
              <a:rPr lang="fr-FR" dirty="0" err="1"/>
              <a:t>models</a:t>
            </a:r>
            <a:r>
              <a:rPr lang="fr-FR" dirty="0"/>
              <a:t> </a:t>
            </a:r>
            <a:r>
              <a:rPr lang="fr-FR" dirty="0" err="1"/>
              <a:t>across</a:t>
            </a:r>
            <a:r>
              <a:rPr lang="fr-FR" dirty="0"/>
              <a:t> </a:t>
            </a:r>
            <a:r>
              <a:rPr lang="fr-FR" dirty="0" err="1"/>
              <a:t>various</a:t>
            </a:r>
            <a:r>
              <a:rPr lang="fr-FR" dirty="0"/>
              <a:t> brands, catering to </a:t>
            </a:r>
            <a:r>
              <a:rPr lang="fr-FR" dirty="0" err="1"/>
              <a:t>different</a:t>
            </a:r>
            <a:r>
              <a:rPr lang="fr-FR" dirty="0"/>
              <a:t> market segments and </a:t>
            </a:r>
            <a:r>
              <a:rPr lang="fr-FR" dirty="0" err="1"/>
              <a:t>preferences</a:t>
            </a:r>
            <a:r>
              <a:rPr lang="fr-FR" dirty="0"/>
              <a:t>. This </a:t>
            </a:r>
            <a:r>
              <a:rPr lang="fr-FR" dirty="0" err="1"/>
              <a:t>includes</a:t>
            </a:r>
            <a:r>
              <a:rPr lang="fr-FR" dirty="0"/>
              <a:t> </a:t>
            </a:r>
            <a:r>
              <a:rPr lang="fr-FR" dirty="0" err="1"/>
              <a:t>sailboats</a:t>
            </a:r>
            <a:r>
              <a:rPr lang="fr-FR" dirty="0"/>
              <a:t>, </a:t>
            </a:r>
            <a:r>
              <a:rPr lang="fr-FR" dirty="0" err="1"/>
              <a:t>motorboats</a:t>
            </a:r>
            <a:r>
              <a:rPr lang="fr-FR" dirty="0"/>
              <a:t>, and yachts of </a:t>
            </a:r>
            <a:r>
              <a:rPr lang="fr-FR" dirty="0" err="1"/>
              <a:t>various</a:t>
            </a:r>
            <a:r>
              <a:rPr lang="fr-FR" dirty="0"/>
              <a:t> sizes and styles.</a:t>
            </a:r>
          </a:p>
          <a:p>
            <a:pPr algn="just"/>
            <a:endParaRPr lang="en-US" dirty="0"/>
          </a:p>
        </p:txBody>
      </p:sp>
      <p:sp>
        <p:nvSpPr>
          <p:cNvPr id="42" name="Text Placeholder 3">
            <a:extLst>
              <a:ext uri="{FF2B5EF4-FFF2-40B4-BE49-F238E27FC236}">
                <a16:creationId xmlns:a16="http://schemas.microsoft.com/office/drawing/2014/main" id="{06CFAEAE-B594-F985-8F9A-A1B931BECA76}"/>
              </a:ext>
            </a:extLst>
          </p:cNvPr>
          <p:cNvSpPr txBox="1">
            <a:spLocks/>
          </p:cNvSpPr>
          <p:nvPr/>
        </p:nvSpPr>
        <p:spPr>
          <a:xfrm>
            <a:off x="8273020" y="1698410"/>
            <a:ext cx="3674362" cy="299064"/>
          </a:xfrm>
          <a:prstGeom prst="rect">
            <a:avLst/>
          </a:prstGeom>
        </p:spPr>
        <p:txBody>
          <a:bodyPr vert="horz" lIns="0" tIns="0" rIns="0" bIns="0" rtlCol="0">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b="1" dirty="0"/>
              <a:t>3. </a:t>
            </a:r>
            <a:r>
              <a:rPr lang="fr-FR" sz="1400" b="1" dirty="0" err="1"/>
              <a:t>Quality</a:t>
            </a:r>
            <a:r>
              <a:rPr lang="fr-FR" sz="1400" b="1" dirty="0"/>
              <a:t> and Design</a:t>
            </a:r>
            <a:endParaRPr lang="en-US" sz="1600" dirty="0"/>
          </a:p>
        </p:txBody>
      </p:sp>
      <p:sp>
        <p:nvSpPr>
          <p:cNvPr id="43" name="Content Placeholder 4">
            <a:extLst>
              <a:ext uri="{FF2B5EF4-FFF2-40B4-BE49-F238E27FC236}">
                <a16:creationId xmlns:a16="http://schemas.microsoft.com/office/drawing/2014/main" id="{33D963A0-C437-5377-3863-F1796BD68F86}"/>
              </a:ext>
            </a:extLst>
          </p:cNvPr>
          <p:cNvSpPr txBox="1">
            <a:spLocks/>
          </p:cNvSpPr>
          <p:nvPr/>
        </p:nvSpPr>
        <p:spPr>
          <a:xfrm>
            <a:off x="8273021" y="2042728"/>
            <a:ext cx="3674362" cy="1607869"/>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fr-FR" dirty="0"/>
              <a:t>The </a:t>
            </a:r>
            <a:r>
              <a:rPr lang="fr-FR" dirty="0" err="1"/>
              <a:t>company</a:t>
            </a:r>
            <a:r>
              <a:rPr lang="fr-FR" dirty="0"/>
              <a:t> </a:t>
            </a:r>
            <a:r>
              <a:rPr lang="fr-FR" dirty="0" err="1"/>
              <a:t>offers</a:t>
            </a:r>
            <a:r>
              <a:rPr lang="fr-FR" dirty="0"/>
              <a:t> over 150 recreational boat </a:t>
            </a:r>
            <a:r>
              <a:rPr lang="fr-FR" dirty="0" err="1"/>
              <a:t>models</a:t>
            </a:r>
            <a:r>
              <a:rPr lang="fr-FR" dirty="0"/>
              <a:t> </a:t>
            </a:r>
            <a:r>
              <a:rPr lang="fr-FR" dirty="0" err="1"/>
              <a:t>across</a:t>
            </a:r>
            <a:r>
              <a:rPr lang="fr-FR" dirty="0"/>
              <a:t> </a:t>
            </a:r>
            <a:r>
              <a:rPr lang="fr-FR" dirty="0" err="1"/>
              <a:t>various</a:t>
            </a:r>
            <a:r>
              <a:rPr lang="fr-FR" dirty="0"/>
              <a:t> brands, catering to </a:t>
            </a:r>
            <a:r>
              <a:rPr lang="fr-FR" dirty="0" err="1"/>
              <a:t>different</a:t>
            </a:r>
            <a:r>
              <a:rPr lang="fr-FR" dirty="0"/>
              <a:t> market segments and </a:t>
            </a:r>
            <a:r>
              <a:rPr lang="fr-FR" dirty="0" err="1"/>
              <a:t>preferences</a:t>
            </a:r>
            <a:r>
              <a:rPr lang="fr-FR" dirty="0"/>
              <a:t>. This </a:t>
            </a:r>
            <a:r>
              <a:rPr lang="fr-FR" dirty="0" err="1"/>
              <a:t>includes</a:t>
            </a:r>
            <a:r>
              <a:rPr lang="fr-FR" dirty="0"/>
              <a:t> </a:t>
            </a:r>
            <a:r>
              <a:rPr lang="fr-FR" dirty="0" err="1"/>
              <a:t>sailboats</a:t>
            </a:r>
            <a:r>
              <a:rPr lang="fr-FR" dirty="0"/>
              <a:t>, </a:t>
            </a:r>
            <a:r>
              <a:rPr lang="fr-FR" dirty="0" err="1"/>
              <a:t>motorboats</a:t>
            </a:r>
            <a:r>
              <a:rPr lang="fr-FR" dirty="0"/>
              <a:t>, and yachts of </a:t>
            </a:r>
            <a:r>
              <a:rPr lang="fr-FR" dirty="0" err="1"/>
              <a:t>various</a:t>
            </a:r>
            <a:r>
              <a:rPr lang="fr-FR" dirty="0"/>
              <a:t> sizes and styles.</a:t>
            </a:r>
          </a:p>
          <a:p>
            <a:pPr algn="just"/>
            <a:endParaRPr lang="en-US" dirty="0"/>
          </a:p>
        </p:txBody>
      </p:sp>
      <p:sp>
        <p:nvSpPr>
          <p:cNvPr id="44" name="Text Placeholder 3">
            <a:extLst>
              <a:ext uri="{FF2B5EF4-FFF2-40B4-BE49-F238E27FC236}">
                <a16:creationId xmlns:a16="http://schemas.microsoft.com/office/drawing/2014/main" id="{EFD06E20-9576-A461-FD87-911CF211307D}"/>
              </a:ext>
            </a:extLst>
          </p:cNvPr>
          <p:cNvSpPr txBox="1">
            <a:spLocks/>
          </p:cNvSpPr>
          <p:nvPr/>
        </p:nvSpPr>
        <p:spPr>
          <a:xfrm>
            <a:off x="295270" y="3930187"/>
            <a:ext cx="3674362" cy="299064"/>
          </a:xfrm>
          <a:prstGeom prst="rect">
            <a:avLst/>
          </a:prstGeom>
        </p:spPr>
        <p:txBody>
          <a:bodyPr vert="horz" lIns="0" tIns="0" rIns="0" bIns="0" rtlCol="0">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b="1" dirty="0"/>
              <a:t>4. </a:t>
            </a:r>
            <a:r>
              <a:rPr lang="fr-FR" sz="1400" b="1" dirty="0" err="1"/>
              <a:t>Sustainability</a:t>
            </a:r>
            <a:r>
              <a:rPr lang="fr-FR" sz="1400" b="1" dirty="0"/>
              <a:t> Leadership</a:t>
            </a:r>
            <a:endParaRPr lang="en-US" sz="1600" dirty="0"/>
          </a:p>
        </p:txBody>
      </p:sp>
      <p:sp>
        <p:nvSpPr>
          <p:cNvPr id="45" name="Content Placeholder 4">
            <a:extLst>
              <a:ext uri="{FF2B5EF4-FFF2-40B4-BE49-F238E27FC236}">
                <a16:creationId xmlns:a16="http://schemas.microsoft.com/office/drawing/2014/main" id="{E52579D8-8590-C330-EA30-F0A1339D6E2C}"/>
              </a:ext>
            </a:extLst>
          </p:cNvPr>
          <p:cNvSpPr txBox="1">
            <a:spLocks/>
          </p:cNvSpPr>
          <p:nvPr/>
        </p:nvSpPr>
        <p:spPr>
          <a:xfrm>
            <a:off x="295271" y="4274505"/>
            <a:ext cx="3674362" cy="1607869"/>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fr-FR" dirty="0" err="1"/>
              <a:t>Beneteau</a:t>
            </a:r>
            <a:r>
              <a:rPr lang="fr-FR" dirty="0"/>
              <a:t> has </a:t>
            </a:r>
            <a:r>
              <a:rPr lang="fr-FR" dirty="0" err="1"/>
              <a:t>positioned</a:t>
            </a:r>
            <a:r>
              <a:rPr lang="fr-FR" dirty="0"/>
              <a:t> </a:t>
            </a:r>
            <a:r>
              <a:rPr lang="fr-FR" dirty="0" err="1"/>
              <a:t>itself</a:t>
            </a:r>
            <a:r>
              <a:rPr lang="fr-FR" dirty="0"/>
              <a:t> as a leader in </a:t>
            </a:r>
            <a:r>
              <a:rPr lang="fr-FR" dirty="0" err="1"/>
              <a:t>sustainable</a:t>
            </a:r>
            <a:r>
              <a:rPr lang="fr-FR" dirty="0"/>
              <a:t> boating technologies and practices. For </a:t>
            </a:r>
            <a:r>
              <a:rPr lang="fr-FR" dirty="0" err="1"/>
              <a:t>example</a:t>
            </a:r>
            <a:r>
              <a:rPr lang="fr-FR" dirty="0"/>
              <a:t>, </a:t>
            </a:r>
            <a:r>
              <a:rPr lang="fr-FR" dirty="0" err="1"/>
              <a:t>they've</a:t>
            </a:r>
            <a:r>
              <a:rPr lang="fr-FR" dirty="0"/>
              <a:t> </a:t>
            </a:r>
            <a:r>
              <a:rPr lang="fr-FR" dirty="0" err="1"/>
              <a:t>introduced</a:t>
            </a:r>
            <a:r>
              <a:rPr lang="fr-FR" dirty="0"/>
              <a:t> the </a:t>
            </a:r>
            <a:r>
              <a:rPr lang="fr-FR" dirty="0" err="1"/>
              <a:t>Iro</a:t>
            </a:r>
            <a:r>
              <a:rPr lang="fr-FR" dirty="0"/>
              <a:t>-Deck, a </a:t>
            </a:r>
            <a:r>
              <a:rPr lang="fr-FR" dirty="0" err="1"/>
              <a:t>sustainable</a:t>
            </a:r>
            <a:r>
              <a:rPr lang="fr-FR" dirty="0"/>
              <a:t> </a:t>
            </a:r>
            <a:r>
              <a:rPr lang="fr-FR" dirty="0" err="1"/>
              <a:t>wood</a:t>
            </a:r>
            <a:r>
              <a:rPr lang="fr-FR" dirty="0"/>
              <a:t> alternative </a:t>
            </a:r>
            <a:r>
              <a:rPr lang="fr-FR" dirty="0" err="1"/>
              <a:t>sourced</a:t>
            </a:r>
            <a:r>
              <a:rPr lang="fr-FR" dirty="0"/>
              <a:t> </a:t>
            </a:r>
            <a:r>
              <a:rPr lang="fr-FR" dirty="0" err="1"/>
              <a:t>from</a:t>
            </a:r>
            <a:r>
              <a:rPr lang="fr-FR" dirty="0"/>
              <a:t> FSC </a:t>
            </a:r>
            <a:r>
              <a:rPr lang="fr-FR" dirty="0" err="1"/>
              <a:t>certified</a:t>
            </a:r>
            <a:r>
              <a:rPr lang="fr-FR" dirty="0"/>
              <a:t> </a:t>
            </a:r>
            <a:r>
              <a:rPr lang="fr-FR" dirty="0" err="1"/>
              <a:t>forests</a:t>
            </a:r>
            <a:endParaRPr lang="fr-FR" dirty="0"/>
          </a:p>
        </p:txBody>
      </p:sp>
      <p:sp>
        <p:nvSpPr>
          <p:cNvPr id="46" name="Text Placeholder 3">
            <a:extLst>
              <a:ext uri="{FF2B5EF4-FFF2-40B4-BE49-F238E27FC236}">
                <a16:creationId xmlns:a16="http://schemas.microsoft.com/office/drawing/2014/main" id="{830D0A93-6C2E-05B4-8C0C-23B6D5234645}"/>
              </a:ext>
            </a:extLst>
          </p:cNvPr>
          <p:cNvSpPr txBox="1">
            <a:spLocks/>
          </p:cNvSpPr>
          <p:nvPr/>
        </p:nvSpPr>
        <p:spPr>
          <a:xfrm>
            <a:off x="4283870" y="3952519"/>
            <a:ext cx="3674362" cy="299064"/>
          </a:xfrm>
          <a:prstGeom prst="rect">
            <a:avLst/>
          </a:prstGeom>
        </p:spPr>
        <p:txBody>
          <a:bodyPr vert="horz" lIns="0" tIns="0" rIns="0" bIns="0" rtlCol="0">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b="1" dirty="0"/>
              <a:t>5. </a:t>
            </a:r>
            <a:r>
              <a:rPr lang="fr-FR" sz="1400" b="1" dirty="0" err="1"/>
              <a:t>Heritage</a:t>
            </a:r>
            <a:r>
              <a:rPr lang="fr-FR" sz="1400" b="1" dirty="0"/>
              <a:t> and Expertise</a:t>
            </a:r>
            <a:endParaRPr lang="en-US" sz="1600" dirty="0"/>
          </a:p>
        </p:txBody>
      </p:sp>
      <p:sp>
        <p:nvSpPr>
          <p:cNvPr id="47" name="Content Placeholder 4">
            <a:extLst>
              <a:ext uri="{FF2B5EF4-FFF2-40B4-BE49-F238E27FC236}">
                <a16:creationId xmlns:a16="http://schemas.microsoft.com/office/drawing/2014/main" id="{30F6A851-BBB3-093C-0CF7-D885B9FC3F15}"/>
              </a:ext>
            </a:extLst>
          </p:cNvPr>
          <p:cNvSpPr txBox="1">
            <a:spLocks/>
          </p:cNvSpPr>
          <p:nvPr/>
        </p:nvSpPr>
        <p:spPr>
          <a:xfrm>
            <a:off x="4283871" y="4296837"/>
            <a:ext cx="3674362" cy="1607869"/>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fr-FR" dirty="0" err="1"/>
              <a:t>With</a:t>
            </a:r>
            <a:r>
              <a:rPr lang="fr-FR" dirty="0"/>
              <a:t> a </a:t>
            </a:r>
            <a:r>
              <a:rPr lang="fr-FR" dirty="0" err="1"/>
              <a:t>history</a:t>
            </a:r>
            <a:r>
              <a:rPr lang="fr-FR" dirty="0"/>
              <a:t> dating back to 1884, </a:t>
            </a:r>
            <a:r>
              <a:rPr lang="fr-FR" dirty="0" err="1"/>
              <a:t>Beneteau</a:t>
            </a:r>
            <a:r>
              <a:rPr lang="fr-FR" dirty="0"/>
              <a:t> </a:t>
            </a:r>
            <a:r>
              <a:rPr lang="fr-FR" dirty="0" err="1"/>
              <a:t>leverages</a:t>
            </a:r>
            <a:r>
              <a:rPr lang="fr-FR" dirty="0"/>
              <a:t> </a:t>
            </a:r>
            <a:r>
              <a:rPr lang="fr-FR" dirty="0" err="1"/>
              <a:t>its</a:t>
            </a:r>
            <a:r>
              <a:rPr lang="fr-FR" dirty="0"/>
              <a:t> long-standing expertise in boat building, </a:t>
            </a:r>
            <a:r>
              <a:rPr lang="fr-FR" dirty="0" err="1"/>
              <a:t>which</a:t>
            </a:r>
            <a:r>
              <a:rPr lang="fr-FR" dirty="0"/>
              <a:t> </a:t>
            </a:r>
            <a:r>
              <a:rPr lang="fr-FR" dirty="0" err="1"/>
              <a:t>adds</a:t>
            </a:r>
            <a:r>
              <a:rPr lang="fr-FR" dirty="0"/>
              <a:t> to the </a:t>
            </a:r>
            <a:r>
              <a:rPr lang="fr-FR" dirty="0" err="1"/>
              <a:t>perceived</a:t>
            </a:r>
            <a:r>
              <a:rPr lang="fr-FR" dirty="0"/>
              <a:t> value and </a:t>
            </a:r>
            <a:r>
              <a:rPr lang="fr-FR" dirty="0" err="1"/>
              <a:t>reliability</a:t>
            </a:r>
            <a:r>
              <a:rPr lang="fr-FR" dirty="0"/>
              <a:t> of </a:t>
            </a:r>
            <a:r>
              <a:rPr lang="fr-FR" dirty="0" err="1"/>
              <a:t>their</a:t>
            </a:r>
            <a:r>
              <a:rPr lang="fr-FR" dirty="0"/>
              <a:t> </a:t>
            </a:r>
            <a:r>
              <a:rPr lang="fr-FR" dirty="0" err="1"/>
              <a:t>products</a:t>
            </a:r>
            <a:r>
              <a:rPr lang="fr-FR" dirty="0"/>
              <a:t>. </a:t>
            </a:r>
            <a:endParaRPr lang="en-US" dirty="0"/>
          </a:p>
        </p:txBody>
      </p:sp>
      <p:sp>
        <p:nvSpPr>
          <p:cNvPr id="48" name="Text Placeholder 3">
            <a:extLst>
              <a:ext uri="{FF2B5EF4-FFF2-40B4-BE49-F238E27FC236}">
                <a16:creationId xmlns:a16="http://schemas.microsoft.com/office/drawing/2014/main" id="{3FCE2756-C547-349B-5516-C6D2EAB60387}"/>
              </a:ext>
            </a:extLst>
          </p:cNvPr>
          <p:cNvSpPr txBox="1">
            <a:spLocks/>
          </p:cNvSpPr>
          <p:nvPr/>
        </p:nvSpPr>
        <p:spPr>
          <a:xfrm>
            <a:off x="8268254" y="3930187"/>
            <a:ext cx="3674362" cy="299064"/>
          </a:xfrm>
          <a:prstGeom prst="rect">
            <a:avLst/>
          </a:prstGeom>
        </p:spPr>
        <p:txBody>
          <a:bodyPr vert="horz" lIns="0" tIns="0" rIns="0" bIns="0" rtlCol="0">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b="1" dirty="0"/>
              <a:t>6. Global </a:t>
            </a:r>
            <a:r>
              <a:rPr lang="fr-FR" sz="1400" b="1" dirty="0" err="1"/>
              <a:t>Presence</a:t>
            </a:r>
            <a:endParaRPr lang="en-US" sz="1600" dirty="0"/>
          </a:p>
        </p:txBody>
      </p:sp>
      <p:sp>
        <p:nvSpPr>
          <p:cNvPr id="49" name="Content Placeholder 4">
            <a:extLst>
              <a:ext uri="{FF2B5EF4-FFF2-40B4-BE49-F238E27FC236}">
                <a16:creationId xmlns:a16="http://schemas.microsoft.com/office/drawing/2014/main" id="{1DBADBE3-164E-E843-34C8-38749A0D16A8}"/>
              </a:ext>
            </a:extLst>
          </p:cNvPr>
          <p:cNvSpPr txBox="1">
            <a:spLocks/>
          </p:cNvSpPr>
          <p:nvPr/>
        </p:nvSpPr>
        <p:spPr>
          <a:xfrm>
            <a:off x="8268255" y="4274505"/>
            <a:ext cx="3674362" cy="1607869"/>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fr-FR" dirty="0" err="1"/>
              <a:t>Beneteau</a:t>
            </a:r>
            <a:r>
              <a:rPr lang="fr-FR" dirty="0"/>
              <a:t> has a </a:t>
            </a:r>
            <a:r>
              <a:rPr lang="fr-FR" dirty="0" err="1"/>
              <a:t>strong</a:t>
            </a:r>
            <a:r>
              <a:rPr lang="fr-FR" dirty="0"/>
              <a:t> global </a:t>
            </a:r>
            <a:r>
              <a:rPr lang="fr-FR" dirty="0" err="1"/>
              <a:t>presence</a:t>
            </a:r>
            <a:r>
              <a:rPr lang="fr-FR" dirty="0"/>
              <a:t>, </a:t>
            </a:r>
            <a:r>
              <a:rPr lang="fr-FR" dirty="0" err="1"/>
              <a:t>making</a:t>
            </a:r>
            <a:r>
              <a:rPr lang="fr-FR" dirty="0"/>
              <a:t> </a:t>
            </a:r>
            <a:r>
              <a:rPr lang="fr-FR" dirty="0" err="1"/>
              <a:t>their</a:t>
            </a:r>
            <a:r>
              <a:rPr lang="fr-FR" dirty="0"/>
              <a:t> </a:t>
            </a:r>
            <a:r>
              <a:rPr lang="fr-FR" dirty="0" err="1"/>
              <a:t>products</a:t>
            </a:r>
            <a:r>
              <a:rPr lang="fr-FR" dirty="0"/>
              <a:t> accessible </a:t>
            </a:r>
            <a:r>
              <a:rPr lang="fr-FR" dirty="0" err="1"/>
              <a:t>worldwide</a:t>
            </a:r>
            <a:r>
              <a:rPr lang="fr-FR" dirty="0"/>
              <a:t> and </a:t>
            </a:r>
            <a:r>
              <a:rPr lang="fr-FR" dirty="0" err="1"/>
              <a:t>adapting</a:t>
            </a:r>
            <a:r>
              <a:rPr lang="fr-FR" dirty="0"/>
              <a:t> to </a:t>
            </a:r>
            <a:r>
              <a:rPr lang="fr-FR" dirty="0" err="1"/>
              <a:t>various</a:t>
            </a:r>
            <a:r>
              <a:rPr lang="fr-FR" dirty="0"/>
              <a:t> market </a:t>
            </a:r>
            <a:r>
              <a:rPr lang="fr-FR" dirty="0" err="1"/>
              <a:t>needs</a:t>
            </a:r>
            <a:r>
              <a:rPr lang="fr-FR" dirty="0"/>
              <a:t>. </a:t>
            </a:r>
            <a:r>
              <a:rPr lang="fr-FR" dirty="0" err="1"/>
              <a:t>customers</a:t>
            </a:r>
            <a:r>
              <a:rPr lang="fr-FR" dirty="0"/>
              <a:t> to </a:t>
            </a:r>
            <a:r>
              <a:rPr lang="fr-FR" dirty="0" err="1"/>
              <a:t>tailor</a:t>
            </a:r>
            <a:r>
              <a:rPr lang="fr-FR" dirty="0"/>
              <a:t> </a:t>
            </a:r>
            <a:r>
              <a:rPr lang="fr-FR" dirty="0" err="1"/>
              <a:t>their</a:t>
            </a:r>
            <a:r>
              <a:rPr lang="fr-FR" dirty="0"/>
              <a:t> </a:t>
            </a:r>
            <a:r>
              <a:rPr lang="fr-FR" dirty="0" err="1"/>
              <a:t>boats</a:t>
            </a:r>
            <a:r>
              <a:rPr lang="fr-FR" dirty="0"/>
              <a:t> to </a:t>
            </a:r>
            <a:r>
              <a:rPr lang="fr-FR" dirty="0" err="1"/>
              <a:t>their</a:t>
            </a:r>
            <a:r>
              <a:rPr lang="fr-FR" dirty="0"/>
              <a:t> </a:t>
            </a:r>
            <a:r>
              <a:rPr lang="fr-FR" dirty="0" err="1"/>
              <a:t>specific</a:t>
            </a:r>
            <a:r>
              <a:rPr lang="fr-FR" dirty="0"/>
              <a:t> </a:t>
            </a:r>
            <a:r>
              <a:rPr lang="fr-FR" dirty="0" err="1"/>
              <a:t>needs</a:t>
            </a:r>
            <a:r>
              <a:rPr lang="fr-FR" dirty="0"/>
              <a:t> and </a:t>
            </a:r>
            <a:r>
              <a:rPr lang="fr-FR" dirty="0" err="1"/>
              <a:t>preferences</a:t>
            </a:r>
            <a:r>
              <a:rPr lang="fr-FR" dirty="0"/>
              <a:t>.</a:t>
            </a:r>
            <a:endParaRPr lang="en-US" dirty="0"/>
          </a:p>
        </p:txBody>
      </p:sp>
    </p:spTree>
    <p:extLst>
      <p:ext uri="{BB962C8B-B14F-4D97-AF65-F5344CB8AC3E}">
        <p14:creationId xmlns:p14="http://schemas.microsoft.com/office/powerpoint/2010/main" val="11565110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0C48-67BA-4EC1-5D81-692105118045}"/>
              </a:ext>
            </a:extLst>
          </p:cNvPr>
          <p:cNvSpPr>
            <a:spLocks noGrp="1"/>
          </p:cNvSpPr>
          <p:nvPr>
            <p:ph type="title"/>
          </p:nvPr>
        </p:nvSpPr>
        <p:spPr>
          <a:xfrm>
            <a:off x="306000" y="306000"/>
            <a:ext cx="11353658" cy="360000"/>
          </a:xfrm>
        </p:spPr>
        <p:txBody>
          <a:bodyPr/>
          <a:lstStyle/>
          <a:p>
            <a:r>
              <a:rPr lang="en-US" dirty="0"/>
              <a:t>Our analysis of your business</a:t>
            </a:r>
          </a:p>
        </p:txBody>
      </p:sp>
      <p:sp>
        <p:nvSpPr>
          <p:cNvPr id="6" name="Text Placeholder 5">
            <a:extLst>
              <a:ext uri="{FF2B5EF4-FFF2-40B4-BE49-F238E27FC236}">
                <a16:creationId xmlns:a16="http://schemas.microsoft.com/office/drawing/2014/main" id="{9F2C3F85-38B2-9157-B857-9A02EBC3E3E9}"/>
              </a:ext>
            </a:extLst>
          </p:cNvPr>
          <p:cNvSpPr>
            <a:spLocks noGrp="1"/>
          </p:cNvSpPr>
          <p:nvPr>
            <p:ph type="body" sz="quarter" idx="13"/>
          </p:nvPr>
        </p:nvSpPr>
        <p:spPr>
          <a:xfrm>
            <a:off x="306000" y="667909"/>
            <a:ext cx="8029650" cy="391749"/>
          </a:xfrm>
        </p:spPr>
        <p:txBody>
          <a:bodyPr/>
          <a:lstStyle/>
          <a:p>
            <a:r>
              <a:rPr lang="en-US" dirty="0">
                <a:cs typeface="Arial"/>
              </a:rPr>
              <a:t>Capabilities</a:t>
            </a:r>
          </a:p>
        </p:txBody>
      </p:sp>
      <p:sp>
        <p:nvSpPr>
          <p:cNvPr id="8" name="Content Placeholder 7">
            <a:extLst>
              <a:ext uri="{FF2B5EF4-FFF2-40B4-BE49-F238E27FC236}">
                <a16:creationId xmlns:a16="http://schemas.microsoft.com/office/drawing/2014/main" id="{A1258CA8-3930-8909-785F-305E1E8A18E6}"/>
              </a:ext>
            </a:extLst>
          </p:cNvPr>
          <p:cNvSpPr>
            <a:spLocks noGrp="1"/>
          </p:cNvSpPr>
          <p:nvPr>
            <p:ph sz="quarter" idx="15"/>
          </p:nvPr>
        </p:nvSpPr>
        <p:spPr>
          <a:xfrm>
            <a:off x="300709" y="1713165"/>
            <a:ext cx="11358949" cy="4292743"/>
          </a:xfrm>
        </p:spPr>
        <p:txBody>
          <a:bodyPr vert="horz" lIns="0" tIns="0" rIns="0" bIns="0" rtlCol="0" anchor="t">
            <a:noAutofit/>
          </a:bodyPr>
          <a:lstStyle/>
          <a:p>
            <a:pPr>
              <a:defRPr/>
            </a:pPr>
            <a:r>
              <a:rPr lang="en-GB" b="1" dirty="0"/>
              <a:t>Global Manufacturing Network: </a:t>
            </a:r>
            <a:r>
              <a:rPr lang="en-GB" dirty="0"/>
              <a:t>We operate 22 production sites, including 15 in France and 7 internationally (Italy, Poland, Portugal, USA). This extensive network allows us to maintain control over production and ensure timely delivery.</a:t>
            </a:r>
          </a:p>
          <a:p>
            <a:pPr>
              <a:defRPr/>
            </a:pPr>
            <a:r>
              <a:rPr lang="en-GB" b="1" dirty="0"/>
              <a:t>Efficient Production Processes: </a:t>
            </a:r>
            <a:r>
              <a:rPr lang="en-GB" dirty="0"/>
              <a:t>We continuously improve our manufacturing processes to enhance efficiency and reduce lead times. Our "Let's Go Beyond!" 2020-2025 plan focuses on strengthening industrial efficiency.</a:t>
            </a:r>
          </a:p>
          <a:p>
            <a:pPr>
              <a:defRPr/>
            </a:pPr>
            <a:r>
              <a:rPr lang="en-GB" b="1" dirty="0"/>
              <a:t>Quality Control: </a:t>
            </a:r>
            <a:r>
              <a:rPr lang="en-GB" dirty="0"/>
              <a:t>We implement rigorous quality control measures throughout the production process to ensure each boat meets our high standards before delivery.</a:t>
            </a:r>
          </a:p>
          <a:p>
            <a:pPr>
              <a:defRPr/>
            </a:pPr>
            <a:r>
              <a:rPr lang="en-GB" b="1" dirty="0"/>
              <a:t>Supply Chain Management: </a:t>
            </a:r>
            <a:r>
              <a:rPr lang="en-GB" dirty="0"/>
              <a:t>We work closely with our suppliers to maintain a robust supply chain, minimizing disruptions and ensuring we have the necessary materials and components for production.</a:t>
            </a:r>
          </a:p>
          <a:p>
            <a:pPr>
              <a:defRPr/>
            </a:pPr>
            <a:r>
              <a:rPr lang="en-GB" b="1" dirty="0"/>
              <a:t>Dealer Network: </a:t>
            </a:r>
            <a:r>
              <a:rPr lang="en-GB" dirty="0"/>
              <a:t>We have an extensive global network of dealers who help facilitate the final delivery to customers and provide local support.</a:t>
            </a:r>
          </a:p>
        </p:txBody>
      </p:sp>
      <p:sp>
        <p:nvSpPr>
          <p:cNvPr id="10" name="Text Placeholder 6">
            <a:extLst>
              <a:ext uri="{FF2B5EF4-FFF2-40B4-BE49-F238E27FC236}">
                <a16:creationId xmlns:a16="http://schemas.microsoft.com/office/drawing/2014/main" id="{C546175D-D0EC-68E8-43E7-911391E50270}"/>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a:t>How do </a:t>
            </a:r>
            <a:r>
              <a:rPr lang="fr-FR" dirty="0" err="1"/>
              <a:t>you</a:t>
            </a:r>
            <a:r>
              <a:rPr lang="fr-FR" dirty="0"/>
              <a:t> </a:t>
            </a:r>
            <a:r>
              <a:rPr lang="fr-FR" dirty="0" err="1"/>
              <a:t>ensure</a:t>
            </a:r>
            <a:r>
              <a:rPr lang="fr-FR" dirty="0"/>
              <a:t> the </a:t>
            </a:r>
            <a:r>
              <a:rPr lang="fr-FR" dirty="0" err="1"/>
              <a:t>delivery</a:t>
            </a:r>
            <a:r>
              <a:rPr lang="fr-FR" dirty="0"/>
              <a:t> of </a:t>
            </a:r>
            <a:r>
              <a:rPr lang="fr-FR" dirty="0" err="1"/>
              <a:t>your</a:t>
            </a:r>
            <a:r>
              <a:rPr lang="fr-FR" dirty="0"/>
              <a:t> </a:t>
            </a:r>
            <a:r>
              <a:rPr lang="fr-FR" dirty="0" err="1"/>
              <a:t>offering</a:t>
            </a:r>
            <a:r>
              <a:rPr lang="fr-FR" dirty="0"/>
              <a:t>?</a:t>
            </a:r>
            <a:endParaRPr dirty="0"/>
          </a:p>
        </p:txBody>
      </p:sp>
    </p:spTree>
    <p:extLst>
      <p:ext uri="{BB962C8B-B14F-4D97-AF65-F5344CB8AC3E}">
        <p14:creationId xmlns:p14="http://schemas.microsoft.com/office/powerpoint/2010/main" val="27576728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0C48-67BA-4EC1-5D81-692105118045}"/>
              </a:ext>
            </a:extLst>
          </p:cNvPr>
          <p:cNvSpPr>
            <a:spLocks noGrp="1"/>
          </p:cNvSpPr>
          <p:nvPr>
            <p:ph type="title"/>
          </p:nvPr>
        </p:nvSpPr>
        <p:spPr>
          <a:xfrm>
            <a:off x="306000" y="306000"/>
            <a:ext cx="11422452" cy="360000"/>
          </a:xfrm>
        </p:spPr>
        <p:txBody>
          <a:bodyPr/>
          <a:lstStyle/>
          <a:p>
            <a:r>
              <a:rPr lang="en-US" dirty="0"/>
              <a:t>Our analysis of your business</a:t>
            </a:r>
          </a:p>
        </p:txBody>
      </p:sp>
      <p:sp>
        <p:nvSpPr>
          <p:cNvPr id="6" name="Text Placeholder 5">
            <a:extLst>
              <a:ext uri="{FF2B5EF4-FFF2-40B4-BE49-F238E27FC236}">
                <a16:creationId xmlns:a16="http://schemas.microsoft.com/office/drawing/2014/main" id="{9F2C3F85-38B2-9157-B857-9A02EBC3E3E9}"/>
              </a:ext>
            </a:extLst>
          </p:cNvPr>
          <p:cNvSpPr>
            <a:spLocks noGrp="1"/>
          </p:cNvSpPr>
          <p:nvPr>
            <p:ph type="body" sz="quarter" idx="13"/>
          </p:nvPr>
        </p:nvSpPr>
        <p:spPr>
          <a:xfrm>
            <a:off x="306000" y="667909"/>
            <a:ext cx="8029650" cy="391749"/>
          </a:xfrm>
        </p:spPr>
        <p:txBody>
          <a:bodyPr/>
          <a:lstStyle/>
          <a:p>
            <a:r>
              <a:rPr lang="en-US" dirty="0">
                <a:cs typeface="Arial"/>
              </a:rPr>
              <a:t>Market</a:t>
            </a:r>
          </a:p>
        </p:txBody>
      </p:sp>
      <p:sp>
        <p:nvSpPr>
          <p:cNvPr id="8" name="Content Placeholder 7">
            <a:extLst>
              <a:ext uri="{FF2B5EF4-FFF2-40B4-BE49-F238E27FC236}">
                <a16:creationId xmlns:a16="http://schemas.microsoft.com/office/drawing/2014/main" id="{A1258CA8-3930-8909-785F-305E1E8A18E6}"/>
              </a:ext>
            </a:extLst>
          </p:cNvPr>
          <p:cNvSpPr>
            <a:spLocks noGrp="1"/>
          </p:cNvSpPr>
          <p:nvPr>
            <p:ph sz="quarter" idx="15"/>
          </p:nvPr>
        </p:nvSpPr>
        <p:spPr>
          <a:xfrm>
            <a:off x="300709" y="1713165"/>
            <a:ext cx="7816157" cy="4576799"/>
          </a:xfrm>
        </p:spPr>
        <p:txBody>
          <a:bodyPr vert="horz" lIns="0" tIns="0" rIns="0" bIns="0" rtlCol="0" anchor="t">
            <a:noAutofit/>
          </a:bodyPr>
          <a:lstStyle/>
          <a:p>
            <a:pPr algn="just">
              <a:defRPr/>
            </a:pPr>
            <a:r>
              <a:rPr lang="en-GB" b="1" dirty="0"/>
              <a:t>Market Recovery and Volatility:</a:t>
            </a:r>
          </a:p>
          <a:p>
            <a:pPr lvl="1" algn="just">
              <a:defRPr/>
            </a:pPr>
            <a:r>
              <a:rPr lang="en-GB" dirty="0"/>
              <a:t>The recreational boating market has been experiencing a recovery following the COVID-19 pandemic, but with some volatility.</a:t>
            </a:r>
          </a:p>
          <a:p>
            <a:pPr lvl="1" algn="just">
              <a:defRPr/>
            </a:pPr>
            <a:r>
              <a:rPr lang="en-GB" dirty="0"/>
              <a:t>Our recent financial results show a decrease in performance in the first half of 2024 compared to 2023, indicating ongoing market challenges.</a:t>
            </a:r>
          </a:p>
          <a:p>
            <a:pPr algn="just">
              <a:defRPr/>
            </a:pPr>
            <a:r>
              <a:rPr lang="en-GB" b="1" dirty="0"/>
              <a:t>Shift in Consumer Preferences:</a:t>
            </a:r>
          </a:p>
          <a:p>
            <a:pPr lvl="1" algn="just">
              <a:defRPr/>
            </a:pPr>
            <a:r>
              <a:rPr lang="en-GB" dirty="0"/>
              <a:t>There's an increasing demand for simpler, more comfortable boats, especially among new boaters who entered the market during the pandemic.</a:t>
            </a:r>
          </a:p>
          <a:p>
            <a:pPr lvl="1" algn="just">
              <a:defRPr/>
            </a:pPr>
            <a:r>
              <a:rPr lang="en-GB" dirty="0"/>
              <a:t>We're seeing growing interest in sustainable and eco-friendly boating options.</a:t>
            </a:r>
          </a:p>
          <a:p>
            <a:pPr algn="just">
              <a:defRPr/>
            </a:pPr>
            <a:r>
              <a:rPr lang="en-GB" b="1" dirty="0"/>
              <a:t>Sustainability Focus:</a:t>
            </a:r>
          </a:p>
          <a:p>
            <a:pPr lvl="1" algn="just">
              <a:defRPr/>
            </a:pPr>
            <a:r>
              <a:rPr lang="en-GB" dirty="0"/>
              <a:t>Environmental concerns are driving demand for more sustainable boating solutions, including electric and hybrid propulsion systems.</a:t>
            </a:r>
          </a:p>
          <a:p>
            <a:pPr lvl="1" algn="just">
              <a:defRPr/>
            </a:pPr>
            <a:r>
              <a:rPr lang="en-GB" dirty="0"/>
              <a:t>Regulatory pressures are increasing for cleaner, more efficient boats.</a:t>
            </a:r>
          </a:p>
          <a:p>
            <a:pPr algn="just">
              <a:defRPr/>
            </a:pPr>
            <a:r>
              <a:rPr lang="en-GB" b="1" dirty="0"/>
              <a:t>Digitalization and Connectivity:</a:t>
            </a:r>
          </a:p>
          <a:p>
            <a:pPr lvl="1" algn="just">
              <a:defRPr/>
            </a:pPr>
            <a:r>
              <a:rPr lang="en-GB" dirty="0"/>
              <a:t>There's a growing expectation for smart, connected boats with integrated digital technologies.</a:t>
            </a:r>
          </a:p>
          <a:p>
            <a:pPr lvl="1" algn="just">
              <a:defRPr/>
            </a:pPr>
            <a:r>
              <a:rPr lang="en-GB" dirty="0"/>
              <a:t>Digital services and remote monitoring capabilities are becoming increasingly important.</a:t>
            </a:r>
          </a:p>
        </p:txBody>
      </p:sp>
      <p:sp>
        <p:nvSpPr>
          <p:cNvPr id="10" name="Text Placeholder 6">
            <a:extLst>
              <a:ext uri="{FF2B5EF4-FFF2-40B4-BE49-F238E27FC236}">
                <a16:creationId xmlns:a16="http://schemas.microsoft.com/office/drawing/2014/main" id="{C546175D-D0EC-68E8-43E7-911391E50270}"/>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err="1"/>
              <a:t>What</a:t>
            </a:r>
            <a:r>
              <a:rPr lang="fr-FR" dirty="0"/>
              <a:t> are the </a:t>
            </a:r>
            <a:r>
              <a:rPr lang="fr-FR" dirty="0" err="1"/>
              <a:t>current</a:t>
            </a:r>
            <a:r>
              <a:rPr lang="fr-FR" dirty="0"/>
              <a:t> </a:t>
            </a:r>
            <a:r>
              <a:rPr lang="fr-FR" dirty="0" err="1"/>
              <a:t>dynamics</a:t>
            </a:r>
            <a:r>
              <a:rPr lang="fr-FR" dirty="0"/>
              <a:t> of </a:t>
            </a:r>
            <a:r>
              <a:rPr lang="fr-FR" dirty="0" err="1"/>
              <a:t>your</a:t>
            </a:r>
            <a:r>
              <a:rPr lang="fr-FR" dirty="0"/>
              <a:t> market? </a:t>
            </a:r>
            <a:endParaRPr dirty="0"/>
          </a:p>
        </p:txBody>
      </p:sp>
      <p:sp>
        <p:nvSpPr>
          <p:cNvPr id="3" name="Title 1">
            <a:extLst>
              <a:ext uri="{FF2B5EF4-FFF2-40B4-BE49-F238E27FC236}">
                <a16:creationId xmlns:a16="http://schemas.microsoft.com/office/drawing/2014/main" id="{7518B50E-7DEB-A021-015B-815FEF1CC510}"/>
              </a:ext>
            </a:extLst>
          </p:cNvPr>
          <p:cNvSpPr txBox="1">
            <a:spLocks/>
          </p:cNvSpPr>
          <p:nvPr/>
        </p:nvSpPr>
        <p:spPr>
          <a:xfrm>
            <a:off x="8878481" y="1526008"/>
            <a:ext cx="2849971" cy="681297"/>
          </a:xfrm>
          <a:prstGeom prst="rect">
            <a:avLst/>
          </a:prstGeom>
        </p:spPr>
        <p:txBody>
          <a:bodyPr vert="horz" lIns="0" tIns="0" rIns="0" bIns="0" rtlCol="0" anchor="t">
            <a:noAutofit/>
          </a:bodyPr>
          <a:lstStyle>
            <a:defPPr>
              <a:defRPr lang="en-US"/>
            </a:defPPr>
            <a:lvl1pPr indent="0">
              <a:lnSpc>
                <a:spcPct val="105000"/>
              </a:lnSpc>
              <a:spcBef>
                <a:spcPts val="0"/>
              </a:spcBef>
              <a:spcAft>
                <a:spcPts val="600"/>
              </a:spcAft>
              <a:buFont typeface="Arial" panose="020B0604020202020204" pitchFamily="34" charset="0"/>
              <a:buNone/>
              <a:defRPr>
                <a:solidFill>
                  <a:schemeClr val="tx2"/>
                </a:solidFill>
              </a:defRPr>
            </a:lvl1pPr>
            <a:lvl2pPr marL="176213" indent="0">
              <a:lnSpc>
                <a:spcPct val="105000"/>
              </a:lnSpc>
              <a:spcBef>
                <a:spcPts val="0"/>
              </a:spcBef>
              <a:spcAft>
                <a:spcPts val="600"/>
              </a:spcAft>
              <a:buSzPct val="85000"/>
              <a:buFont typeface="Arial" panose="020B0604020202020204" pitchFamily="34" charset="0"/>
              <a:buNone/>
              <a:defRPr sz="2000">
                <a:solidFill>
                  <a:schemeClr val="tx2"/>
                </a:solidFill>
              </a:defRPr>
            </a:lvl2pPr>
            <a:lvl3pPr marL="357188" indent="0">
              <a:lnSpc>
                <a:spcPct val="105000"/>
              </a:lnSpc>
              <a:spcBef>
                <a:spcPts val="0"/>
              </a:spcBef>
              <a:spcAft>
                <a:spcPts val="600"/>
              </a:spcAft>
              <a:buSzPct val="70000"/>
              <a:buFont typeface="Arial" panose="020B0604020202020204" pitchFamily="34" charset="0"/>
              <a:buNone/>
              <a:defRPr sz="2000">
                <a:solidFill>
                  <a:schemeClr val="tx2"/>
                </a:solidFill>
              </a:defRPr>
            </a:lvl3pPr>
            <a:lvl4pPr marL="534988" indent="0">
              <a:lnSpc>
                <a:spcPct val="105000"/>
              </a:lnSpc>
              <a:spcBef>
                <a:spcPts val="0"/>
              </a:spcBef>
              <a:spcAft>
                <a:spcPts val="600"/>
              </a:spcAft>
              <a:buSzPct val="70000"/>
              <a:buFont typeface="Arial" panose="020B0604020202020204" pitchFamily="34" charset="0"/>
              <a:buNone/>
              <a:defRPr sz="2000">
                <a:solidFill>
                  <a:schemeClr val="tx2"/>
                </a:solidFill>
              </a:defRPr>
            </a:lvl4pPr>
            <a:lvl5pPr marL="715963" indent="0">
              <a:lnSpc>
                <a:spcPct val="105000"/>
              </a:lnSpc>
              <a:spcBef>
                <a:spcPts val="0"/>
              </a:spcBef>
              <a:spcAft>
                <a:spcPts val="600"/>
              </a:spcAft>
              <a:buSzPct val="70000"/>
              <a:buFont typeface="Arial" panose="020B0604020202020204" pitchFamily="34" charset="0"/>
              <a:buNone/>
              <a:defRPr sz="20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Global Recreational Boat Market Size</a:t>
            </a:r>
          </a:p>
        </p:txBody>
      </p:sp>
      <p:sp>
        <p:nvSpPr>
          <p:cNvPr id="4" name="Text Placeholder 5">
            <a:extLst>
              <a:ext uri="{FF2B5EF4-FFF2-40B4-BE49-F238E27FC236}">
                <a16:creationId xmlns:a16="http://schemas.microsoft.com/office/drawing/2014/main" id="{1F47FD9F-7F18-3476-387B-722AB211C4F8}"/>
              </a:ext>
            </a:extLst>
          </p:cNvPr>
          <p:cNvSpPr txBox="1">
            <a:spLocks/>
          </p:cNvSpPr>
          <p:nvPr/>
        </p:nvSpPr>
        <p:spPr>
          <a:xfrm>
            <a:off x="8854102" y="2283234"/>
            <a:ext cx="2543241" cy="3325205"/>
          </a:xfrm>
          <a:prstGeom prst="rect">
            <a:avLst/>
          </a:prstGeom>
        </p:spPr>
        <p:txBody>
          <a:bodyPr vert="horz" lIns="0" tIns="0" rIns="0" bIns="0" rtlCol="0" anchor="t">
            <a:noAutofit/>
          </a:bodyPr>
          <a:lstStyle>
            <a:lvl1pPr marL="180975" indent="-180975" algn="just">
              <a:lnSpc>
                <a:spcPct val="105000"/>
              </a:lnSpc>
              <a:spcBef>
                <a:spcPts val="0"/>
              </a:spcBef>
              <a:spcAft>
                <a:spcPts val="600"/>
              </a:spcAft>
              <a:buFont typeface="Arial" panose="020B0604020202020204" pitchFamily="34" charset="0"/>
              <a:buChar char="•"/>
              <a:defRPr sz="1400" b="1"/>
            </a:lvl1pPr>
            <a:lvl2pPr marL="357188" lvl="1" indent="-180975" algn="just">
              <a:lnSpc>
                <a:spcPct val="105000"/>
              </a:lnSpc>
              <a:spcBef>
                <a:spcPts val="0"/>
              </a:spcBef>
              <a:spcAft>
                <a:spcPts val="600"/>
              </a:spcAft>
              <a:buSzPct val="85000"/>
              <a:buFont typeface="Arial" panose="020B0604020202020204" pitchFamily="34" charset="0"/>
              <a:buChar char="•"/>
              <a:defRPr sz="1400"/>
            </a:lvl2pPr>
            <a:lvl3pPr marL="538163" indent="-180975">
              <a:lnSpc>
                <a:spcPct val="105000"/>
              </a:lnSpc>
              <a:spcBef>
                <a:spcPts val="0"/>
              </a:spcBef>
              <a:spcAft>
                <a:spcPts val="600"/>
              </a:spcAft>
              <a:buSzPct val="70000"/>
              <a:buFont typeface="Arial" panose="020B0604020202020204" pitchFamily="34" charset="0"/>
              <a:buChar char="•"/>
              <a:defRPr sz="1400"/>
            </a:lvl3pPr>
            <a:lvl4pPr marL="715963" indent="-180975">
              <a:lnSpc>
                <a:spcPct val="105000"/>
              </a:lnSpc>
              <a:spcBef>
                <a:spcPts val="0"/>
              </a:spcBef>
              <a:spcAft>
                <a:spcPts val="600"/>
              </a:spcAft>
              <a:buSzPct val="70000"/>
              <a:buFont typeface="Arial" panose="020B0604020202020204" pitchFamily="34" charset="0"/>
              <a:buChar char="•"/>
              <a:defRPr sz="1400"/>
            </a:lvl4pPr>
            <a:lvl5pPr marL="896938" indent="-180975">
              <a:lnSpc>
                <a:spcPct val="105000"/>
              </a:lnSpc>
              <a:spcBef>
                <a:spcPts val="0"/>
              </a:spcBef>
              <a:spcAft>
                <a:spcPts val="600"/>
              </a:spcAft>
              <a:buSzPct val="70000"/>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Market size in 2024 at USD 37.73 billion </a:t>
            </a:r>
          </a:p>
          <a:p>
            <a:r>
              <a:rPr lang="en-GB" dirty="0"/>
              <a:t>Market size 2033 at USD 37.73 billion </a:t>
            </a:r>
          </a:p>
          <a:p>
            <a:r>
              <a:rPr lang="en-GB" dirty="0"/>
              <a:t>+5.46% CAGR (2024-2033)</a:t>
            </a:r>
          </a:p>
          <a:p>
            <a:pPr marL="0" indent="0">
              <a:buNone/>
            </a:pPr>
            <a:endParaRPr lang="en-GB" dirty="0"/>
          </a:p>
        </p:txBody>
      </p:sp>
    </p:spTree>
    <p:extLst>
      <p:ext uri="{BB962C8B-B14F-4D97-AF65-F5344CB8AC3E}">
        <p14:creationId xmlns:p14="http://schemas.microsoft.com/office/powerpoint/2010/main" val="2812512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B4E8-B41E-CFD1-CCDE-747E5A51758F}"/>
              </a:ext>
            </a:extLst>
          </p:cNvPr>
          <p:cNvSpPr>
            <a:spLocks noGrp="1"/>
          </p:cNvSpPr>
          <p:nvPr>
            <p:ph type="title"/>
          </p:nvPr>
        </p:nvSpPr>
        <p:spPr>
          <a:xfrm>
            <a:off x="306000" y="306000"/>
            <a:ext cx="11294298" cy="360000"/>
          </a:xfrm>
        </p:spPr>
        <p:txBody>
          <a:bodyPr/>
          <a:lstStyle/>
          <a:p>
            <a:r>
              <a:rPr lang="en-US" dirty="0"/>
              <a:t>Our analysis of your business</a:t>
            </a:r>
            <a:endParaRPr lang="en-GB" dirty="0">
              <a:solidFill>
                <a:srgbClr val="000000"/>
              </a:solidFill>
              <a:cs typeface="Arial"/>
            </a:endParaRPr>
          </a:p>
        </p:txBody>
      </p:sp>
      <p:sp>
        <p:nvSpPr>
          <p:cNvPr id="4" name="Text Placeholder 3">
            <a:extLst>
              <a:ext uri="{FF2B5EF4-FFF2-40B4-BE49-F238E27FC236}">
                <a16:creationId xmlns:a16="http://schemas.microsoft.com/office/drawing/2014/main" id="{69A704E3-A1C8-8154-4E88-9743C855E64D}"/>
              </a:ext>
            </a:extLst>
          </p:cNvPr>
          <p:cNvSpPr>
            <a:spLocks noGrp="1"/>
          </p:cNvSpPr>
          <p:nvPr>
            <p:ph type="body" sz="quarter" idx="13"/>
          </p:nvPr>
        </p:nvSpPr>
        <p:spPr>
          <a:xfrm>
            <a:off x="306000" y="673200"/>
            <a:ext cx="10251164" cy="360000"/>
          </a:xfrm>
        </p:spPr>
        <p:txBody>
          <a:bodyPr/>
          <a:lstStyle/>
          <a:p>
            <a:r>
              <a:rPr lang="en-US" dirty="0">
                <a:cs typeface="Arial"/>
              </a:rPr>
              <a:t>Market</a:t>
            </a:r>
          </a:p>
        </p:txBody>
      </p:sp>
      <p:sp>
        <p:nvSpPr>
          <p:cNvPr id="15" name="Text Placeholder 6">
            <a:extLst>
              <a:ext uri="{FF2B5EF4-FFF2-40B4-BE49-F238E27FC236}">
                <a16:creationId xmlns:a16="http://schemas.microsoft.com/office/drawing/2014/main" id="{5CB4EDE3-4654-56E9-80E2-71FC26175AEC}"/>
              </a:ext>
            </a:extLst>
          </p:cNvPr>
          <p:cNvSpPr txBox="1">
            <a:spLocks/>
          </p:cNvSpPr>
          <p:nvPr/>
        </p:nvSpPr>
        <p:spPr>
          <a:xfrm>
            <a:off x="305999" y="1260000"/>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err="1"/>
              <a:t>What</a:t>
            </a:r>
            <a:r>
              <a:rPr lang="fr-FR" dirty="0"/>
              <a:t> are the Strengths, Weaknesses, Opportunites and Threats of </a:t>
            </a:r>
            <a:r>
              <a:rPr lang="fr-FR" dirty="0" err="1"/>
              <a:t>your</a:t>
            </a:r>
            <a:r>
              <a:rPr lang="fr-FR" dirty="0"/>
              <a:t> market?</a:t>
            </a:r>
          </a:p>
        </p:txBody>
      </p:sp>
      <p:sp>
        <p:nvSpPr>
          <p:cNvPr id="12" name="Rectangle 11">
            <a:extLst>
              <a:ext uri="{FF2B5EF4-FFF2-40B4-BE49-F238E27FC236}">
                <a16:creationId xmlns:a16="http://schemas.microsoft.com/office/drawing/2014/main" id="{E74559BC-E5BD-71D4-DE90-35BB8679853A}"/>
              </a:ext>
            </a:extLst>
          </p:cNvPr>
          <p:cNvSpPr/>
          <p:nvPr/>
        </p:nvSpPr>
        <p:spPr>
          <a:xfrm>
            <a:off x="5954398" y="3868708"/>
            <a:ext cx="1958835" cy="344884"/>
          </a:xfrm>
          <a:prstGeom prst="rect">
            <a:avLst/>
          </a:prstGeom>
          <a:solidFill>
            <a:srgbClr val="171C8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dirty="0"/>
              <a:t>Threats</a:t>
            </a:r>
            <a:endParaRPr lang="en-US" dirty="0"/>
          </a:p>
        </p:txBody>
      </p:sp>
      <p:sp>
        <p:nvSpPr>
          <p:cNvPr id="21" name="Rectangle 20">
            <a:extLst>
              <a:ext uri="{FF2B5EF4-FFF2-40B4-BE49-F238E27FC236}">
                <a16:creationId xmlns:a16="http://schemas.microsoft.com/office/drawing/2014/main" id="{08E83026-70A8-9B22-B901-72B2A55D3C4F}"/>
              </a:ext>
            </a:extLst>
          </p:cNvPr>
          <p:cNvSpPr/>
          <p:nvPr/>
        </p:nvSpPr>
        <p:spPr>
          <a:xfrm>
            <a:off x="5954399" y="2001024"/>
            <a:ext cx="1958835" cy="34488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dirty="0"/>
              <a:t>Weaknesses</a:t>
            </a:r>
            <a:endParaRPr lang="en-US" dirty="0"/>
          </a:p>
        </p:txBody>
      </p:sp>
      <p:sp>
        <p:nvSpPr>
          <p:cNvPr id="17" name="Rectangle 16">
            <a:extLst>
              <a:ext uri="{FF2B5EF4-FFF2-40B4-BE49-F238E27FC236}">
                <a16:creationId xmlns:a16="http://schemas.microsoft.com/office/drawing/2014/main" id="{0E26F8C2-A9EC-82BF-46CA-6D784BD9263A}"/>
              </a:ext>
            </a:extLst>
          </p:cNvPr>
          <p:cNvSpPr/>
          <p:nvPr/>
        </p:nvSpPr>
        <p:spPr>
          <a:xfrm>
            <a:off x="305997" y="2001024"/>
            <a:ext cx="1958835" cy="3448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dirty="0"/>
              <a:t>Strengths</a:t>
            </a:r>
            <a:endParaRPr lang="en-US" dirty="0"/>
          </a:p>
        </p:txBody>
      </p:sp>
      <p:sp>
        <p:nvSpPr>
          <p:cNvPr id="23" name="Rectangle 22">
            <a:extLst>
              <a:ext uri="{FF2B5EF4-FFF2-40B4-BE49-F238E27FC236}">
                <a16:creationId xmlns:a16="http://schemas.microsoft.com/office/drawing/2014/main" id="{2EED62E4-93FC-D10E-F010-D4B8AC5A20AE}"/>
              </a:ext>
            </a:extLst>
          </p:cNvPr>
          <p:cNvSpPr/>
          <p:nvPr/>
        </p:nvSpPr>
        <p:spPr>
          <a:xfrm>
            <a:off x="303498" y="3868708"/>
            <a:ext cx="1958835" cy="34488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dirty="0"/>
              <a:t>Opportunites</a:t>
            </a:r>
            <a:endParaRPr lang="en-US" dirty="0"/>
          </a:p>
        </p:txBody>
      </p:sp>
      <p:sp>
        <p:nvSpPr>
          <p:cNvPr id="3" name="Content Placeholder 7">
            <a:extLst>
              <a:ext uri="{FF2B5EF4-FFF2-40B4-BE49-F238E27FC236}">
                <a16:creationId xmlns:a16="http://schemas.microsoft.com/office/drawing/2014/main" id="{0C9AAC13-8B7F-5B64-9BD1-FAB174996A19}"/>
              </a:ext>
            </a:extLst>
          </p:cNvPr>
          <p:cNvSpPr>
            <a:spLocks noGrp="1"/>
          </p:cNvSpPr>
          <p:nvPr>
            <p:ph sz="quarter" idx="15"/>
          </p:nvPr>
        </p:nvSpPr>
        <p:spPr>
          <a:xfrm>
            <a:off x="303498" y="2379110"/>
            <a:ext cx="5648400" cy="1489599"/>
          </a:xfrm>
        </p:spPr>
        <p:txBody>
          <a:bodyPr vert="horz" lIns="0" tIns="0" rIns="0" bIns="0" rtlCol="0" anchor="t">
            <a:noAutofit/>
          </a:bodyPr>
          <a:lstStyle/>
          <a:p>
            <a:r>
              <a:rPr lang="en-GB" sz="1400" b="0" i="0" kern="1200" dirty="0">
                <a:solidFill>
                  <a:schemeClr val="tx1"/>
                </a:solidFill>
                <a:effectLst/>
                <a:latin typeface="+mn-lt"/>
                <a:ea typeface="+mn-ea"/>
                <a:cs typeface="+mn-cs"/>
              </a:rPr>
              <a:t>Growing global interest in outdoor and water-based leisure activities</a:t>
            </a:r>
          </a:p>
          <a:p>
            <a:pPr marL="171450" indent="-171450">
              <a:buFont typeface="Arial" panose="020B0604020202020204" pitchFamily="34" charset="0"/>
              <a:buChar char="•"/>
            </a:pPr>
            <a:r>
              <a:rPr lang="en-GB" sz="1400" b="0" i="0" kern="1200" dirty="0">
                <a:solidFill>
                  <a:schemeClr val="tx1"/>
                </a:solidFill>
                <a:effectLst/>
                <a:latin typeface="+mn-lt"/>
                <a:ea typeface="+mn-ea"/>
                <a:cs typeface="+mn-cs"/>
              </a:rPr>
              <a:t>High-value product with loyal customer base</a:t>
            </a:r>
          </a:p>
          <a:p>
            <a:pPr marL="171450" indent="-171450">
              <a:buFont typeface="Arial" panose="020B0604020202020204" pitchFamily="34" charset="0"/>
              <a:buChar char="•"/>
            </a:pPr>
            <a:r>
              <a:rPr lang="en-GB" sz="1400" b="0" i="0" kern="1200" dirty="0">
                <a:solidFill>
                  <a:schemeClr val="tx1"/>
                </a:solidFill>
                <a:effectLst/>
                <a:latin typeface="+mn-lt"/>
                <a:ea typeface="+mn-ea"/>
                <a:cs typeface="+mn-cs"/>
              </a:rPr>
              <a:t>Technological advancements improving boat efficiency and user experience</a:t>
            </a:r>
          </a:p>
          <a:p>
            <a:pPr marL="171450" indent="-171450">
              <a:buFont typeface="Arial" panose="020B0604020202020204" pitchFamily="34" charset="0"/>
              <a:buChar char="•"/>
            </a:pPr>
            <a:r>
              <a:rPr lang="en-GB" sz="1400" b="0" i="0" kern="1200" dirty="0">
                <a:solidFill>
                  <a:schemeClr val="tx1"/>
                </a:solidFill>
                <a:effectLst/>
                <a:latin typeface="+mn-lt"/>
                <a:ea typeface="+mn-ea"/>
                <a:cs typeface="+mn-cs"/>
              </a:rPr>
              <a:t>Strong brand recognition for established manufacturers</a:t>
            </a:r>
            <a:endParaRPr lang="en-FR" sz="1400" dirty="0"/>
          </a:p>
        </p:txBody>
      </p:sp>
      <p:sp>
        <p:nvSpPr>
          <p:cNvPr id="5" name="Content Placeholder 7">
            <a:extLst>
              <a:ext uri="{FF2B5EF4-FFF2-40B4-BE49-F238E27FC236}">
                <a16:creationId xmlns:a16="http://schemas.microsoft.com/office/drawing/2014/main" id="{FF0CC2A5-D81B-B70F-AD92-B2C28DE994C2}"/>
              </a:ext>
            </a:extLst>
          </p:cNvPr>
          <p:cNvSpPr txBox="1">
            <a:spLocks/>
          </p:cNvSpPr>
          <p:nvPr/>
        </p:nvSpPr>
        <p:spPr>
          <a:xfrm>
            <a:off x="5951898" y="2379111"/>
            <a:ext cx="5648400" cy="1489598"/>
          </a:xfrm>
          <a:prstGeom prst="rect">
            <a:avLst/>
          </a:prstGeom>
        </p:spPr>
        <p:txBody>
          <a:bodyPr vert="horz" lIns="0" tIns="0" rIns="0" bIns="0" rtlCol="0" anchor="t">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High sensitivity to economic fluctuations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Seasonal demand in many markets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High initial and ongoing costs for consumers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Environmental concerns about traditional boat manufacturing and usage</a:t>
            </a:r>
            <a:endParaRPr lang="en-FR" sz="1400" dirty="0"/>
          </a:p>
        </p:txBody>
      </p:sp>
      <p:sp>
        <p:nvSpPr>
          <p:cNvPr id="6" name="Content Placeholder 7">
            <a:extLst>
              <a:ext uri="{FF2B5EF4-FFF2-40B4-BE49-F238E27FC236}">
                <a16:creationId xmlns:a16="http://schemas.microsoft.com/office/drawing/2014/main" id="{3D562A37-9C60-D7F2-A10F-E5F22584F838}"/>
              </a:ext>
            </a:extLst>
          </p:cNvPr>
          <p:cNvSpPr txBox="1">
            <a:spLocks/>
          </p:cNvSpPr>
          <p:nvPr/>
        </p:nvSpPr>
        <p:spPr>
          <a:xfrm>
            <a:off x="303498" y="4251452"/>
            <a:ext cx="5648400" cy="1757462"/>
          </a:xfrm>
          <a:prstGeom prst="rect">
            <a:avLst/>
          </a:prstGeom>
        </p:spPr>
        <p:txBody>
          <a:bodyPr vert="horz" lIns="0" tIns="0" rIns="0" bIns="0" rtlCol="0" anchor="t">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Increasing demand for sustainable and eco-friendly boating solutions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Emerging markets in developing countries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Growth in boat sharing and rental services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Integration of smart technologies and connectivity in boats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Rising interest in experiential luxury and adventure tourism</a:t>
            </a:r>
            <a:endParaRPr lang="en-FR" sz="1400" dirty="0"/>
          </a:p>
        </p:txBody>
      </p:sp>
      <p:sp>
        <p:nvSpPr>
          <p:cNvPr id="7" name="Content Placeholder 7">
            <a:extLst>
              <a:ext uri="{FF2B5EF4-FFF2-40B4-BE49-F238E27FC236}">
                <a16:creationId xmlns:a16="http://schemas.microsoft.com/office/drawing/2014/main" id="{04D9B7DF-74EB-E2BE-F8C7-C4928FD9FC9D}"/>
              </a:ext>
            </a:extLst>
          </p:cNvPr>
          <p:cNvSpPr txBox="1">
            <a:spLocks/>
          </p:cNvSpPr>
          <p:nvPr/>
        </p:nvSpPr>
        <p:spPr>
          <a:xfrm>
            <a:off x="5951898" y="4256654"/>
            <a:ext cx="5648400" cy="1489599"/>
          </a:xfrm>
          <a:prstGeom prst="rect">
            <a:avLst/>
          </a:prstGeom>
        </p:spPr>
        <p:txBody>
          <a:bodyPr vert="horz" lIns="0" tIns="0" rIns="0" bIns="0" rtlCol="0" anchor="t">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Economic uncertainties and potential recessions impacting discretionary spending</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Stricter environmental regulations increasing compliance costs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Climate change affecting boating conditions and seasons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Competition from alternative leisure activities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Supply chain disruptions and raw material cost fluctuations</a:t>
            </a:r>
            <a:endParaRPr lang="en-FR" sz="1400" dirty="0"/>
          </a:p>
        </p:txBody>
      </p:sp>
    </p:spTree>
    <p:extLst>
      <p:ext uri="{BB962C8B-B14F-4D97-AF65-F5344CB8AC3E}">
        <p14:creationId xmlns:p14="http://schemas.microsoft.com/office/powerpoint/2010/main" val="793920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78E9-00CC-424A-5912-AA6B9E3CAC4A}"/>
              </a:ext>
            </a:extLst>
          </p:cNvPr>
          <p:cNvSpPr>
            <a:spLocks noGrp="1"/>
          </p:cNvSpPr>
          <p:nvPr>
            <p:ph type="title"/>
          </p:nvPr>
        </p:nvSpPr>
        <p:spPr>
          <a:xfrm>
            <a:off x="305999" y="306000"/>
            <a:ext cx="11581199" cy="360000"/>
          </a:xfrm>
        </p:spPr>
        <p:txBody>
          <a:bodyPr/>
          <a:lstStyle/>
          <a:p>
            <a:r>
              <a:rPr lang="en-US" dirty="0"/>
              <a:t>Our analysis of your business</a:t>
            </a:r>
          </a:p>
        </p:txBody>
      </p:sp>
      <p:sp>
        <p:nvSpPr>
          <p:cNvPr id="3" name="Text Placeholder 2">
            <a:extLst>
              <a:ext uri="{FF2B5EF4-FFF2-40B4-BE49-F238E27FC236}">
                <a16:creationId xmlns:a16="http://schemas.microsoft.com/office/drawing/2014/main" id="{4E6C9230-CB98-DC9A-A420-6B46BFC874B6}"/>
              </a:ext>
            </a:extLst>
          </p:cNvPr>
          <p:cNvSpPr>
            <a:spLocks noGrp="1"/>
          </p:cNvSpPr>
          <p:nvPr>
            <p:ph type="body" sz="quarter" idx="13"/>
          </p:nvPr>
        </p:nvSpPr>
        <p:spPr/>
        <p:txBody>
          <a:bodyPr/>
          <a:lstStyle/>
          <a:p>
            <a:r>
              <a:rPr lang="en-US" dirty="0">
                <a:cs typeface="Arial"/>
              </a:rPr>
              <a:t>Positioning</a:t>
            </a:r>
          </a:p>
        </p:txBody>
      </p:sp>
      <p:sp>
        <p:nvSpPr>
          <p:cNvPr id="4" name="Text Placeholder 3">
            <a:extLst>
              <a:ext uri="{FF2B5EF4-FFF2-40B4-BE49-F238E27FC236}">
                <a16:creationId xmlns:a16="http://schemas.microsoft.com/office/drawing/2014/main" id="{7D7E64DF-358D-AFCD-392E-2814F4DB4D2E}"/>
              </a:ext>
            </a:extLst>
          </p:cNvPr>
          <p:cNvSpPr>
            <a:spLocks noGrp="1"/>
          </p:cNvSpPr>
          <p:nvPr>
            <p:ph type="body" sz="quarter" idx="14"/>
          </p:nvPr>
        </p:nvSpPr>
        <p:spPr/>
        <p:txBody>
          <a:bodyPr vert="horz" lIns="0" tIns="0" rIns="0" bIns="0" rtlCol="0" anchor="t">
            <a:noAutofit/>
          </a:bodyPr>
          <a:lstStyle/>
          <a:p>
            <a:pPr algn="ctr">
              <a:defRPr/>
            </a:pPr>
            <a:r>
              <a:rPr lang="fr-FR" sz="1600" b="1" dirty="0"/>
              <a:t>Brunswick Corporation</a:t>
            </a:r>
          </a:p>
        </p:txBody>
      </p:sp>
      <p:sp>
        <p:nvSpPr>
          <p:cNvPr id="5" name="Content Placeholder 4">
            <a:extLst>
              <a:ext uri="{FF2B5EF4-FFF2-40B4-BE49-F238E27FC236}">
                <a16:creationId xmlns:a16="http://schemas.microsoft.com/office/drawing/2014/main" id="{8286A9E9-3BF0-6235-DF78-5DB7BFBD90FC}"/>
              </a:ext>
            </a:extLst>
          </p:cNvPr>
          <p:cNvSpPr>
            <a:spLocks noGrp="1"/>
          </p:cNvSpPr>
          <p:nvPr>
            <p:ph sz="quarter" idx="15"/>
          </p:nvPr>
        </p:nvSpPr>
        <p:spPr/>
        <p:txBody>
          <a:bodyPr vert="horz" lIns="0" tIns="0" rIns="0" bIns="0" rtlCol="0" anchor="t">
            <a:noAutofit/>
          </a:bodyPr>
          <a:lstStyle/>
          <a:p>
            <a:pPr algn="l">
              <a:buFont typeface="Arial" panose="020B0604020202020204" pitchFamily="34" charset="0"/>
              <a:buChar char="•"/>
            </a:pPr>
            <a:r>
              <a:rPr lang="en-GB" sz="1400" dirty="0"/>
              <a:t>While Brunswick is a leader in marine engines and parts, we focus more on complete boat manufacturing across a wider range of vessel types.</a:t>
            </a:r>
          </a:p>
          <a:p>
            <a:pPr algn="l">
              <a:buFont typeface="Arial" panose="020B0604020202020204" pitchFamily="34" charset="0"/>
              <a:buChar char="•"/>
            </a:pPr>
            <a:r>
              <a:rPr lang="en-GB" sz="1400" dirty="0"/>
              <a:t>We have a stronger presence in sailboats, where Brunswick is not a major player.</a:t>
            </a:r>
          </a:p>
          <a:p>
            <a:pPr algn="l">
              <a:buFont typeface="Arial" panose="020B0604020202020204" pitchFamily="34" charset="0"/>
              <a:buChar char="•"/>
            </a:pPr>
            <a:r>
              <a:rPr lang="en-GB" sz="1400" dirty="0"/>
              <a:t>Our sustainability initiatives, like the </a:t>
            </a:r>
            <a:r>
              <a:rPr lang="en-GB" sz="1400" dirty="0" err="1"/>
              <a:t>Elium</a:t>
            </a:r>
            <a:r>
              <a:rPr lang="en-GB" sz="1400" dirty="0"/>
              <a:t>® resin and electric propulsion, are more boat-focused compared to Brunswick's engine-centric approach.</a:t>
            </a:r>
          </a:p>
        </p:txBody>
      </p:sp>
      <p:sp>
        <p:nvSpPr>
          <p:cNvPr id="6" name="Text Placeholder 5">
            <a:extLst>
              <a:ext uri="{FF2B5EF4-FFF2-40B4-BE49-F238E27FC236}">
                <a16:creationId xmlns:a16="http://schemas.microsoft.com/office/drawing/2014/main" id="{E1D41FD9-95F8-3442-F6DB-13B29FDBC030}"/>
              </a:ext>
            </a:extLst>
          </p:cNvPr>
          <p:cNvSpPr>
            <a:spLocks noGrp="1"/>
          </p:cNvSpPr>
          <p:nvPr>
            <p:ph type="body" sz="quarter" idx="16"/>
          </p:nvPr>
        </p:nvSpPr>
        <p:spPr/>
        <p:txBody>
          <a:bodyPr vert="horz" lIns="0" tIns="0" rIns="0" bIns="0" rtlCol="0" anchor="t">
            <a:noAutofit/>
          </a:bodyPr>
          <a:lstStyle/>
          <a:p>
            <a:pPr algn="ctr">
              <a:defRPr/>
            </a:pPr>
            <a:r>
              <a:rPr lang="fr-FR" sz="1600" b="1" dirty="0"/>
              <a:t>Ferretti Group</a:t>
            </a:r>
          </a:p>
        </p:txBody>
      </p:sp>
      <p:sp>
        <p:nvSpPr>
          <p:cNvPr id="7" name="Content Placeholder 6">
            <a:extLst>
              <a:ext uri="{FF2B5EF4-FFF2-40B4-BE49-F238E27FC236}">
                <a16:creationId xmlns:a16="http://schemas.microsoft.com/office/drawing/2014/main" id="{BB5CAF5B-CCC3-3370-90FE-9B8B00E660E2}"/>
              </a:ext>
            </a:extLst>
          </p:cNvPr>
          <p:cNvSpPr>
            <a:spLocks noGrp="1"/>
          </p:cNvSpPr>
          <p:nvPr>
            <p:ph sz="quarter" idx="17"/>
          </p:nvPr>
        </p:nvSpPr>
        <p:spPr/>
        <p:txBody>
          <a:bodyPr vert="horz" lIns="0" tIns="0" rIns="0" bIns="0" rtlCol="0" anchor="t">
            <a:noAutofit/>
          </a:bodyPr>
          <a:lstStyle/>
          <a:p>
            <a:pPr algn="l">
              <a:buFont typeface="Arial" panose="020B0604020202020204" pitchFamily="34" charset="0"/>
              <a:buChar char="•"/>
            </a:pPr>
            <a:r>
              <a:rPr lang="en-GB" dirty="0"/>
              <a:t>We offer a broader range of products across different price points, while Ferretti focuses primarily on the luxury yacht segment.</a:t>
            </a:r>
          </a:p>
          <a:p>
            <a:pPr algn="l">
              <a:buFont typeface="Arial" panose="020B0604020202020204" pitchFamily="34" charset="0"/>
              <a:buChar char="•"/>
            </a:pPr>
            <a:r>
              <a:rPr lang="en-GB" dirty="0"/>
              <a:t>Our multi-brand strategy allows us to reach a wider customer base compared to Ferretti's more focused luxury positioning.</a:t>
            </a:r>
          </a:p>
          <a:p>
            <a:pPr algn="l">
              <a:buFont typeface="Arial" panose="020B0604020202020204" pitchFamily="34" charset="0"/>
              <a:buChar char="•"/>
            </a:pPr>
            <a:r>
              <a:rPr lang="en-GB" dirty="0"/>
              <a:t>We have a stronger presence in sailboats, which Ferretti doesn't offer.</a:t>
            </a:r>
          </a:p>
        </p:txBody>
      </p:sp>
      <p:sp>
        <p:nvSpPr>
          <p:cNvPr id="11" name="Text Placeholder 10">
            <a:extLst>
              <a:ext uri="{FF2B5EF4-FFF2-40B4-BE49-F238E27FC236}">
                <a16:creationId xmlns:a16="http://schemas.microsoft.com/office/drawing/2014/main" id="{4EE85364-43D7-4914-7A76-C39EE63D3A2E}"/>
              </a:ext>
            </a:extLst>
          </p:cNvPr>
          <p:cNvSpPr>
            <a:spLocks noGrp="1"/>
          </p:cNvSpPr>
          <p:nvPr>
            <p:ph type="body" sz="quarter" idx="21"/>
          </p:nvPr>
        </p:nvSpPr>
        <p:spPr/>
        <p:txBody>
          <a:bodyPr vert="horz" lIns="0" tIns="0" rIns="0" bIns="0" rtlCol="0" anchor="t">
            <a:noAutofit/>
          </a:bodyPr>
          <a:lstStyle/>
          <a:p>
            <a:pPr algn="ctr">
              <a:defRPr/>
            </a:pPr>
            <a:r>
              <a:rPr lang="fr-FR" sz="1600" b="1" dirty="0"/>
              <a:t>Bavaria Yachts</a:t>
            </a:r>
          </a:p>
        </p:txBody>
      </p:sp>
      <p:sp>
        <p:nvSpPr>
          <p:cNvPr id="12" name="Content Placeholder 11">
            <a:extLst>
              <a:ext uri="{FF2B5EF4-FFF2-40B4-BE49-F238E27FC236}">
                <a16:creationId xmlns:a16="http://schemas.microsoft.com/office/drawing/2014/main" id="{DD98B031-D7C6-7A54-2061-CA99E268620A}"/>
              </a:ext>
            </a:extLst>
          </p:cNvPr>
          <p:cNvSpPr>
            <a:spLocks noGrp="1"/>
          </p:cNvSpPr>
          <p:nvPr>
            <p:ph sz="quarter" idx="22"/>
          </p:nvPr>
        </p:nvSpPr>
        <p:spPr/>
        <p:txBody>
          <a:bodyPr vert="horz" lIns="0" tIns="0" rIns="0" bIns="0" rtlCol="0" anchor="t">
            <a:noAutofit/>
          </a:bodyPr>
          <a:lstStyle/>
          <a:p>
            <a:r>
              <a:rPr lang="en-GB" dirty="0"/>
              <a:t>While both companies offer sailboats and motorboats, we have a more extensive range of brands and models.</a:t>
            </a:r>
          </a:p>
          <a:p>
            <a:r>
              <a:rPr lang="en-GB" dirty="0"/>
              <a:t>Our global manufacturing footprint is larger, giving us more flexibility in production and market reach.</a:t>
            </a:r>
          </a:p>
          <a:p>
            <a:r>
              <a:rPr lang="en-GB" dirty="0"/>
              <a:t>We position ourselves more strongly in innovation and sustainability compared to Bavaria's focus on value and efficiency.</a:t>
            </a:r>
          </a:p>
        </p:txBody>
      </p:sp>
      <p:sp>
        <p:nvSpPr>
          <p:cNvPr id="17" name="Text Placeholder 6">
            <a:extLst>
              <a:ext uri="{FF2B5EF4-FFF2-40B4-BE49-F238E27FC236}">
                <a16:creationId xmlns:a16="http://schemas.microsoft.com/office/drawing/2014/main" id="{6805D4FC-C0BB-23C6-329F-1D613546D132}"/>
              </a:ext>
            </a:extLst>
          </p:cNvPr>
          <p:cNvSpPr txBox="1">
            <a:spLocks/>
          </p:cNvSpPr>
          <p:nvPr/>
        </p:nvSpPr>
        <p:spPr>
          <a:xfrm>
            <a:off x="305999" y="1260000"/>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a:t>How do </a:t>
            </a:r>
            <a:r>
              <a:rPr lang="fr-FR" dirty="0" err="1"/>
              <a:t>you</a:t>
            </a:r>
            <a:r>
              <a:rPr lang="fr-FR" dirty="0"/>
              <a:t> position </a:t>
            </a:r>
            <a:r>
              <a:rPr lang="fr-FR" dirty="0" err="1"/>
              <a:t>yourself</a:t>
            </a:r>
            <a:r>
              <a:rPr lang="fr-FR" dirty="0"/>
              <a:t> vs </a:t>
            </a:r>
            <a:r>
              <a:rPr lang="fr-FR" dirty="0" err="1"/>
              <a:t>your</a:t>
            </a:r>
            <a:r>
              <a:rPr lang="fr-FR" dirty="0"/>
              <a:t> </a:t>
            </a:r>
            <a:r>
              <a:rPr lang="fr-FR" dirty="0" err="1"/>
              <a:t>competitors</a:t>
            </a:r>
            <a:r>
              <a:rPr lang="fr-FR" dirty="0"/>
              <a:t>?</a:t>
            </a:r>
          </a:p>
        </p:txBody>
      </p:sp>
      <p:sp>
        <p:nvSpPr>
          <p:cNvPr id="22" name="Oval 21">
            <a:extLst>
              <a:ext uri="{FF2B5EF4-FFF2-40B4-BE49-F238E27FC236}">
                <a16:creationId xmlns:a16="http://schemas.microsoft.com/office/drawing/2014/main" id="{6F7D13F1-CE51-E8DE-E937-1A16FF4616A3}"/>
              </a:ext>
            </a:extLst>
          </p:cNvPr>
          <p:cNvSpPr/>
          <p:nvPr/>
        </p:nvSpPr>
        <p:spPr>
          <a:xfrm>
            <a:off x="1546927" y="1918114"/>
            <a:ext cx="1186543" cy="10885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3" name="Oval 22">
            <a:extLst>
              <a:ext uri="{FF2B5EF4-FFF2-40B4-BE49-F238E27FC236}">
                <a16:creationId xmlns:a16="http://schemas.microsoft.com/office/drawing/2014/main" id="{B6E881C6-3A15-D6CA-B110-8EECA466ACCB}"/>
              </a:ext>
            </a:extLst>
          </p:cNvPr>
          <p:cNvSpPr/>
          <p:nvPr/>
        </p:nvSpPr>
        <p:spPr>
          <a:xfrm>
            <a:off x="5502728" y="1918114"/>
            <a:ext cx="1186543" cy="10885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F55FC294-1CCC-2142-44DF-9DBF0C697341}"/>
              </a:ext>
            </a:extLst>
          </p:cNvPr>
          <p:cNvSpPr/>
          <p:nvPr/>
        </p:nvSpPr>
        <p:spPr>
          <a:xfrm>
            <a:off x="9458529" y="1900799"/>
            <a:ext cx="1186543" cy="10885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41353209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0C48-67BA-4EC1-5D81-692105118045}"/>
              </a:ext>
            </a:extLst>
          </p:cNvPr>
          <p:cNvSpPr>
            <a:spLocks noGrp="1"/>
          </p:cNvSpPr>
          <p:nvPr>
            <p:ph type="title"/>
          </p:nvPr>
        </p:nvSpPr>
        <p:spPr>
          <a:xfrm>
            <a:off x="306000" y="306000"/>
            <a:ext cx="11353658" cy="360000"/>
          </a:xfrm>
        </p:spPr>
        <p:txBody>
          <a:bodyPr/>
          <a:lstStyle/>
          <a:p>
            <a:r>
              <a:rPr lang="en-US" dirty="0"/>
              <a:t>Our analysis of your business</a:t>
            </a:r>
          </a:p>
        </p:txBody>
      </p:sp>
      <p:sp>
        <p:nvSpPr>
          <p:cNvPr id="6" name="Text Placeholder 5">
            <a:extLst>
              <a:ext uri="{FF2B5EF4-FFF2-40B4-BE49-F238E27FC236}">
                <a16:creationId xmlns:a16="http://schemas.microsoft.com/office/drawing/2014/main" id="{9F2C3F85-38B2-9157-B857-9A02EBC3E3E9}"/>
              </a:ext>
            </a:extLst>
          </p:cNvPr>
          <p:cNvSpPr>
            <a:spLocks noGrp="1"/>
          </p:cNvSpPr>
          <p:nvPr>
            <p:ph type="body" sz="quarter" idx="13"/>
          </p:nvPr>
        </p:nvSpPr>
        <p:spPr>
          <a:xfrm>
            <a:off x="306000" y="667909"/>
            <a:ext cx="8029650" cy="391749"/>
          </a:xfrm>
        </p:spPr>
        <p:txBody>
          <a:bodyPr/>
          <a:lstStyle/>
          <a:p>
            <a:r>
              <a:rPr lang="en-US" dirty="0">
                <a:cs typeface="Arial"/>
              </a:rPr>
              <a:t>Positioning</a:t>
            </a:r>
          </a:p>
        </p:txBody>
      </p:sp>
      <p:sp>
        <p:nvSpPr>
          <p:cNvPr id="8" name="Content Placeholder 7">
            <a:extLst>
              <a:ext uri="{FF2B5EF4-FFF2-40B4-BE49-F238E27FC236}">
                <a16:creationId xmlns:a16="http://schemas.microsoft.com/office/drawing/2014/main" id="{A1258CA8-3930-8909-785F-305E1E8A18E6}"/>
              </a:ext>
            </a:extLst>
          </p:cNvPr>
          <p:cNvSpPr>
            <a:spLocks noGrp="1"/>
          </p:cNvSpPr>
          <p:nvPr>
            <p:ph sz="quarter" idx="15"/>
          </p:nvPr>
        </p:nvSpPr>
        <p:spPr>
          <a:xfrm>
            <a:off x="300709" y="1713165"/>
            <a:ext cx="11358949" cy="4292743"/>
          </a:xfrm>
        </p:spPr>
        <p:txBody>
          <a:bodyPr vert="horz" lIns="0" tIns="0" rIns="0" bIns="0" rtlCol="0" anchor="t">
            <a:noAutofit/>
          </a:bodyPr>
          <a:lstStyle/>
          <a:p>
            <a:pPr marL="342900" indent="-342900">
              <a:buFont typeface="+mj-lt"/>
              <a:buAutoNum type="arabicPeriod"/>
              <a:defRPr/>
            </a:pPr>
            <a:r>
              <a:rPr lang="en-GB" b="1" dirty="0"/>
              <a:t>Comprehensive Range: </a:t>
            </a:r>
            <a:r>
              <a:rPr lang="en-GB" dirty="0"/>
              <a:t>Our ability to offer everything from small sailboats to luxury motor yachts under one group is unique.</a:t>
            </a:r>
          </a:p>
          <a:p>
            <a:pPr marL="342900" indent="-342900">
              <a:buFont typeface="+mj-lt"/>
              <a:buAutoNum type="arabicPeriod"/>
              <a:defRPr/>
            </a:pPr>
            <a:r>
              <a:rPr lang="en-GB" b="1" dirty="0"/>
              <a:t>Global Manufacturing: </a:t>
            </a:r>
            <a:r>
              <a:rPr lang="en-GB" dirty="0"/>
              <a:t>Our 22 production sites across multiple countries give us a manufacturing advantage over most competitors.</a:t>
            </a:r>
          </a:p>
          <a:p>
            <a:pPr marL="342900" indent="-342900">
              <a:buFont typeface="+mj-lt"/>
              <a:buAutoNum type="arabicPeriod"/>
              <a:defRPr/>
            </a:pPr>
            <a:r>
              <a:rPr lang="en-GB" b="1" dirty="0"/>
              <a:t>Sustainability Leadership: </a:t>
            </a:r>
            <a:r>
              <a:rPr lang="en-GB" dirty="0"/>
              <a:t>Our commitment to sustainability, including goals for alternative propulsion and CO2 reduction, positions us at the forefront of eco-friendly boating.</a:t>
            </a:r>
          </a:p>
          <a:p>
            <a:pPr marL="342900" indent="-342900">
              <a:buFont typeface="+mj-lt"/>
              <a:buAutoNum type="arabicPeriod"/>
              <a:defRPr/>
            </a:pPr>
            <a:r>
              <a:rPr lang="en-GB" b="1" dirty="0"/>
              <a:t>Innovation Focus: </a:t>
            </a:r>
            <a:r>
              <a:rPr lang="en-GB" dirty="0"/>
              <a:t>Our investments in new technologies and materials (like </a:t>
            </a:r>
            <a:r>
              <a:rPr lang="en-GB" dirty="0" err="1"/>
              <a:t>Elium</a:t>
            </a:r>
            <a:r>
              <a:rPr lang="en-GB" dirty="0"/>
              <a:t>® resin) demonstrate a stronger commitment to innovation across our entire range.</a:t>
            </a:r>
          </a:p>
          <a:p>
            <a:pPr marL="342900" indent="-342900">
              <a:buFont typeface="+mj-lt"/>
              <a:buAutoNum type="arabicPeriod"/>
              <a:defRPr/>
            </a:pPr>
            <a:r>
              <a:rPr lang="en-GB" b="1" dirty="0"/>
              <a:t>Market Adaptability: </a:t>
            </a:r>
            <a:r>
              <a:rPr lang="en-GB" dirty="0"/>
              <a:t>Our diverse portfolio allows us to quickly adapt to market changes, a flexibility not all competitors share.</a:t>
            </a:r>
          </a:p>
          <a:p>
            <a:pPr marL="342900" indent="-342900">
              <a:buFont typeface="+mj-lt"/>
              <a:buAutoNum type="arabicPeriod"/>
              <a:defRPr/>
            </a:pPr>
            <a:r>
              <a:rPr lang="en-GB" b="1" dirty="0"/>
              <a:t>Heritage and Expertise: </a:t>
            </a:r>
            <a:r>
              <a:rPr lang="en-GB" dirty="0"/>
              <a:t>With over 130 years of history, we leverage our heritage and expertise, especially in sailboats, as a key differentiator.</a:t>
            </a:r>
          </a:p>
          <a:p>
            <a:pPr marL="342900" indent="-342900">
              <a:buFont typeface="+mj-lt"/>
              <a:buAutoNum type="arabicPeriod"/>
              <a:defRPr/>
            </a:pPr>
            <a:r>
              <a:rPr lang="en-GB" b="1" dirty="0"/>
              <a:t>Financial Strength: </a:t>
            </a:r>
            <a:r>
              <a:rPr lang="en-GB" dirty="0"/>
              <a:t>As a publicly-traded company with strong performance, we offer stability that some smaller competitors can't match.</a:t>
            </a:r>
          </a:p>
        </p:txBody>
      </p:sp>
      <p:sp>
        <p:nvSpPr>
          <p:cNvPr id="10" name="Text Placeholder 6">
            <a:extLst>
              <a:ext uri="{FF2B5EF4-FFF2-40B4-BE49-F238E27FC236}">
                <a16:creationId xmlns:a16="http://schemas.microsoft.com/office/drawing/2014/main" id="{C546175D-D0EC-68E8-43E7-911391E50270}"/>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err="1"/>
              <a:t>What</a:t>
            </a:r>
            <a:r>
              <a:rPr lang="fr-FR" dirty="0"/>
              <a:t> are </a:t>
            </a:r>
            <a:r>
              <a:rPr lang="fr-FR" dirty="0" err="1"/>
              <a:t>your</a:t>
            </a:r>
            <a:r>
              <a:rPr lang="fr-FR" dirty="0"/>
              <a:t> key </a:t>
            </a:r>
            <a:r>
              <a:rPr lang="fr-FR" dirty="0" err="1"/>
              <a:t>differentiators</a:t>
            </a:r>
            <a:r>
              <a:rPr lang="fr-FR" dirty="0"/>
              <a:t> vs </a:t>
            </a:r>
            <a:r>
              <a:rPr lang="fr-FR" dirty="0" err="1"/>
              <a:t>your</a:t>
            </a:r>
            <a:r>
              <a:rPr lang="fr-FR" dirty="0"/>
              <a:t> </a:t>
            </a:r>
            <a:r>
              <a:rPr lang="fr-FR" dirty="0" err="1"/>
              <a:t>competitors</a:t>
            </a:r>
            <a:r>
              <a:rPr lang="fr-FR" dirty="0"/>
              <a:t>?</a:t>
            </a:r>
            <a:endParaRPr dirty="0"/>
          </a:p>
        </p:txBody>
      </p:sp>
    </p:spTree>
    <p:extLst>
      <p:ext uri="{BB962C8B-B14F-4D97-AF65-F5344CB8AC3E}">
        <p14:creationId xmlns:p14="http://schemas.microsoft.com/office/powerpoint/2010/main" val="8591061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0C48-67BA-4EC1-5D81-692105118045}"/>
              </a:ext>
            </a:extLst>
          </p:cNvPr>
          <p:cNvSpPr>
            <a:spLocks noGrp="1"/>
          </p:cNvSpPr>
          <p:nvPr>
            <p:ph type="title"/>
          </p:nvPr>
        </p:nvSpPr>
        <p:spPr>
          <a:xfrm>
            <a:off x="306000" y="306000"/>
            <a:ext cx="11353658" cy="360000"/>
          </a:xfrm>
        </p:spPr>
        <p:txBody>
          <a:bodyPr/>
          <a:lstStyle/>
          <a:p>
            <a:r>
              <a:rPr lang="en-US" dirty="0"/>
              <a:t>Our analysis of your business</a:t>
            </a:r>
          </a:p>
        </p:txBody>
      </p:sp>
      <p:sp>
        <p:nvSpPr>
          <p:cNvPr id="6" name="Text Placeholder 5">
            <a:extLst>
              <a:ext uri="{FF2B5EF4-FFF2-40B4-BE49-F238E27FC236}">
                <a16:creationId xmlns:a16="http://schemas.microsoft.com/office/drawing/2014/main" id="{9F2C3F85-38B2-9157-B857-9A02EBC3E3E9}"/>
              </a:ext>
            </a:extLst>
          </p:cNvPr>
          <p:cNvSpPr>
            <a:spLocks noGrp="1"/>
          </p:cNvSpPr>
          <p:nvPr>
            <p:ph type="body" sz="quarter" idx="13"/>
          </p:nvPr>
        </p:nvSpPr>
        <p:spPr>
          <a:xfrm>
            <a:off x="306000" y="667909"/>
            <a:ext cx="8029650" cy="391749"/>
          </a:xfrm>
        </p:spPr>
        <p:txBody>
          <a:bodyPr/>
          <a:lstStyle/>
          <a:p>
            <a:r>
              <a:rPr lang="en-US" dirty="0">
                <a:cs typeface="Arial"/>
              </a:rPr>
              <a:t>Positioning</a:t>
            </a:r>
          </a:p>
        </p:txBody>
      </p:sp>
      <p:sp>
        <p:nvSpPr>
          <p:cNvPr id="8" name="Content Placeholder 7">
            <a:extLst>
              <a:ext uri="{FF2B5EF4-FFF2-40B4-BE49-F238E27FC236}">
                <a16:creationId xmlns:a16="http://schemas.microsoft.com/office/drawing/2014/main" id="{A1258CA8-3930-8909-785F-305E1E8A18E6}"/>
              </a:ext>
            </a:extLst>
          </p:cNvPr>
          <p:cNvSpPr>
            <a:spLocks noGrp="1"/>
          </p:cNvSpPr>
          <p:nvPr>
            <p:ph sz="quarter" idx="15"/>
          </p:nvPr>
        </p:nvSpPr>
        <p:spPr>
          <a:xfrm>
            <a:off x="300709" y="1713165"/>
            <a:ext cx="11358949" cy="4292743"/>
          </a:xfrm>
        </p:spPr>
        <p:txBody>
          <a:bodyPr vert="horz" lIns="0" tIns="0" rIns="0" bIns="0" rtlCol="0" anchor="t">
            <a:noAutofit/>
          </a:bodyPr>
          <a:lstStyle/>
          <a:p>
            <a:pPr algn="l">
              <a:buFont typeface="+mj-lt"/>
              <a:buAutoNum type="arabicPeriod"/>
            </a:pPr>
            <a:r>
              <a:rPr lang="en-GB" b="1" dirty="0"/>
              <a:t>Fully Autonomous Boating: </a:t>
            </a:r>
          </a:p>
          <a:p>
            <a:pPr lvl="1"/>
            <a:r>
              <a:rPr lang="en-GB" dirty="0"/>
              <a:t>Some competitors are investing heavily in fully autonomous boating technologies, which we haven't publicly announced as a major focus. </a:t>
            </a:r>
          </a:p>
          <a:p>
            <a:pPr lvl="1"/>
            <a:r>
              <a:rPr lang="en-GB" dirty="0"/>
              <a:t>Example: Volvo Penta has been working on advanced autonomous docking systems.</a:t>
            </a:r>
          </a:p>
          <a:p>
            <a:pPr algn="l">
              <a:buFont typeface="+mj-lt"/>
              <a:buAutoNum type="arabicPeriod"/>
            </a:pPr>
            <a:r>
              <a:rPr lang="en-GB" b="1" dirty="0"/>
              <a:t>Extensive Shared Ownership Models:</a:t>
            </a:r>
          </a:p>
          <a:p>
            <a:pPr lvl="1"/>
            <a:r>
              <a:rPr lang="en-GB" dirty="0"/>
              <a:t>While we're exploring new business models, some competitors have more developed boat-sharing and subscription services.</a:t>
            </a:r>
          </a:p>
          <a:p>
            <a:pPr lvl="1"/>
            <a:r>
              <a:rPr lang="en-GB" dirty="0"/>
              <a:t>Example: Brunswick Corporation's Freedom Boat Club offers an extensive boat-sharing program.</a:t>
            </a:r>
          </a:p>
          <a:p>
            <a:pPr algn="l">
              <a:buFont typeface="+mj-lt"/>
              <a:buAutoNum type="arabicPeriod"/>
            </a:pPr>
            <a:r>
              <a:rPr lang="en-GB" b="1" dirty="0"/>
              <a:t>Advanced AI Integration:</a:t>
            </a:r>
          </a:p>
          <a:p>
            <a:pPr lvl="1"/>
            <a:r>
              <a:rPr lang="en-GB" dirty="0"/>
              <a:t>Some competitors are integrating more advanced AI systems for navigation, predictive maintenance, and onboard assistance.</a:t>
            </a:r>
          </a:p>
          <a:p>
            <a:pPr lvl="1"/>
            <a:r>
              <a:rPr lang="en-GB" dirty="0"/>
              <a:t>Example: </a:t>
            </a:r>
            <a:r>
              <a:rPr lang="en-GB" dirty="0" err="1"/>
              <a:t>Raymarine</a:t>
            </a:r>
            <a:r>
              <a:rPr lang="en-GB" dirty="0"/>
              <a:t> (a FLIR Systems brand) has developed AI-assisted navigation systems.</a:t>
            </a:r>
          </a:p>
          <a:p>
            <a:pPr algn="l">
              <a:buFont typeface="+mj-lt"/>
              <a:buAutoNum type="arabicPeriod"/>
            </a:pPr>
            <a:r>
              <a:rPr lang="en-GB" b="1" dirty="0"/>
              <a:t>Vertical Integration in Electric Propulsion:</a:t>
            </a:r>
          </a:p>
          <a:p>
            <a:pPr lvl="1"/>
            <a:r>
              <a:rPr lang="en-GB" dirty="0"/>
              <a:t>While we're developing electric and hybrid options, some competitors are more vertically integrated in electric propulsion technology. </a:t>
            </a:r>
          </a:p>
          <a:p>
            <a:pPr lvl="1"/>
            <a:r>
              <a:rPr lang="en-GB" dirty="0"/>
              <a:t>Example: </a:t>
            </a:r>
            <a:r>
              <a:rPr lang="en-GB" dirty="0" err="1"/>
              <a:t>Torqeedo</a:t>
            </a:r>
            <a:r>
              <a:rPr lang="en-GB" dirty="0"/>
              <a:t> (part of DEUTZ Group) specializes in electric boat motors and has a more comprehensive electric-only lineup.</a:t>
            </a:r>
          </a:p>
          <a:p>
            <a:pPr algn="l">
              <a:buFont typeface="+mj-lt"/>
              <a:buAutoNum type="arabicPeriod"/>
            </a:pPr>
            <a:r>
              <a:rPr lang="en-GB" b="1" dirty="0"/>
              <a:t>Extensive Use of Augmented Reality:</a:t>
            </a:r>
          </a:p>
          <a:p>
            <a:pPr lvl="1"/>
            <a:r>
              <a:rPr lang="en-GB" dirty="0"/>
              <a:t>Some competitors are using AR more extensively in boat design, customer experience, and maintenance. </a:t>
            </a:r>
          </a:p>
          <a:p>
            <a:pPr lvl="1"/>
            <a:r>
              <a:rPr lang="en-GB" dirty="0"/>
              <a:t>Example: Sea Ray (Brunswick Corporation) has experimented with AR for boat showcasing and customization.</a:t>
            </a:r>
          </a:p>
        </p:txBody>
      </p:sp>
      <p:sp>
        <p:nvSpPr>
          <p:cNvPr id="10" name="Text Placeholder 6">
            <a:extLst>
              <a:ext uri="{FF2B5EF4-FFF2-40B4-BE49-F238E27FC236}">
                <a16:creationId xmlns:a16="http://schemas.microsoft.com/office/drawing/2014/main" id="{C546175D-D0EC-68E8-43E7-911391E50270}"/>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err="1"/>
              <a:t>What</a:t>
            </a:r>
            <a:r>
              <a:rPr lang="fr-FR" dirty="0"/>
              <a:t> are </a:t>
            </a:r>
            <a:r>
              <a:rPr lang="fr-FR" dirty="0" err="1"/>
              <a:t>your</a:t>
            </a:r>
            <a:r>
              <a:rPr lang="fr-FR" dirty="0"/>
              <a:t> </a:t>
            </a:r>
            <a:r>
              <a:rPr lang="fr-FR" dirty="0" err="1"/>
              <a:t>competitors</a:t>
            </a:r>
            <a:r>
              <a:rPr lang="fr-FR" dirty="0"/>
              <a:t> </a:t>
            </a:r>
            <a:r>
              <a:rPr lang="fr-FR" dirty="0" err="1"/>
              <a:t>doing</a:t>
            </a:r>
            <a:r>
              <a:rPr lang="fr-FR" dirty="0"/>
              <a:t> </a:t>
            </a:r>
            <a:r>
              <a:rPr lang="fr-FR" dirty="0" err="1"/>
              <a:t>that</a:t>
            </a:r>
            <a:r>
              <a:rPr lang="fr-FR" dirty="0"/>
              <a:t> </a:t>
            </a:r>
            <a:r>
              <a:rPr lang="fr-FR" dirty="0" err="1"/>
              <a:t>you</a:t>
            </a:r>
            <a:r>
              <a:rPr lang="fr-FR" dirty="0"/>
              <a:t> are not?</a:t>
            </a:r>
            <a:endParaRPr dirty="0"/>
          </a:p>
        </p:txBody>
      </p:sp>
    </p:spTree>
    <p:extLst>
      <p:ext uri="{BB962C8B-B14F-4D97-AF65-F5344CB8AC3E}">
        <p14:creationId xmlns:p14="http://schemas.microsoft.com/office/powerpoint/2010/main" val="3108905738"/>
      </p:ext>
    </p:extLst>
  </p:cSld>
  <p:clrMapOvr>
    <a:masterClrMapping/>
  </p:clrMapOvr>
  <p:transition>
    <p:fade/>
  </p:transition>
</p:sld>
</file>

<file path=ppt/theme/theme1.xml><?xml version="1.0" encoding="utf-8"?>
<a:theme xmlns:a="http://schemas.openxmlformats.org/drawingml/2006/main" name="Office Theme">
  <a:themeElements>
    <a:clrScheme name="Forvis_Mazars">
      <a:dk1>
        <a:srgbClr val="464B4B"/>
      </a:dk1>
      <a:lt1>
        <a:srgbClr val="FFFFFF"/>
      </a:lt1>
      <a:dk2>
        <a:srgbClr val="0072CE"/>
      </a:dk2>
      <a:lt2>
        <a:srgbClr val="F4F4F4"/>
      </a:lt2>
      <a:accent1>
        <a:srgbClr val="0072CE"/>
      </a:accent1>
      <a:accent2>
        <a:srgbClr val="4AA7B7"/>
      </a:accent2>
      <a:accent3>
        <a:srgbClr val="171C8F"/>
      </a:accent3>
      <a:accent4>
        <a:srgbClr val="27B093"/>
      </a:accent4>
      <a:accent5>
        <a:srgbClr val="B1B3B3"/>
      </a:accent5>
      <a:accent6>
        <a:srgbClr val="5D93CD"/>
      </a:accent6>
      <a:hlink>
        <a:srgbClr val="5D93CD"/>
      </a:hlink>
      <a:folHlink>
        <a:srgbClr val="84ADD8"/>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DA244606-28F8-41DE-8871-7B3BE42CCAEE}" vid="{91F7C969-1147-4725-8C5B-65ADA037C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7AA23D7FFD7419F7CD23536114599" ma:contentTypeVersion="14" ma:contentTypeDescription="Create a new document." ma:contentTypeScope="" ma:versionID="6ccd3fef44c80dee6dc72f36f87908fc">
  <xsd:schema xmlns:xsd="http://www.w3.org/2001/XMLSchema" xmlns:xs="http://www.w3.org/2001/XMLSchema" xmlns:p="http://schemas.microsoft.com/office/2006/metadata/properties" xmlns:ns2="c430a472-f72d-4dae-80d1-1ff415479c86" xmlns:ns3="9195d2cc-e29b-47d4-97a1-b3580f8ba856" targetNamespace="http://schemas.microsoft.com/office/2006/metadata/properties" ma:root="true" ma:fieldsID="623989df7f7f6d91266b061fa85310d9" ns2:_="" ns3:_="">
    <xsd:import namespace="c430a472-f72d-4dae-80d1-1ff415479c86"/>
    <xsd:import namespace="9195d2cc-e29b-47d4-97a1-b3580f8ba85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0a472-f72d-4dae-80d1-1ff415479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ae0aa21-f092-4d7c-8480-48d435008a8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195d2cc-e29b-47d4-97a1-b3580f8ba85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1944c74-4588-40ad-81dd-a0f5b7301d80}" ma:internalName="TaxCatchAll" ma:showField="CatchAllData" ma:web="9195d2cc-e29b-47d4-97a1-b3580f8ba856">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430a472-f72d-4dae-80d1-1ff415479c86">
      <Terms xmlns="http://schemas.microsoft.com/office/infopath/2007/PartnerControls"/>
    </lcf76f155ced4ddcb4097134ff3c332f>
    <TaxCatchAll xmlns="9195d2cc-e29b-47d4-97a1-b3580f8ba85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F1DFB0-38E3-4CFF-A36D-3D8BFBCD5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30a472-f72d-4dae-80d1-1ff415479c86"/>
    <ds:schemaRef ds:uri="9195d2cc-e29b-47d4-97a1-b3580f8ba8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69420E-1F5C-4BCF-9B56-25498CED95E2}">
  <ds:schemaRefs>
    <ds:schemaRef ds:uri="http://schemas.microsoft.com/office/2006/documentManagement/types"/>
    <ds:schemaRef ds:uri="7704eb4b-7b49-41f0-8d03-7eb2706c8b88"/>
    <ds:schemaRef ds:uri="http://schemas.openxmlformats.org/package/2006/metadata/core-properties"/>
    <ds:schemaRef ds:uri="http://www.w3.org/XML/1998/namespace"/>
    <ds:schemaRef ds:uri="http://schemas.microsoft.com/office/2006/metadata/properties"/>
    <ds:schemaRef ds:uri="http://purl.org/dc/elements/1.1/"/>
    <ds:schemaRef ds:uri="http://schemas.microsoft.com/office/infopath/2007/PartnerControls"/>
    <ds:schemaRef ds:uri="6d13eecd-2e28-48af-b09a-eabd145800b6"/>
    <ds:schemaRef ds:uri="http://purl.org/dc/dcmitype/"/>
    <ds:schemaRef ds:uri="http://purl.org/dc/terms/"/>
    <ds:schemaRef ds:uri="c430a472-f72d-4dae-80d1-1ff415479c86"/>
    <ds:schemaRef ds:uri="9195d2cc-e29b-47d4-97a1-b3580f8ba856"/>
  </ds:schemaRefs>
</ds:datastoreItem>
</file>

<file path=customXml/itemProps3.xml><?xml version="1.0" encoding="utf-8"?>
<ds:datastoreItem xmlns:ds="http://schemas.openxmlformats.org/officeDocument/2006/customXml" ds:itemID="{227F4365-9647-4C6B-ACE1-DDB3C72F68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6008</TotalTime>
  <Words>4182</Words>
  <Application>Microsoft Macintosh PowerPoint</Application>
  <PresentationFormat>Widescreen</PresentationFormat>
  <Paragraphs>428</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Calibri</vt:lpstr>
      <vt:lpstr>Menlo</vt:lpstr>
      <vt:lpstr>Office Theme</vt:lpstr>
      <vt:lpstr>Forvis Mazars Data &amp; AI Services  Presentation to Groupe Beneteau</vt:lpstr>
      <vt:lpstr>Our analysis of your business</vt:lpstr>
      <vt:lpstr>Our analysis of your business</vt:lpstr>
      <vt:lpstr>Our analysis of your business</vt:lpstr>
      <vt:lpstr>Our analysis of your business</vt:lpstr>
      <vt:lpstr>Our analysis of your business</vt:lpstr>
      <vt:lpstr>Our analysis of your business</vt:lpstr>
      <vt:lpstr>Our analysis of your business</vt:lpstr>
      <vt:lpstr>Our analysis of your business</vt:lpstr>
      <vt:lpstr>Our analysis of your business</vt:lpstr>
      <vt:lpstr>Our analysis of your business</vt:lpstr>
      <vt:lpstr>Our analysis of your business</vt:lpstr>
      <vt:lpstr>Our analysis of your business</vt:lpstr>
      <vt:lpstr>How we can help</vt:lpstr>
      <vt:lpstr>How we can help</vt:lpstr>
      <vt:lpstr>PowerPoint Presentation</vt:lpstr>
      <vt:lpstr>Our Team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at Forvis Mazars</dc:title>
  <dc:creator>Viot Renaud</dc:creator>
  <cp:lastModifiedBy>Jeremy Ravenel</cp:lastModifiedBy>
  <cp:revision>1064</cp:revision>
  <dcterms:created xsi:type="dcterms:W3CDTF">2024-06-10T06:04:43Z</dcterms:created>
  <dcterms:modified xsi:type="dcterms:W3CDTF">2025-02-10T12:46:14Z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0x01010070D6FC144151734F9C09BAEAD681CF33</vt:lpwstr>
  </property>
  <property fmtid="{D5CDD505-2E9C-101B-9397-08002B2CF9AE}" pid="3" name="MediaServiceImageTags">
    <vt:lpwstr/>
  </property>
</Properties>
</file>