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D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C923-879E-9D1A-C044-20B4F6E3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5CCEA-B5F3-43CD-2BC3-CC3E72FD4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2BC8-1AF6-AF9C-01AC-268ED039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62B0-91AD-5324-78C5-A5017A9F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920A-9B87-CF01-EA59-CA03D3F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CDFB-627A-53A9-479B-D3E61C0D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CA63C-24B6-B1ED-7891-D28751D4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D3BF7-7EB9-A748-D127-8CAA830F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5CDE-2F32-FC45-17A2-0C79534B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5CE8-48E2-ADD3-EA5B-2FB6956F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37669-45DE-85AB-6E86-603BBE176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01610-AB11-2130-76DB-1545FB1E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5575-B9D8-3153-6A84-61CCB606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15B1-02FA-8004-46DF-4BB7A8F4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B53D-4F8F-6986-4F50-7D6FB019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3517-29F2-8D2B-9F68-6EF08AF5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CE62-FFA5-529A-C841-92F24A95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EE4E-5679-7CC2-3545-AB0B849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B163-1410-F057-AA70-0873B973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7961-ACB0-A3BB-60CF-3EAC492D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31DC-54AC-1373-8D2C-DA085A77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0FEF-2A25-C8D8-CB8B-7D680E3F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8F85-19F1-1117-05E1-06F47660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F30D-09E8-A08F-0A08-20D4F64F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464C-9BF9-D98D-B102-24A6FC30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C3FD-6B97-955D-D2E4-13A37C37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6E87-F9EB-ACBE-AEEE-DF6C071D3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E065-FD6E-9DBF-329F-E5B4F630F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5FE96-51E6-06D3-2E75-576F4EC2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6F141-4F66-5FF7-ED66-352BC016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C4A3-F306-A51D-B04F-F23AF0CD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7442-FC29-3A1A-DE9D-40C810EA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57564-2CD3-6A6C-1434-5E892A48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87BF7-5781-987C-0656-58E8EE91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0C70A-ABB6-BEEB-EEBC-87E76603E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437FF-6730-D1D9-D70E-FEDC0B4D9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399E-09E0-9D8D-67BF-303128DB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23C52-9560-23E4-4436-EAFB9493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B97DF-9675-76A6-E8E3-781FF693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723A-3310-43DA-AB78-FC1FFD1B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15056-824A-7BDA-B588-DE0A9C0B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8533D-B85A-42FE-5065-71E78783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CAE48-E5C1-AC08-0720-3EEEF110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0633F-5D23-3C21-ABAF-45E4518A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CB9B3-CC64-66D4-0DB3-2111B6BF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2FC9C-3669-5F07-B55A-A84D091A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3CB2-2057-1D52-E1A8-182D12C2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25F8-1CA5-2EE5-A613-7F639DC6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A66B4-8408-F8AA-BC8F-09B26C117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F3B4F-4A36-C92D-A3AD-8785F0ED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02E80-94CA-D568-9ECD-830E811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804E-1F06-34DE-9401-D0D77BE2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65E8-E192-F76B-2493-512E734C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B69E6-E221-B893-986E-E822916F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70733-B8B3-FD35-3C94-C9BDD837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A1D0-2BB4-DAB5-63E3-4E8D5D42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E4BA-7BC6-5B7E-C7B0-652C3629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B873-71A8-E5C7-0742-37E10EF9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021A9-10CA-0806-4761-F2765A8A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97CC-02EE-79B8-5DF7-02F27BFB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7B2DF-21C9-04B1-E629-A9418D0B9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A2DA0-6B40-4D5C-959C-1829054D176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FD44-B6FC-AA0C-3A9F-B954D0501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72C8-A801-549E-44DC-8C7DED41F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DE579-3AC9-60AD-E392-D148D43D67DD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773408" y="2916823"/>
            <a:ext cx="3616913" cy="870431"/>
          </a:xfrm>
        </p:spPr>
        <p:txBody>
          <a:bodyPr wrap="square">
            <a:spAutoFit/>
          </a:bodyPr>
          <a:lstStyle/>
          <a:p>
            <a:r>
              <a:rPr lang="en-US" sz="2800" dirty="0" err="1"/>
              <a:t>Template_Organization_name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974B-0B16-3329-6F98-DBB7E420A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195" y="5191432"/>
            <a:ext cx="3125337" cy="55599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Naas.ai – </a:t>
            </a:r>
            <a:r>
              <a:rPr lang="en-US" sz="1800" dirty="0" err="1"/>
              <a:t>Universival</a:t>
            </a:r>
            <a:r>
              <a:rPr lang="en-US" sz="1800" dirty="0"/>
              <a:t> Data &amp; AI Platform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DF782-7853-3B0A-919B-16EFC258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080602"/>
            <a:ext cx="5708649" cy="46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1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E9-F6FC-338B-0F69-FF34CDD7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8889-30B7-D1A3-FB9B-7E498DE25BF4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Template_Answer</a:t>
            </a:r>
            <a:r>
              <a:rPr lang="en-US" sz="1800" dirty="0"/>
              <a:t> to “What makes your products and services stand out in your market?”: List products and services with key differentiations</a:t>
            </a:r>
          </a:p>
          <a:p>
            <a:pPr marL="0" indent="0">
              <a:buNone/>
            </a:pPr>
            <a:r>
              <a:rPr lang="en-US" sz="1800" dirty="0"/>
              <a:t>Products:</a:t>
            </a:r>
          </a:p>
          <a:p>
            <a:pPr marL="0" indent="0">
              <a:buNone/>
            </a:pPr>
            <a:r>
              <a:rPr lang="en-US" sz="1800" dirty="0"/>
              <a:t>- </a:t>
            </a:r>
          </a:p>
          <a:p>
            <a:pPr marL="0" indent="0">
              <a:buNone/>
            </a:pPr>
            <a:r>
              <a:rPr lang="en-US" sz="1800" dirty="0"/>
              <a:t>- </a:t>
            </a:r>
          </a:p>
          <a:p>
            <a:pPr marL="0" indent="0">
              <a:buNone/>
            </a:pPr>
            <a:r>
              <a:rPr lang="en-US" sz="1800" dirty="0"/>
              <a:t>Services:</a:t>
            </a:r>
          </a:p>
          <a:p>
            <a:pPr marL="0" indent="0">
              <a:buNone/>
            </a:pPr>
            <a:r>
              <a:rPr lang="en-US" sz="1800" dirty="0"/>
              <a:t>-</a:t>
            </a:r>
          </a:p>
          <a:p>
            <a:pPr marL="0" indent="0">
              <a:buNone/>
            </a:pPr>
            <a:r>
              <a:rPr lang="en-US" sz="1800" dirty="0"/>
              <a:t>-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8CF7A-6F7A-1C59-B925-0965125F7231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What makes your products and services stand out in your market?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6D392-B9DA-9265-EF68-F408C251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FE72B-68E0-78A1-9070-881392EC2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3462-4819-71FF-8E6B-C6BF2DBE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813E-3D3A-E012-7CCE-ED31FF7F4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Template_Answer</a:t>
            </a:r>
            <a:r>
              <a:rPr lang="en-US" sz="1800" dirty="0"/>
              <a:t> to “How do you ensure the delivery of your offering?”: List technological and human capabilities of the organization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FF8C89-8AF2-7862-78FF-697B47C302A4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How do you ensure the delivery of your offering?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CFDF0-4E18-7281-910C-841930B6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34391-9DF2-D131-FFA0-1CB516B11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61A0-01EB-A9F4-56CA-84A7D3C3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C186-5471-ABA7-B6A6-985E8EA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Template_Answer</a:t>
            </a:r>
            <a:r>
              <a:rPr lang="en-US" sz="1800" dirty="0"/>
              <a:t> to “What are the current dynamics of your market?” : Provide market size and </a:t>
            </a:r>
            <a:r>
              <a:rPr lang="en-US" sz="1800" dirty="0" err="1"/>
              <a:t>cagr</a:t>
            </a:r>
            <a:r>
              <a:rPr lang="en-US" sz="1800" dirty="0"/>
              <a:t> evolution and global overview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6BDE19-D419-4D77-E7D9-C87C227A7D11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What are the current dynamics of your market?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C2FEF-D244-2B94-FC12-9B51ED9E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6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C90F1-B4A9-2BC2-2C9B-C27516471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64F0-E580-8764-9072-028DC597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E9B2-2D1E-8FA7-ED25-F554B8269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594"/>
            <a:ext cx="10515600" cy="3432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Template_Answer</a:t>
            </a:r>
            <a:r>
              <a:rPr lang="en-US" sz="1800" dirty="0"/>
              <a:t> to “How do you position yourself vs your competitors?”: Develop 3 main ideas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5BE18B-3F66-B083-314B-6A8D785AE397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How do you position yourself vs your competitors?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384AC-8E01-0E88-043D-689A4B7A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2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155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Template_Organization_name</vt:lpstr>
      <vt:lpstr>Offering</vt:lpstr>
      <vt:lpstr>Capabilities</vt:lpstr>
      <vt:lpstr>Market</vt:lpstr>
      <vt:lpstr>Positioning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Florent RAVENEL</dc:creator>
  <cp:lastModifiedBy>Florent RAVENEL</cp:lastModifiedBy>
  <cp:revision>11</cp:revision>
  <dcterms:created xsi:type="dcterms:W3CDTF">2025-02-03T10:38:08Z</dcterms:created>
  <dcterms:modified xsi:type="dcterms:W3CDTF">2025-02-05T10:34:36Z</dcterms:modified>
</cp:coreProperties>
</file>