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773408" y="992094"/>
            <a:ext cx="3888533" cy="2795160"/>
          </a:xfrm>
        </p:spPr>
        <p:txBody>
          <a:bodyPr>
            <a:noAutofit/>
          </a:bodyPr>
          <a:lstStyle/>
          <a:p>
            <a:r>
              <a:rPr lang="en-US" sz="4000" dirty="0"/>
              <a:t>&lt;PRESENTATION</a:t>
            </a:r>
            <a:br>
              <a:rPr lang="en-US" sz="4000" dirty="0"/>
            </a:br>
            <a:r>
              <a:rPr lang="en-US" sz="4000" dirty="0"/>
              <a:t>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5191432"/>
            <a:ext cx="3125337" cy="555990"/>
          </a:xfrm>
        </p:spPr>
        <p:txBody>
          <a:bodyPr>
            <a:normAutofit/>
          </a:bodyPr>
          <a:lstStyle/>
          <a:p>
            <a:r>
              <a:rPr lang="en-US" sz="1800" dirty="0"/>
              <a:t>&lt;PRESENTATION SUBTITLE&gt;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DF782-7853-3B0A-919B-16EFC25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080602"/>
            <a:ext cx="5708649" cy="4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&lt;SLIDE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&lt;Content:  Consists of text to convey specific information as part of a presentation. It must be clear and persuasive&gt;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8CF7A-6F7A-1C59-B925-0965125F723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&lt;Key Idea: Sentence &amp; Question&gt;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D392-B9DA-9265-EF68-F408C25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80D0-E211-38D8-17E0-4CAA0CA0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F3B6-A29B-ED22-C83B-0C04ED0B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&lt;SLIDE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C2FC-D0A7-3E33-0367-68B7A85628C2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&lt;Content:  Consists of text to convey specific information as part of a presentation. It must be clear and persuasive&gt;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5CCCC6-F3CB-1C2D-2495-A4173C7A0AE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&lt;Key Idea: Sentence &amp; Question&gt;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0E885-133C-8514-4705-0202A233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552DA-963E-04CC-2434-92C7BD5D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F025-6C35-A391-A590-9BEDF01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&lt;SLIDE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B36A-55CB-DF5D-963F-D80730942845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&lt;Content:  Consists of text to convey specific information as part of a presentation. It must be clear and persuasive&gt;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DBD-4FC9-0D23-4BA4-C35FC4E667BB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&lt;Key Idea: Sentence &amp; Question&gt;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7F23E-11CC-E0ED-01D1-ABE9AABE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1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6E6F2-B52B-55DC-59C7-7FC78B08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8C3-D3F9-C011-64D4-7DFB82B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&lt;SLIDE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39D5-6686-8C7E-0756-0321D9D2049A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&lt;Content:  Consists of text to convey specific information as part of a presentation. It must start with engaging introduction, then concise and relevant information and finish with a conclusion that open the subject of the next slide. The maximum number of char are 1500&gt;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33F43-F701-BBBF-DC87-CB808A48A46F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&lt;Key Idea: sentence or question&gt;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C0D1C-B8DB-9E64-FFFA-34D40880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1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04F7-F552-29D5-4E1A-C40A7C67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8E11-5484-116D-A339-D6965F06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C3C9-057D-DE88-2067-D9C177145DF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Answer details with text and bullet points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A78BC9-4119-8B99-F6EB-0B0845F363F9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10C70-5E82-75A8-F784-724D6190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186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&lt;PRESENTATION TITLE&gt;</vt:lpstr>
      <vt:lpstr>&lt;SLIDE TITLE&gt;</vt:lpstr>
      <vt:lpstr>&lt;SLIDE TITLE&gt;</vt:lpstr>
      <vt:lpstr>&lt;SLIDE TITLE&gt;</vt:lpstr>
      <vt:lpstr>&lt;SLIDE TITLE&gt;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12</cp:revision>
  <dcterms:created xsi:type="dcterms:W3CDTF">2025-02-03T10:38:08Z</dcterms:created>
  <dcterms:modified xsi:type="dcterms:W3CDTF">2025-02-06T13:41:40Z</dcterms:modified>
</cp:coreProperties>
</file>