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Autofit/>
          </a:bodyPr>
          <a:lstStyle/>
          <a:p>
            <a:r>
              <a:rPr lang="en-US" sz="2800" dirty="0" err="1"/>
              <a:t>Template_Organization_name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5191432"/>
            <a:ext cx="3125337" cy="55599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Naas.ai – </a:t>
            </a:r>
            <a:r>
              <a:rPr lang="en-US" sz="1800" dirty="0" err="1"/>
              <a:t>Universival</a:t>
            </a:r>
            <a:r>
              <a:rPr lang="en-US" sz="1800" dirty="0"/>
              <a:t> Data &amp; AI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DF782-7853-3B0A-919B-16EFC25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080602"/>
            <a:ext cx="5708649" cy="4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makes your products and services stand out in your market?”: List products and services with key differentiations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8CF7A-6F7A-1C59-B925-0965125F723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makes your products and services stand out in your market?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D392-B9DA-9265-EF68-F408C25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E72B-68E0-78A1-9070-881392EC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3462-4819-71FF-8E6B-C6BF2DBE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813E-3D3A-E012-7CCE-ED31FF7F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ensure the delivery of your offering?”: List technological and human capabilities of the organization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F8C89-8AF2-7862-78FF-697B47C302A4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ensure the delivery of your offering?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FDF0-4E18-7281-910C-841930B6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4391-9DF2-D131-FFA0-1CB516B1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61A0-01EB-A9F4-56CA-84A7D3C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186-5471-ABA7-B6A6-985E8EA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are the current dynamics of your market?” : Provide market size and </a:t>
            </a:r>
            <a:r>
              <a:rPr lang="en-US" sz="1800" dirty="0" err="1"/>
              <a:t>cagr</a:t>
            </a:r>
            <a:r>
              <a:rPr lang="en-US" sz="1800" dirty="0"/>
              <a:t> evolution and global overview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BDE19-D419-4D77-E7D9-C87C227A7D1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are the current dynamics of your market?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C2FEF-D244-2B94-FC12-9B51ED9E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90F1-B4A9-2BC2-2C9B-C2751647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64F0-E580-8764-9072-028DC597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E9B2-2D1E-8FA7-ED25-F554B826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43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position yourself vs your competitors?”: Develop 3 main ideas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BE18B-3F66-B083-314B-6A8D785AE397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position yourself vs your competitors?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384AC-8E01-0E88-043D-689A4B7A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Template_Organization_name</vt:lpstr>
      <vt:lpstr>Offering</vt:lpstr>
      <vt:lpstr>Capabilities</vt:lpstr>
      <vt:lpstr>Market</vt:lpstr>
      <vt:lpstr>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9</cp:revision>
  <dcterms:created xsi:type="dcterms:W3CDTF">2025-02-03T10:38:08Z</dcterms:created>
  <dcterms:modified xsi:type="dcterms:W3CDTF">2025-02-04T09:11:07Z</dcterms:modified>
</cp:coreProperties>
</file>