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DD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9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C923-879E-9D1A-C044-20B4F6E3B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5CCEA-B5F3-43CD-2BC3-CC3E72FD4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2BC8-1AF6-AF9C-01AC-268ED039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962B0-91AD-5324-78C5-A5017A9F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920A-9B87-CF01-EA59-CA03D3F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7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CDFB-627A-53A9-479B-D3E61C0D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CA63C-24B6-B1ED-7891-D28751D4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D3BF7-7EB9-A748-D127-8CAA830F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5CDE-2F32-FC45-17A2-0C79534B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5CE8-48E2-ADD3-EA5B-2FB6956F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37669-45DE-85AB-6E86-603BBE176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01610-AB11-2130-76DB-1545FB1E5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15575-B9D8-3153-6A84-61CCB606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415B1-02FA-8004-46DF-4BB7A8F4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B53D-4F8F-6986-4F50-7D6FB019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3517-29F2-8D2B-9F68-6EF08AF5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BCE62-FFA5-529A-C841-92F24A958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BEE4E-5679-7CC2-3545-AB0B8495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B163-1410-F057-AA70-0873B973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57961-ACB0-A3BB-60CF-3EAC492D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2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31DC-54AC-1373-8D2C-DA085A77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00FEF-2A25-C8D8-CB8B-7D680E3FB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8F85-19F1-1117-05E1-06F47660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2F30D-09E8-A08F-0A08-20D4F64F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464C-9BF9-D98D-B102-24A6FC30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C3FD-6B97-955D-D2E4-13A37C37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6E87-F9EB-ACBE-AEEE-DF6C071D3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AE065-FD6E-9DBF-329F-E5B4F630F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5FE96-51E6-06D3-2E75-576F4EC2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6F141-4F66-5FF7-ED66-352BC016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0C4A3-F306-A51D-B04F-F23AF0CD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7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7442-FC29-3A1A-DE9D-40C810EA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57564-2CD3-6A6C-1434-5E892A48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87BF7-5781-987C-0656-58E8EE91E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0C70A-ABB6-BEEB-EEBC-87E76603E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437FF-6730-D1D9-D70E-FEDC0B4D9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B399E-09E0-9D8D-67BF-303128DB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23C52-9560-23E4-4436-EAFB9493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B97DF-9675-76A6-E8E3-781FF693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2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723A-3310-43DA-AB78-FC1FFD1B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15056-824A-7BDA-B588-DE0A9C0B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8533D-B85A-42FE-5065-71E78783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CAE48-E5C1-AC08-0720-3EEEF110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0633F-5D23-3C21-ABAF-45E4518A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CB9B3-CC64-66D4-0DB3-2111B6BF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2FC9C-3669-5F07-B55A-A84D091A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3CB2-2057-1D52-E1A8-182D12C2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25F8-1CA5-2EE5-A613-7F639DC6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A66B4-8408-F8AA-BC8F-09B26C117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F3B4F-4A36-C92D-A3AD-8785F0ED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02E80-94CA-D568-9ECD-830E8117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804E-1F06-34DE-9401-D0D77BE2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8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65E8-E192-F76B-2493-512E734C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B69E6-E221-B893-986E-E822916F9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70733-B8B3-FD35-3C94-C9BDD837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A1D0-2BB4-DAB5-63E3-4E8D5D42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9E4BA-7BC6-5B7E-C7B0-652C3629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1B873-71A8-E5C7-0742-37E10EF9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021A9-10CA-0806-4761-F2765A8A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497CC-02EE-79B8-5DF7-02F27BFBA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7B2DF-21C9-04B1-E629-A9418D0B9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FD44-B6FC-AA0C-3A9F-B954D0501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72C8-A801-549E-44DC-8C7DED41F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DE579-3AC9-60AD-E392-D148D43D67DD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Autofit/>
          </a:bodyPr>
          <a:lstStyle/>
          <a:p>
            <a:r>
              <a:rPr lang="en-US" sz="2800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0974B-0B16-3329-6F98-DBB7E420A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195" y="5191432"/>
            <a:ext cx="3125337" cy="555990"/>
          </a:xfrm>
        </p:spPr>
        <p:txBody>
          <a:bodyPr>
            <a:normAutofit/>
          </a:bodyPr>
          <a:lstStyle/>
          <a:p>
            <a:r>
              <a:rPr lang="en-US" sz="1800" dirty="0"/>
              <a:t>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DF782-7853-3B0A-919B-16EFC2589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1080602"/>
            <a:ext cx="5708649" cy="466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1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55E9-F6FC-338B-0F69-FF34CDD7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8889-30B7-D1A3-FB9B-7E498DE25BF4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838200" y="2192594"/>
            <a:ext cx="10515600" cy="3984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Answer details with text and bullet points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88CF7A-6F7A-1C59-B925-0965125F7231}"/>
              </a:ext>
            </a:extLst>
          </p:cNvPr>
          <p:cNvSpPr txBox="1">
            <a:spLocks/>
          </p:cNvSpPr>
          <p:nvPr/>
        </p:nvSpPr>
        <p:spPr>
          <a:xfrm>
            <a:off x="838200" y="1410481"/>
            <a:ext cx="10515600" cy="56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7DD82"/>
                </a:solidFill>
              </a:rPr>
              <a:t>Question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6D392-B9DA-9265-EF68-F408C251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32" y="6261151"/>
            <a:ext cx="333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5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B7094-43FF-59EE-9F82-4B178272B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2F50-F406-BC20-9DC9-D6BB6CB8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EE09-29C5-B71C-C936-2F713951A953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838201" y="2192594"/>
            <a:ext cx="4785852" cy="3984369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Element 1 detail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1E13A-D61F-E1C7-F1AB-27090AC21EEF}"/>
              </a:ext>
            </a:extLst>
          </p:cNvPr>
          <p:cNvSpPr txBox="1">
            <a:spLocks/>
          </p:cNvSpPr>
          <p:nvPr/>
        </p:nvSpPr>
        <p:spPr>
          <a:xfrm>
            <a:off x="838200" y="1410481"/>
            <a:ext cx="10515600" cy="56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7DD82"/>
                </a:solidFill>
              </a:rPr>
              <a:t>Question to compare 2 elements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53CBA-6972-D3D0-3E41-D5C5516E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32" y="6261151"/>
            <a:ext cx="333375" cy="3333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B5E5ED-E522-EC8C-F97D-847187154643}"/>
              </a:ext>
            </a:extLst>
          </p:cNvPr>
          <p:cNvSpPr txBox="1">
            <a:spLocks noChangeAspect="1"/>
          </p:cNvSpPr>
          <p:nvPr/>
        </p:nvSpPr>
        <p:spPr>
          <a:xfrm>
            <a:off x="6567949" y="2192593"/>
            <a:ext cx="4785852" cy="39843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Element 2 details</a:t>
            </a:r>
          </a:p>
        </p:txBody>
      </p:sp>
    </p:spTree>
    <p:extLst>
      <p:ext uri="{BB962C8B-B14F-4D97-AF65-F5344CB8AC3E}">
        <p14:creationId xmlns:p14="http://schemas.microsoft.com/office/powerpoint/2010/main" val="314886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25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TITLE</vt:lpstr>
      <vt:lpstr>SLIDE TITLE</vt:lpstr>
      <vt:lpstr>SLIDE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Florent RAVENEL</dc:creator>
  <cp:lastModifiedBy>Florent RAVENEL</cp:lastModifiedBy>
  <cp:revision>8</cp:revision>
  <dcterms:created xsi:type="dcterms:W3CDTF">2025-02-03T10:38:08Z</dcterms:created>
  <dcterms:modified xsi:type="dcterms:W3CDTF">2025-02-04T08:22:24Z</dcterms:modified>
</cp:coreProperties>
</file>