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80700"/>
  <p:notesSz cx="7556500" cy="1068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1603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24181" y="10355719"/>
            <a:ext cx="2660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‹N°›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442" y="1084938"/>
            <a:ext cx="7061834" cy="95250"/>
          </a:xfrm>
          <a:custGeom>
            <a:avLst/>
            <a:gdLst/>
            <a:ahLst/>
            <a:cxnLst/>
            <a:rect l="l" t="t" r="r" b="b"/>
            <a:pathLst>
              <a:path w="7061834" h="95250">
                <a:moveTo>
                  <a:pt x="7061615" y="95170"/>
                </a:moveTo>
                <a:lnTo>
                  <a:pt x="0" y="95170"/>
                </a:lnTo>
                <a:lnTo>
                  <a:pt x="0" y="0"/>
                </a:lnTo>
                <a:lnTo>
                  <a:pt x="7061615" y="0"/>
                </a:lnTo>
                <a:lnTo>
                  <a:pt x="7061615" y="95170"/>
                </a:lnTo>
                <a:close/>
              </a:path>
            </a:pathLst>
          </a:custGeom>
          <a:solidFill>
            <a:srgbClr val="1C6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701" y="2330450"/>
            <a:ext cx="3959225" cy="190500"/>
          </a:xfrm>
          <a:custGeom>
            <a:avLst/>
            <a:gdLst/>
            <a:ahLst/>
            <a:cxnLst/>
            <a:rect l="l" t="t" r="r" b="b"/>
            <a:pathLst>
              <a:path w="3959225" h="190500">
                <a:moveTo>
                  <a:pt x="1256245" y="88912"/>
                </a:moveTo>
                <a:lnTo>
                  <a:pt x="1243685" y="47485"/>
                </a:lnTo>
                <a:lnTo>
                  <a:pt x="1208760" y="12560"/>
                </a:lnTo>
                <a:lnTo>
                  <a:pt x="1167333" y="0"/>
                </a:lnTo>
                <a:lnTo>
                  <a:pt x="88925" y="0"/>
                </a:lnTo>
                <a:lnTo>
                  <a:pt x="47498" y="12560"/>
                </a:lnTo>
                <a:lnTo>
                  <a:pt x="12573" y="47485"/>
                </a:lnTo>
                <a:lnTo>
                  <a:pt x="0" y="88912"/>
                </a:lnTo>
                <a:lnTo>
                  <a:pt x="0" y="95161"/>
                </a:lnTo>
                <a:lnTo>
                  <a:pt x="0" y="101409"/>
                </a:lnTo>
                <a:lnTo>
                  <a:pt x="12573" y="142849"/>
                </a:lnTo>
                <a:lnTo>
                  <a:pt x="47498" y="177774"/>
                </a:lnTo>
                <a:lnTo>
                  <a:pt x="88925" y="190334"/>
                </a:lnTo>
                <a:lnTo>
                  <a:pt x="1167333" y="190334"/>
                </a:lnTo>
                <a:lnTo>
                  <a:pt x="1208760" y="177774"/>
                </a:lnTo>
                <a:lnTo>
                  <a:pt x="1243685" y="142849"/>
                </a:lnTo>
                <a:lnTo>
                  <a:pt x="1256245" y="101409"/>
                </a:lnTo>
                <a:lnTo>
                  <a:pt x="1256245" y="88912"/>
                </a:lnTo>
                <a:close/>
              </a:path>
              <a:path w="3959225" h="190500">
                <a:moveTo>
                  <a:pt x="1922437" y="88912"/>
                </a:moveTo>
                <a:lnTo>
                  <a:pt x="1909876" y="47485"/>
                </a:lnTo>
                <a:lnTo>
                  <a:pt x="1874951" y="12560"/>
                </a:lnTo>
                <a:lnTo>
                  <a:pt x="1833524" y="0"/>
                </a:lnTo>
                <a:lnTo>
                  <a:pt x="1373720" y="0"/>
                </a:lnTo>
                <a:lnTo>
                  <a:pt x="1332293" y="12560"/>
                </a:lnTo>
                <a:lnTo>
                  <a:pt x="1297368" y="47485"/>
                </a:lnTo>
                <a:lnTo>
                  <a:pt x="1284795" y="88912"/>
                </a:lnTo>
                <a:lnTo>
                  <a:pt x="1284795" y="95161"/>
                </a:lnTo>
                <a:lnTo>
                  <a:pt x="1284795" y="101409"/>
                </a:lnTo>
                <a:lnTo>
                  <a:pt x="1297368" y="142849"/>
                </a:lnTo>
                <a:lnTo>
                  <a:pt x="1332293" y="177774"/>
                </a:lnTo>
                <a:lnTo>
                  <a:pt x="1373720" y="190334"/>
                </a:lnTo>
                <a:lnTo>
                  <a:pt x="1833524" y="190334"/>
                </a:lnTo>
                <a:lnTo>
                  <a:pt x="1874951" y="177774"/>
                </a:lnTo>
                <a:lnTo>
                  <a:pt x="1909876" y="142849"/>
                </a:lnTo>
                <a:lnTo>
                  <a:pt x="1922437" y="101409"/>
                </a:lnTo>
                <a:lnTo>
                  <a:pt x="1922437" y="88912"/>
                </a:lnTo>
                <a:close/>
              </a:path>
              <a:path w="3959225" h="190500">
                <a:moveTo>
                  <a:pt x="2607665" y="88912"/>
                </a:moveTo>
                <a:lnTo>
                  <a:pt x="2595092" y="47485"/>
                </a:lnTo>
                <a:lnTo>
                  <a:pt x="2560167" y="12560"/>
                </a:lnTo>
                <a:lnTo>
                  <a:pt x="2518740" y="0"/>
                </a:lnTo>
                <a:lnTo>
                  <a:pt x="2039912" y="0"/>
                </a:lnTo>
                <a:lnTo>
                  <a:pt x="1998484" y="12560"/>
                </a:lnTo>
                <a:lnTo>
                  <a:pt x="1963559" y="47485"/>
                </a:lnTo>
                <a:lnTo>
                  <a:pt x="1950986" y="88912"/>
                </a:lnTo>
                <a:lnTo>
                  <a:pt x="1950986" y="95161"/>
                </a:lnTo>
                <a:lnTo>
                  <a:pt x="1950986" y="101409"/>
                </a:lnTo>
                <a:lnTo>
                  <a:pt x="1963559" y="142849"/>
                </a:lnTo>
                <a:lnTo>
                  <a:pt x="1998484" y="177774"/>
                </a:lnTo>
                <a:lnTo>
                  <a:pt x="2039912" y="190334"/>
                </a:lnTo>
                <a:lnTo>
                  <a:pt x="2518740" y="190334"/>
                </a:lnTo>
                <a:lnTo>
                  <a:pt x="2560167" y="177774"/>
                </a:lnTo>
                <a:lnTo>
                  <a:pt x="2595092" y="142849"/>
                </a:lnTo>
                <a:lnTo>
                  <a:pt x="2607665" y="101409"/>
                </a:lnTo>
                <a:lnTo>
                  <a:pt x="2607665" y="88912"/>
                </a:lnTo>
                <a:close/>
              </a:path>
              <a:path w="3959225" h="190500">
                <a:moveTo>
                  <a:pt x="3959072" y="88912"/>
                </a:moveTo>
                <a:lnTo>
                  <a:pt x="3946512" y="47485"/>
                </a:lnTo>
                <a:lnTo>
                  <a:pt x="3911587" y="12560"/>
                </a:lnTo>
                <a:lnTo>
                  <a:pt x="3870160" y="0"/>
                </a:lnTo>
                <a:lnTo>
                  <a:pt x="2725140" y="0"/>
                </a:lnTo>
                <a:lnTo>
                  <a:pt x="2683700" y="12560"/>
                </a:lnTo>
                <a:lnTo>
                  <a:pt x="2648788" y="47485"/>
                </a:lnTo>
                <a:lnTo>
                  <a:pt x="2636215" y="88912"/>
                </a:lnTo>
                <a:lnTo>
                  <a:pt x="2636215" y="95161"/>
                </a:lnTo>
                <a:lnTo>
                  <a:pt x="2636215" y="101409"/>
                </a:lnTo>
                <a:lnTo>
                  <a:pt x="2648788" y="142849"/>
                </a:lnTo>
                <a:lnTo>
                  <a:pt x="2683713" y="177774"/>
                </a:lnTo>
                <a:lnTo>
                  <a:pt x="2725140" y="190334"/>
                </a:lnTo>
                <a:lnTo>
                  <a:pt x="3870160" y="190334"/>
                </a:lnTo>
                <a:lnTo>
                  <a:pt x="3911587" y="177774"/>
                </a:lnTo>
                <a:lnTo>
                  <a:pt x="3946512" y="142849"/>
                </a:lnTo>
                <a:lnTo>
                  <a:pt x="3959072" y="101409"/>
                </a:lnTo>
                <a:lnTo>
                  <a:pt x="3959072" y="88912"/>
                </a:lnTo>
                <a:close/>
              </a:path>
            </a:pathLst>
          </a:custGeom>
          <a:solidFill>
            <a:srgbClr val="3C4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1926" y="1784864"/>
            <a:ext cx="3792854" cy="7118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spc="-20" dirty="0">
                <a:latin typeface="Lucida Sans Unicode"/>
                <a:cs typeface="Lucida Sans Unicode"/>
              </a:rPr>
              <a:t>Mohamed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BENDIF</a:t>
            </a:r>
            <a:endParaRPr sz="1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Analyst,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Business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Intelligence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Analyst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  <a:tabLst>
                <a:tab pos="1285875" algn="l"/>
                <a:tab pos="1946910" algn="l"/>
                <a:tab pos="2635885" algn="l"/>
              </a:tabLst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Capacité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d'adaptation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Eﬃcacité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Créativité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	Nouvelles</a:t>
            </a:r>
            <a:r>
              <a:rPr sz="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442" y="3264331"/>
            <a:ext cx="7061834" cy="304800"/>
          </a:xfrm>
          <a:custGeom>
            <a:avLst/>
            <a:gdLst/>
            <a:ahLst/>
            <a:cxnLst/>
            <a:rect l="l" t="t" r="r" b="b"/>
            <a:pathLst>
              <a:path w="7061834" h="304800">
                <a:moveTo>
                  <a:pt x="6972693" y="304543"/>
                </a:moveTo>
                <a:lnTo>
                  <a:pt x="88921" y="304543"/>
                </a:lnTo>
                <a:lnTo>
                  <a:pt x="82732" y="303934"/>
                </a:lnTo>
                <a:lnTo>
                  <a:pt x="37100" y="285032"/>
                </a:lnTo>
                <a:lnTo>
                  <a:pt x="9635" y="251566"/>
                </a:lnTo>
                <a:lnTo>
                  <a:pt x="0" y="215622"/>
                </a:lnTo>
                <a:lnTo>
                  <a:pt x="0" y="209374"/>
                </a:lnTo>
                <a:lnTo>
                  <a:pt x="0" y="88920"/>
                </a:lnTo>
                <a:lnTo>
                  <a:pt x="12567" y="47491"/>
                </a:lnTo>
                <a:lnTo>
                  <a:pt x="47492" y="12566"/>
                </a:lnTo>
                <a:lnTo>
                  <a:pt x="88921" y="0"/>
                </a:lnTo>
                <a:lnTo>
                  <a:pt x="6972693" y="0"/>
                </a:lnTo>
                <a:lnTo>
                  <a:pt x="7014122" y="12566"/>
                </a:lnTo>
                <a:lnTo>
                  <a:pt x="7049046" y="47491"/>
                </a:lnTo>
                <a:lnTo>
                  <a:pt x="7061614" y="88920"/>
                </a:lnTo>
                <a:lnTo>
                  <a:pt x="7061614" y="215622"/>
                </a:lnTo>
                <a:lnTo>
                  <a:pt x="7049046" y="257051"/>
                </a:lnTo>
                <a:lnTo>
                  <a:pt x="7014122" y="291976"/>
                </a:lnTo>
                <a:lnTo>
                  <a:pt x="6978882" y="303934"/>
                </a:lnTo>
                <a:lnTo>
                  <a:pt x="6972693" y="3045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442" y="3721147"/>
            <a:ext cx="7061834" cy="95250"/>
          </a:xfrm>
          <a:custGeom>
            <a:avLst/>
            <a:gdLst/>
            <a:ahLst/>
            <a:cxnLst/>
            <a:rect l="l" t="t" r="r" b="b"/>
            <a:pathLst>
              <a:path w="7061834" h="95250">
                <a:moveTo>
                  <a:pt x="7061615" y="95170"/>
                </a:moveTo>
                <a:lnTo>
                  <a:pt x="0" y="95170"/>
                </a:lnTo>
                <a:lnTo>
                  <a:pt x="0" y="0"/>
                </a:lnTo>
                <a:lnTo>
                  <a:pt x="7061615" y="0"/>
                </a:lnTo>
                <a:lnTo>
                  <a:pt x="7061615" y="95170"/>
                </a:lnTo>
                <a:close/>
              </a:path>
            </a:pathLst>
          </a:custGeom>
          <a:solidFill>
            <a:srgbClr val="1C6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7442" y="4349269"/>
          <a:ext cx="7052309" cy="319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spc="-2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Langages</a:t>
                      </a: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(Data)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794510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Pyhton T/SQL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2066925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8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MDX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Bibliothèques</a:t>
                      </a:r>
                      <a:r>
                        <a:rPr sz="1100" b="1" spc="55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(Data)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Pandas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Matplotlib,</a:t>
                      </a:r>
                      <a:r>
                        <a:rPr sz="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Seaborn,</a:t>
                      </a:r>
                      <a:r>
                        <a:rPr sz="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Plotly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1742439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NumPy Scikit-Learn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Autres </a:t>
                      </a:r>
                      <a:r>
                        <a:rPr sz="1100" b="1" spc="-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Langages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626870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C#,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Java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HTML,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CSS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spc="-50" dirty="0">
                          <a:latin typeface="Arial"/>
                          <a:cs typeface="Arial"/>
                        </a:rPr>
                        <a:t>SHELL,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PowerShell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35" dirty="0">
                          <a:latin typeface="Arial"/>
                          <a:cs typeface="Arial"/>
                        </a:rPr>
                        <a:t>C++,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315595" marR="1346835">
                        <a:lnSpc>
                          <a:spcPct val="124900"/>
                        </a:lnSpc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Matlab/Simulink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Framework</a:t>
                      </a:r>
                      <a:r>
                        <a:rPr sz="8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ASP.NET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Environnements</a:t>
                      </a:r>
                      <a:r>
                        <a:rPr sz="1100" b="1" spc="12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793875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Jupyter Eclipse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Microsoft</a:t>
                      </a:r>
                      <a:r>
                        <a:rPr sz="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Visual</a:t>
                      </a:r>
                      <a:r>
                        <a:rPr sz="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Studio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spc="-2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SGBD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515745">
                        <a:lnSpc>
                          <a:spcPct val="124900"/>
                        </a:lnSpc>
                        <a:spcBef>
                          <a:spcPts val="120"/>
                        </a:spcBef>
                      </a:pPr>
                      <a:r>
                        <a:rPr sz="800" spc="-50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Server Modélisation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Oracle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spc="-25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ETL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MSBI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>(SSIS,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SSAS,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SSRS)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INFORMATICA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Visualisation</a:t>
                      </a:r>
                      <a:r>
                        <a:rPr sz="1100" b="1" spc="5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100" b="1" spc="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Données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Tableau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65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BI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b="1" spc="-25" dirty="0">
                          <a:solidFill>
                            <a:srgbClr val="1C6FB6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Windows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Virtualisation</a:t>
                      </a:r>
                      <a:r>
                        <a:rPr sz="8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VMware</a:t>
                      </a:r>
                      <a:r>
                        <a:rPr sz="8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Workstation</a:t>
                      </a:r>
                      <a:r>
                        <a:rPr sz="8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Pro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Linux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47442" y="8479648"/>
            <a:ext cx="7061834" cy="9525"/>
          </a:xfrm>
          <a:custGeom>
            <a:avLst/>
            <a:gdLst/>
            <a:ahLst/>
            <a:cxnLst/>
            <a:rect l="l" t="t" r="r" b="b"/>
            <a:pathLst>
              <a:path w="7061834" h="9525">
                <a:moveTo>
                  <a:pt x="7061615" y="9517"/>
                </a:moveTo>
                <a:lnTo>
                  <a:pt x="0" y="9517"/>
                </a:lnTo>
                <a:lnTo>
                  <a:pt x="0" y="0"/>
                </a:lnTo>
                <a:lnTo>
                  <a:pt x="7061615" y="0"/>
                </a:lnTo>
                <a:lnTo>
                  <a:pt x="7061615" y="9517"/>
                </a:lnTo>
                <a:close/>
              </a:path>
            </a:pathLst>
          </a:custGeom>
          <a:solidFill>
            <a:srgbClr val="1C6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229" y="4011754"/>
            <a:ext cx="121221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Lucida Sans Unicode"/>
                <a:cs typeface="Lucida Sans Unicode"/>
              </a:rPr>
              <a:t>COMPÉTENCES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4043" y="44326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912202" y="4444439"/>
            <a:ext cx="390525" cy="57150"/>
            <a:chOff x="2912202" y="4444439"/>
            <a:chExt cx="390525" cy="57150"/>
          </a:xfrm>
        </p:grpSpPr>
        <p:sp>
          <p:nvSpPr>
            <p:cNvPr id="14" name="object 14"/>
            <p:cNvSpPr/>
            <p:nvPr/>
          </p:nvSpPr>
          <p:spPr>
            <a:xfrm>
              <a:off x="2912199" y="4444440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62"/>
                  </a:lnTo>
                  <a:lnTo>
                    <a:pt x="57099" y="24765"/>
                  </a:lnTo>
                  <a:close/>
                </a:path>
                <a:path w="31432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62"/>
                  </a:lnTo>
                  <a:lnTo>
                    <a:pt x="142748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46"/>
                  </a:lnTo>
                  <a:lnTo>
                    <a:pt x="196062" y="57111"/>
                  </a:lnTo>
                  <a:lnTo>
                    <a:pt x="203644" y="57111"/>
                  </a:lnTo>
                  <a:lnTo>
                    <a:pt x="228409" y="32346"/>
                  </a:lnTo>
                  <a:lnTo>
                    <a:pt x="228409" y="28562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58" y="24765"/>
                  </a:moveTo>
                  <a:lnTo>
                    <a:pt x="289293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46"/>
                  </a:lnTo>
                  <a:lnTo>
                    <a:pt x="281724" y="57111"/>
                  </a:lnTo>
                  <a:lnTo>
                    <a:pt x="289293" y="57111"/>
                  </a:lnTo>
                  <a:lnTo>
                    <a:pt x="314058" y="32346"/>
                  </a:lnTo>
                  <a:lnTo>
                    <a:pt x="314058" y="28562"/>
                  </a:lnTo>
                  <a:lnTo>
                    <a:pt x="314058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5297" y="44444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434043" y="45848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864617" y="4596711"/>
            <a:ext cx="390525" cy="57150"/>
            <a:chOff x="2864617" y="4596711"/>
            <a:chExt cx="390525" cy="57150"/>
          </a:xfrm>
        </p:grpSpPr>
        <p:sp>
          <p:nvSpPr>
            <p:cNvPr id="18" name="object 18"/>
            <p:cNvSpPr/>
            <p:nvPr/>
          </p:nvSpPr>
          <p:spPr>
            <a:xfrm>
              <a:off x="2864612" y="4596713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190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219075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46"/>
                  </a:lnTo>
                  <a:lnTo>
                    <a:pt x="186550" y="57111"/>
                  </a:lnTo>
                  <a:lnTo>
                    <a:pt x="194119" y="57111"/>
                  </a:lnTo>
                  <a:lnTo>
                    <a:pt x="218884" y="32346"/>
                  </a:lnTo>
                  <a:lnTo>
                    <a:pt x="218884" y="28549"/>
                  </a:lnTo>
                  <a:lnTo>
                    <a:pt x="218884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2058" y="4596713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889429" y="44326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224833" y="4444439"/>
            <a:ext cx="390525" cy="57150"/>
            <a:chOff x="5224833" y="4444439"/>
            <a:chExt cx="390525" cy="57150"/>
          </a:xfrm>
        </p:grpSpPr>
        <p:sp>
          <p:nvSpPr>
            <p:cNvPr id="22" name="object 22"/>
            <p:cNvSpPr/>
            <p:nvPr/>
          </p:nvSpPr>
          <p:spPr>
            <a:xfrm>
              <a:off x="5224831" y="4444440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62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46"/>
                  </a:lnTo>
                  <a:lnTo>
                    <a:pt x="100901" y="57111"/>
                  </a:lnTo>
                  <a:lnTo>
                    <a:pt x="108470" y="57111"/>
                  </a:lnTo>
                  <a:lnTo>
                    <a:pt x="133235" y="32346"/>
                  </a:lnTo>
                  <a:lnTo>
                    <a:pt x="133235" y="28562"/>
                  </a:lnTo>
                  <a:lnTo>
                    <a:pt x="133235" y="24765"/>
                  </a:lnTo>
                  <a:close/>
                </a:path>
                <a:path w="304800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46"/>
                  </a:lnTo>
                  <a:lnTo>
                    <a:pt x="186550" y="57111"/>
                  </a:lnTo>
                  <a:lnTo>
                    <a:pt x="194119" y="57111"/>
                  </a:lnTo>
                  <a:lnTo>
                    <a:pt x="218884" y="32346"/>
                  </a:lnTo>
                  <a:lnTo>
                    <a:pt x="218884" y="28562"/>
                  </a:lnTo>
                  <a:lnTo>
                    <a:pt x="218884" y="24765"/>
                  </a:lnTo>
                  <a:close/>
                </a:path>
                <a:path w="304800" h="57150">
                  <a:moveTo>
                    <a:pt x="304546" y="24765"/>
                  </a:moveTo>
                  <a:lnTo>
                    <a:pt x="279781" y="0"/>
                  </a:lnTo>
                  <a:lnTo>
                    <a:pt x="272199" y="0"/>
                  </a:lnTo>
                  <a:lnTo>
                    <a:pt x="247434" y="24765"/>
                  </a:lnTo>
                  <a:lnTo>
                    <a:pt x="247434" y="32346"/>
                  </a:lnTo>
                  <a:lnTo>
                    <a:pt x="272199" y="57111"/>
                  </a:lnTo>
                  <a:lnTo>
                    <a:pt x="279781" y="57111"/>
                  </a:lnTo>
                  <a:lnTo>
                    <a:pt x="304546" y="32346"/>
                  </a:lnTo>
                  <a:lnTo>
                    <a:pt x="304546" y="28562"/>
                  </a:lnTo>
                  <a:lnTo>
                    <a:pt x="30454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7928" y="44444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889429" y="45848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253384" y="4596711"/>
            <a:ext cx="390525" cy="57150"/>
            <a:chOff x="5253384" y="4596711"/>
            <a:chExt cx="390525" cy="57150"/>
          </a:xfrm>
        </p:grpSpPr>
        <p:sp>
          <p:nvSpPr>
            <p:cNvPr id="26" name="object 26"/>
            <p:cNvSpPr/>
            <p:nvPr/>
          </p:nvSpPr>
          <p:spPr>
            <a:xfrm>
              <a:off x="5253380" y="4596713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28600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2286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46"/>
                  </a:lnTo>
                  <a:lnTo>
                    <a:pt x="196062" y="57111"/>
                  </a:lnTo>
                  <a:lnTo>
                    <a:pt x="203644" y="57111"/>
                  </a:lnTo>
                  <a:lnTo>
                    <a:pt x="228409" y="32346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10339" y="4596713"/>
              <a:ext cx="133350" cy="57150"/>
            </a:xfrm>
            <a:custGeom>
              <a:avLst/>
              <a:gdLst/>
              <a:ahLst/>
              <a:cxnLst/>
              <a:rect l="l" t="t" r="r" b="b"/>
              <a:pathLst>
                <a:path w="13335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3335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46"/>
                  </a:lnTo>
                  <a:lnTo>
                    <a:pt x="100901" y="57111"/>
                  </a:lnTo>
                  <a:lnTo>
                    <a:pt x="108470" y="57111"/>
                  </a:lnTo>
                  <a:lnTo>
                    <a:pt x="133235" y="32346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434043" y="48418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931236" y="4853670"/>
            <a:ext cx="390525" cy="57150"/>
            <a:chOff x="2931236" y="4853670"/>
            <a:chExt cx="390525" cy="57150"/>
          </a:xfrm>
        </p:grpSpPr>
        <p:sp>
          <p:nvSpPr>
            <p:cNvPr id="30" name="object 30"/>
            <p:cNvSpPr/>
            <p:nvPr/>
          </p:nvSpPr>
          <p:spPr>
            <a:xfrm>
              <a:off x="2931236" y="4853672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52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52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888" y="0"/>
                  </a:lnTo>
                  <a:lnTo>
                    <a:pt x="76123" y="24765"/>
                  </a:lnTo>
                  <a:lnTo>
                    <a:pt x="76123" y="32346"/>
                  </a:lnTo>
                  <a:lnTo>
                    <a:pt x="100888" y="57111"/>
                  </a:lnTo>
                  <a:lnTo>
                    <a:pt x="108470" y="57111"/>
                  </a:lnTo>
                  <a:lnTo>
                    <a:pt x="133235" y="32346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  <a:path w="304800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46"/>
                  </a:lnTo>
                  <a:lnTo>
                    <a:pt x="186550" y="57111"/>
                  </a:lnTo>
                  <a:lnTo>
                    <a:pt x="194119" y="57111"/>
                  </a:lnTo>
                  <a:lnTo>
                    <a:pt x="218884" y="32346"/>
                  </a:lnTo>
                  <a:lnTo>
                    <a:pt x="218884" y="28549"/>
                  </a:lnTo>
                  <a:lnTo>
                    <a:pt x="218884" y="24765"/>
                  </a:lnTo>
                  <a:close/>
                </a:path>
                <a:path w="304800" h="57150">
                  <a:moveTo>
                    <a:pt x="304533" y="24765"/>
                  </a:moveTo>
                  <a:lnTo>
                    <a:pt x="279768" y="0"/>
                  </a:lnTo>
                  <a:lnTo>
                    <a:pt x="272199" y="0"/>
                  </a:lnTo>
                  <a:lnTo>
                    <a:pt x="247434" y="24765"/>
                  </a:lnTo>
                  <a:lnTo>
                    <a:pt x="247434" y="32346"/>
                  </a:lnTo>
                  <a:lnTo>
                    <a:pt x="272199" y="57111"/>
                  </a:lnTo>
                  <a:lnTo>
                    <a:pt x="279768" y="57111"/>
                  </a:lnTo>
                  <a:lnTo>
                    <a:pt x="304533" y="32346"/>
                  </a:lnTo>
                  <a:lnTo>
                    <a:pt x="304533" y="28549"/>
                  </a:lnTo>
                  <a:lnTo>
                    <a:pt x="304533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4331" y="48536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2434043" y="49941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3825834" y="5005942"/>
            <a:ext cx="390525" cy="57150"/>
            <a:chOff x="3825834" y="5005942"/>
            <a:chExt cx="390525" cy="57150"/>
          </a:xfrm>
        </p:grpSpPr>
        <p:sp>
          <p:nvSpPr>
            <p:cNvPr id="34" name="object 34"/>
            <p:cNvSpPr/>
            <p:nvPr/>
          </p:nvSpPr>
          <p:spPr>
            <a:xfrm>
              <a:off x="3825824" y="5005945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304800" h="57150">
                  <a:moveTo>
                    <a:pt x="133248" y="28549"/>
                  </a:moveTo>
                  <a:lnTo>
                    <a:pt x="108483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34"/>
                  </a:lnTo>
                  <a:lnTo>
                    <a:pt x="100901" y="57099"/>
                  </a:lnTo>
                  <a:lnTo>
                    <a:pt x="108483" y="57099"/>
                  </a:lnTo>
                  <a:lnTo>
                    <a:pt x="133248" y="28549"/>
                  </a:lnTo>
                  <a:close/>
                </a:path>
                <a:path w="304800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63" y="0"/>
                  </a:lnTo>
                  <a:lnTo>
                    <a:pt x="161798" y="24765"/>
                  </a:lnTo>
                  <a:lnTo>
                    <a:pt x="161798" y="32334"/>
                  </a:lnTo>
                  <a:lnTo>
                    <a:pt x="186563" y="57099"/>
                  </a:lnTo>
                  <a:lnTo>
                    <a:pt x="194132" y="57099"/>
                  </a:lnTo>
                  <a:lnTo>
                    <a:pt x="218897" y="32334"/>
                  </a:lnTo>
                  <a:lnTo>
                    <a:pt x="218897" y="28549"/>
                  </a:lnTo>
                  <a:lnTo>
                    <a:pt x="218897" y="24765"/>
                  </a:lnTo>
                  <a:close/>
                </a:path>
                <a:path w="304800" h="57150">
                  <a:moveTo>
                    <a:pt x="304546" y="24765"/>
                  </a:moveTo>
                  <a:lnTo>
                    <a:pt x="279781" y="0"/>
                  </a:lnTo>
                  <a:lnTo>
                    <a:pt x="272211" y="0"/>
                  </a:lnTo>
                  <a:lnTo>
                    <a:pt x="247446" y="24765"/>
                  </a:lnTo>
                  <a:lnTo>
                    <a:pt x="247446" y="32334"/>
                  </a:lnTo>
                  <a:lnTo>
                    <a:pt x="272211" y="57099"/>
                  </a:lnTo>
                  <a:lnTo>
                    <a:pt x="279781" y="57099"/>
                  </a:lnTo>
                  <a:lnTo>
                    <a:pt x="304546" y="32334"/>
                  </a:lnTo>
                  <a:lnTo>
                    <a:pt x="304546" y="28549"/>
                  </a:lnTo>
                  <a:lnTo>
                    <a:pt x="30454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58929" y="50059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889429" y="484184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377105" y="4853670"/>
            <a:ext cx="390525" cy="57150"/>
            <a:chOff x="5377105" y="4853670"/>
            <a:chExt cx="390525" cy="57150"/>
          </a:xfrm>
        </p:grpSpPr>
        <p:sp>
          <p:nvSpPr>
            <p:cNvPr id="38" name="object 38"/>
            <p:cNvSpPr/>
            <p:nvPr/>
          </p:nvSpPr>
          <p:spPr>
            <a:xfrm>
              <a:off x="5377104" y="4853672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3048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46"/>
                  </a:lnTo>
                  <a:lnTo>
                    <a:pt x="196062" y="57111"/>
                  </a:lnTo>
                  <a:lnTo>
                    <a:pt x="203644" y="57111"/>
                  </a:lnTo>
                  <a:lnTo>
                    <a:pt x="228409" y="32346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04800" h="57150">
                  <a:moveTo>
                    <a:pt x="304546" y="28549"/>
                  </a:moveTo>
                  <a:lnTo>
                    <a:pt x="279768" y="0"/>
                  </a:lnTo>
                  <a:lnTo>
                    <a:pt x="272199" y="0"/>
                  </a:lnTo>
                  <a:lnTo>
                    <a:pt x="247434" y="24765"/>
                  </a:lnTo>
                  <a:lnTo>
                    <a:pt x="247434" y="32346"/>
                  </a:lnTo>
                  <a:lnTo>
                    <a:pt x="272199" y="57111"/>
                  </a:lnTo>
                  <a:lnTo>
                    <a:pt x="279768" y="57111"/>
                  </a:lnTo>
                  <a:lnTo>
                    <a:pt x="304546" y="28549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0200" y="48536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889429" y="49941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576962" y="5005942"/>
            <a:ext cx="390525" cy="57150"/>
            <a:chOff x="5576962" y="5005942"/>
            <a:chExt cx="390525" cy="57150"/>
          </a:xfrm>
        </p:grpSpPr>
        <p:sp>
          <p:nvSpPr>
            <p:cNvPr id="42" name="object 42"/>
            <p:cNvSpPr/>
            <p:nvPr/>
          </p:nvSpPr>
          <p:spPr>
            <a:xfrm>
              <a:off x="5576951" y="5005945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31432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71" y="24765"/>
                  </a:moveTo>
                  <a:lnTo>
                    <a:pt x="289306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099"/>
                  </a:lnTo>
                  <a:lnTo>
                    <a:pt x="289306" y="57099"/>
                  </a:lnTo>
                  <a:lnTo>
                    <a:pt x="314071" y="32334"/>
                  </a:lnTo>
                  <a:lnTo>
                    <a:pt x="314071" y="28549"/>
                  </a:lnTo>
                  <a:lnTo>
                    <a:pt x="314071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10057" y="50059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2434043" y="52510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2950270" y="5262902"/>
            <a:ext cx="390525" cy="57150"/>
            <a:chOff x="2950270" y="5262902"/>
            <a:chExt cx="390525" cy="57150"/>
          </a:xfrm>
        </p:grpSpPr>
        <p:sp>
          <p:nvSpPr>
            <p:cNvPr id="46" name="object 46"/>
            <p:cNvSpPr/>
            <p:nvPr/>
          </p:nvSpPr>
          <p:spPr>
            <a:xfrm>
              <a:off x="2950260" y="5262904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1432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111"/>
                  </a:lnTo>
                  <a:lnTo>
                    <a:pt x="117995" y="57111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111"/>
                  </a:lnTo>
                  <a:lnTo>
                    <a:pt x="203644" y="57111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58" y="24765"/>
                  </a:moveTo>
                  <a:lnTo>
                    <a:pt x="289293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111"/>
                  </a:lnTo>
                  <a:lnTo>
                    <a:pt x="289293" y="57111"/>
                  </a:lnTo>
                  <a:lnTo>
                    <a:pt x="314058" y="32334"/>
                  </a:lnTo>
                  <a:lnTo>
                    <a:pt x="314058" y="28549"/>
                  </a:lnTo>
                  <a:lnTo>
                    <a:pt x="314058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83365" y="526290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2"/>
                  </a:moveTo>
                  <a:lnTo>
                    <a:pt x="24765" y="57102"/>
                  </a:lnTo>
                  <a:lnTo>
                    <a:pt x="21123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5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2434043" y="54033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083508" y="5415174"/>
            <a:ext cx="390525" cy="57150"/>
            <a:chOff x="3083508" y="5415174"/>
            <a:chExt cx="390525" cy="57150"/>
          </a:xfrm>
        </p:grpSpPr>
        <p:sp>
          <p:nvSpPr>
            <p:cNvPr id="50" name="object 50"/>
            <p:cNvSpPr/>
            <p:nvPr/>
          </p:nvSpPr>
          <p:spPr>
            <a:xfrm>
              <a:off x="3083496" y="5415177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21907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19075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63" y="0"/>
                  </a:lnTo>
                  <a:lnTo>
                    <a:pt x="161798" y="24765"/>
                  </a:lnTo>
                  <a:lnTo>
                    <a:pt x="161798" y="32334"/>
                  </a:lnTo>
                  <a:lnTo>
                    <a:pt x="186563" y="57099"/>
                  </a:lnTo>
                  <a:lnTo>
                    <a:pt x="194132" y="57099"/>
                  </a:lnTo>
                  <a:lnTo>
                    <a:pt x="218897" y="32334"/>
                  </a:lnTo>
                  <a:lnTo>
                    <a:pt x="218897" y="28549"/>
                  </a:lnTo>
                  <a:lnTo>
                    <a:pt x="218897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73844" y="5415177"/>
              <a:ext cx="200025" cy="57150"/>
            </a:xfrm>
            <a:custGeom>
              <a:avLst/>
              <a:gdLst/>
              <a:ahLst/>
              <a:cxnLst/>
              <a:rect l="l" t="t" r="r" b="b"/>
              <a:pathLst>
                <a:path w="200025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099"/>
                  </a:lnTo>
                  <a:lnTo>
                    <a:pt x="3784" y="57099"/>
                  </a:lnTo>
                  <a:lnTo>
                    <a:pt x="28549" y="32334"/>
                  </a:lnTo>
                  <a:lnTo>
                    <a:pt x="28549" y="24765"/>
                  </a:lnTo>
                  <a:close/>
                </a:path>
                <a:path w="200025" h="57150">
                  <a:moveTo>
                    <a:pt x="114198" y="24765"/>
                  </a:moveTo>
                  <a:lnTo>
                    <a:pt x="89433" y="0"/>
                  </a:lnTo>
                  <a:lnTo>
                    <a:pt x="81864" y="0"/>
                  </a:lnTo>
                  <a:lnTo>
                    <a:pt x="57099" y="24765"/>
                  </a:lnTo>
                  <a:lnTo>
                    <a:pt x="57099" y="32334"/>
                  </a:lnTo>
                  <a:lnTo>
                    <a:pt x="81864" y="57099"/>
                  </a:lnTo>
                  <a:lnTo>
                    <a:pt x="89433" y="57099"/>
                  </a:lnTo>
                  <a:lnTo>
                    <a:pt x="114198" y="32334"/>
                  </a:lnTo>
                  <a:lnTo>
                    <a:pt x="114198" y="28549"/>
                  </a:lnTo>
                  <a:lnTo>
                    <a:pt x="114198" y="24765"/>
                  </a:lnTo>
                  <a:close/>
                </a:path>
                <a:path w="200025" h="57150">
                  <a:moveTo>
                    <a:pt x="199859" y="24765"/>
                  </a:moveTo>
                  <a:lnTo>
                    <a:pt x="175094" y="0"/>
                  </a:lnTo>
                  <a:lnTo>
                    <a:pt x="167513" y="0"/>
                  </a:lnTo>
                  <a:lnTo>
                    <a:pt x="142748" y="24765"/>
                  </a:lnTo>
                  <a:lnTo>
                    <a:pt x="142748" y="32334"/>
                  </a:lnTo>
                  <a:lnTo>
                    <a:pt x="167513" y="57099"/>
                  </a:lnTo>
                  <a:lnTo>
                    <a:pt x="175094" y="57099"/>
                  </a:lnTo>
                  <a:lnTo>
                    <a:pt x="199859" y="32334"/>
                  </a:lnTo>
                  <a:lnTo>
                    <a:pt x="199859" y="28549"/>
                  </a:lnTo>
                  <a:lnTo>
                    <a:pt x="199859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2434043" y="55556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3445154" y="5567446"/>
            <a:ext cx="390525" cy="57150"/>
            <a:chOff x="3445154" y="5567446"/>
            <a:chExt cx="390525" cy="57150"/>
          </a:xfrm>
        </p:grpSpPr>
        <p:sp>
          <p:nvSpPr>
            <p:cNvPr id="54" name="object 54"/>
            <p:cNvSpPr/>
            <p:nvPr/>
          </p:nvSpPr>
          <p:spPr>
            <a:xfrm>
              <a:off x="3445154" y="5567450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52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52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28600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228600" h="57150">
                  <a:moveTo>
                    <a:pt x="228396" y="24765"/>
                  </a:moveTo>
                  <a:lnTo>
                    <a:pt x="203631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34"/>
                  </a:lnTo>
                  <a:lnTo>
                    <a:pt x="196062" y="57099"/>
                  </a:lnTo>
                  <a:lnTo>
                    <a:pt x="203631" y="57099"/>
                  </a:lnTo>
                  <a:lnTo>
                    <a:pt x="228396" y="32334"/>
                  </a:lnTo>
                  <a:lnTo>
                    <a:pt x="228396" y="28549"/>
                  </a:lnTo>
                  <a:lnTo>
                    <a:pt x="22839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2113" y="5567450"/>
              <a:ext cx="133350" cy="57150"/>
            </a:xfrm>
            <a:custGeom>
              <a:avLst/>
              <a:gdLst/>
              <a:ahLst/>
              <a:cxnLst/>
              <a:rect l="l" t="t" r="r" b="b"/>
              <a:pathLst>
                <a:path w="133350" h="57150">
                  <a:moveTo>
                    <a:pt x="57099" y="24765"/>
                  </a:moveTo>
                  <a:lnTo>
                    <a:pt x="32334" y="0"/>
                  </a:lnTo>
                  <a:lnTo>
                    <a:pt x="24752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52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3335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888" y="0"/>
                  </a:lnTo>
                  <a:lnTo>
                    <a:pt x="76123" y="24765"/>
                  </a:lnTo>
                  <a:lnTo>
                    <a:pt x="76123" y="32334"/>
                  </a:lnTo>
                  <a:lnTo>
                    <a:pt x="100888" y="57099"/>
                  </a:lnTo>
                  <a:lnTo>
                    <a:pt x="108470" y="57099"/>
                  </a:lnTo>
                  <a:lnTo>
                    <a:pt x="133235" y="32334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4889429" y="525107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5329520" y="5262902"/>
            <a:ext cx="390525" cy="57150"/>
            <a:chOff x="5329520" y="5262902"/>
            <a:chExt cx="390525" cy="57150"/>
          </a:xfrm>
        </p:grpSpPr>
        <p:sp>
          <p:nvSpPr>
            <p:cNvPr id="58" name="object 58"/>
            <p:cNvSpPr/>
            <p:nvPr/>
          </p:nvSpPr>
          <p:spPr>
            <a:xfrm>
              <a:off x="5329517" y="5262904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190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219075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34"/>
                  </a:lnTo>
                  <a:lnTo>
                    <a:pt x="186550" y="57111"/>
                  </a:lnTo>
                  <a:lnTo>
                    <a:pt x="194119" y="57111"/>
                  </a:lnTo>
                  <a:lnTo>
                    <a:pt x="218884" y="32334"/>
                  </a:lnTo>
                  <a:lnTo>
                    <a:pt x="218884" y="28549"/>
                  </a:lnTo>
                  <a:lnTo>
                    <a:pt x="218884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19852" y="5262904"/>
              <a:ext cx="200025" cy="57150"/>
            </a:xfrm>
            <a:custGeom>
              <a:avLst/>
              <a:gdLst/>
              <a:ahLst/>
              <a:cxnLst/>
              <a:rect l="l" t="t" r="r" b="b"/>
              <a:pathLst>
                <a:path w="200025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111"/>
                  </a:lnTo>
                  <a:lnTo>
                    <a:pt x="3784" y="57111"/>
                  </a:lnTo>
                  <a:lnTo>
                    <a:pt x="28549" y="32334"/>
                  </a:lnTo>
                  <a:lnTo>
                    <a:pt x="28549" y="24765"/>
                  </a:lnTo>
                  <a:close/>
                </a:path>
                <a:path w="200025" h="57150">
                  <a:moveTo>
                    <a:pt x="114211" y="24765"/>
                  </a:moveTo>
                  <a:lnTo>
                    <a:pt x="89446" y="0"/>
                  </a:lnTo>
                  <a:lnTo>
                    <a:pt x="81864" y="0"/>
                  </a:lnTo>
                  <a:lnTo>
                    <a:pt x="57099" y="24765"/>
                  </a:lnTo>
                  <a:lnTo>
                    <a:pt x="57099" y="32334"/>
                  </a:lnTo>
                  <a:lnTo>
                    <a:pt x="81864" y="57111"/>
                  </a:lnTo>
                  <a:lnTo>
                    <a:pt x="89446" y="57111"/>
                  </a:lnTo>
                  <a:lnTo>
                    <a:pt x="114211" y="32334"/>
                  </a:lnTo>
                  <a:lnTo>
                    <a:pt x="114211" y="28549"/>
                  </a:lnTo>
                  <a:lnTo>
                    <a:pt x="114211" y="24765"/>
                  </a:lnTo>
                  <a:close/>
                </a:path>
                <a:path w="200025" h="57150">
                  <a:moveTo>
                    <a:pt x="199859" y="24765"/>
                  </a:moveTo>
                  <a:lnTo>
                    <a:pt x="175094" y="0"/>
                  </a:lnTo>
                  <a:lnTo>
                    <a:pt x="167525" y="0"/>
                  </a:lnTo>
                  <a:lnTo>
                    <a:pt x="142760" y="24765"/>
                  </a:lnTo>
                  <a:lnTo>
                    <a:pt x="142760" y="32334"/>
                  </a:lnTo>
                  <a:lnTo>
                    <a:pt x="167525" y="57111"/>
                  </a:lnTo>
                  <a:lnTo>
                    <a:pt x="175094" y="57111"/>
                  </a:lnTo>
                  <a:lnTo>
                    <a:pt x="199859" y="32334"/>
                  </a:lnTo>
                  <a:lnTo>
                    <a:pt x="199859" y="28549"/>
                  </a:lnTo>
                  <a:lnTo>
                    <a:pt x="199859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4889429" y="540334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805370" y="5415174"/>
            <a:ext cx="390525" cy="57150"/>
            <a:chOff x="5805370" y="5415174"/>
            <a:chExt cx="390525" cy="57150"/>
          </a:xfrm>
        </p:grpSpPr>
        <p:sp>
          <p:nvSpPr>
            <p:cNvPr id="62" name="object 62"/>
            <p:cNvSpPr/>
            <p:nvPr/>
          </p:nvSpPr>
          <p:spPr>
            <a:xfrm>
              <a:off x="5805360" y="5415177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21907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19075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63" y="0"/>
                  </a:lnTo>
                  <a:lnTo>
                    <a:pt x="161798" y="24765"/>
                  </a:lnTo>
                  <a:lnTo>
                    <a:pt x="161798" y="32334"/>
                  </a:lnTo>
                  <a:lnTo>
                    <a:pt x="186563" y="57099"/>
                  </a:lnTo>
                  <a:lnTo>
                    <a:pt x="194132" y="57099"/>
                  </a:lnTo>
                  <a:lnTo>
                    <a:pt x="218897" y="32334"/>
                  </a:lnTo>
                  <a:lnTo>
                    <a:pt x="218897" y="28549"/>
                  </a:lnTo>
                  <a:lnTo>
                    <a:pt x="218897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52807" y="5415177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60" y="28549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60" y="285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4889429" y="555562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976676" y="5567446"/>
            <a:ext cx="390525" cy="57150"/>
            <a:chOff x="5976676" y="5567446"/>
            <a:chExt cx="390525" cy="57150"/>
          </a:xfrm>
        </p:grpSpPr>
        <p:sp>
          <p:nvSpPr>
            <p:cNvPr id="66" name="object 66"/>
            <p:cNvSpPr/>
            <p:nvPr/>
          </p:nvSpPr>
          <p:spPr>
            <a:xfrm>
              <a:off x="5976671" y="5567450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1907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19075" h="57150">
                  <a:moveTo>
                    <a:pt x="218897" y="28549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34"/>
                  </a:lnTo>
                  <a:lnTo>
                    <a:pt x="186550" y="57099"/>
                  </a:lnTo>
                  <a:lnTo>
                    <a:pt x="194119" y="57099"/>
                  </a:lnTo>
                  <a:lnTo>
                    <a:pt x="218897" y="28549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24118" y="5567450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2434043" y="58125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2912202" y="5824404"/>
            <a:ext cx="390525" cy="57150"/>
            <a:chOff x="2912202" y="5824404"/>
            <a:chExt cx="390525" cy="57150"/>
          </a:xfrm>
        </p:grpSpPr>
        <p:sp>
          <p:nvSpPr>
            <p:cNvPr id="70" name="object 70"/>
            <p:cNvSpPr/>
            <p:nvPr/>
          </p:nvSpPr>
          <p:spPr>
            <a:xfrm>
              <a:off x="2912199" y="5824409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1432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34"/>
                  </a:lnTo>
                  <a:lnTo>
                    <a:pt x="196062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58" y="24765"/>
                  </a:moveTo>
                  <a:lnTo>
                    <a:pt x="289293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099"/>
                  </a:lnTo>
                  <a:lnTo>
                    <a:pt x="289293" y="57099"/>
                  </a:lnTo>
                  <a:lnTo>
                    <a:pt x="314058" y="32334"/>
                  </a:lnTo>
                  <a:lnTo>
                    <a:pt x="314058" y="28549"/>
                  </a:lnTo>
                  <a:lnTo>
                    <a:pt x="314058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45297" y="58244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2434043" y="596485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2902685" y="5976677"/>
            <a:ext cx="390525" cy="57150"/>
            <a:chOff x="2902685" y="5976677"/>
            <a:chExt cx="390525" cy="57150"/>
          </a:xfrm>
        </p:grpSpPr>
        <p:sp>
          <p:nvSpPr>
            <p:cNvPr id="74" name="object 74"/>
            <p:cNvSpPr/>
            <p:nvPr/>
          </p:nvSpPr>
          <p:spPr>
            <a:xfrm>
              <a:off x="2902674" y="5976682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228600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286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2533" y="5976682"/>
              <a:ext cx="190500" cy="57150"/>
            </a:xfrm>
            <a:custGeom>
              <a:avLst/>
              <a:gdLst/>
              <a:ahLst/>
              <a:cxnLst/>
              <a:rect l="l" t="t" r="r" b="b"/>
              <a:pathLst>
                <a:path w="190500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099"/>
                  </a:lnTo>
                  <a:lnTo>
                    <a:pt x="3784" y="57099"/>
                  </a:lnTo>
                  <a:lnTo>
                    <a:pt x="28549" y="32334"/>
                  </a:lnTo>
                  <a:lnTo>
                    <a:pt x="28549" y="24765"/>
                  </a:lnTo>
                  <a:close/>
                </a:path>
                <a:path w="190500" h="57150">
                  <a:moveTo>
                    <a:pt x="114211" y="24765"/>
                  </a:moveTo>
                  <a:lnTo>
                    <a:pt x="89446" y="0"/>
                  </a:lnTo>
                  <a:lnTo>
                    <a:pt x="81864" y="0"/>
                  </a:lnTo>
                  <a:lnTo>
                    <a:pt x="57099" y="24765"/>
                  </a:lnTo>
                  <a:lnTo>
                    <a:pt x="57099" y="32334"/>
                  </a:lnTo>
                  <a:lnTo>
                    <a:pt x="81864" y="57099"/>
                  </a:lnTo>
                  <a:lnTo>
                    <a:pt x="89446" y="57099"/>
                  </a:lnTo>
                  <a:lnTo>
                    <a:pt x="114211" y="32334"/>
                  </a:lnTo>
                  <a:lnTo>
                    <a:pt x="114211" y="28549"/>
                  </a:lnTo>
                  <a:lnTo>
                    <a:pt x="114211" y="24765"/>
                  </a:lnTo>
                  <a:close/>
                </a:path>
                <a:path w="190500" h="57150">
                  <a:moveTo>
                    <a:pt x="190347" y="24765"/>
                  </a:moveTo>
                  <a:lnTo>
                    <a:pt x="165582" y="0"/>
                  </a:lnTo>
                  <a:lnTo>
                    <a:pt x="158000" y="0"/>
                  </a:lnTo>
                  <a:lnTo>
                    <a:pt x="133235" y="24765"/>
                  </a:lnTo>
                  <a:lnTo>
                    <a:pt x="133235" y="32334"/>
                  </a:lnTo>
                  <a:lnTo>
                    <a:pt x="158000" y="57099"/>
                  </a:lnTo>
                  <a:lnTo>
                    <a:pt x="165582" y="57099"/>
                  </a:lnTo>
                  <a:lnTo>
                    <a:pt x="190347" y="32334"/>
                  </a:lnTo>
                  <a:lnTo>
                    <a:pt x="190347" y="28549"/>
                  </a:lnTo>
                  <a:lnTo>
                    <a:pt x="190347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4889429" y="58125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6109914" y="5824404"/>
            <a:ext cx="390525" cy="57150"/>
            <a:chOff x="6109914" y="5824404"/>
            <a:chExt cx="390525" cy="57150"/>
          </a:xfrm>
        </p:grpSpPr>
        <p:sp>
          <p:nvSpPr>
            <p:cNvPr id="78" name="object 78"/>
            <p:cNvSpPr/>
            <p:nvPr/>
          </p:nvSpPr>
          <p:spPr>
            <a:xfrm>
              <a:off x="6109906" y="5824409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1432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58" y="24765"/>
                  </a:moveTo>
                  <a:lnTo>
                    <a:pt x="289293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099"/>
                  </a:lnTo>
                  <a:lnTo>
                    <a:pt x="289293" y="57099"/>
                  </a:lnTo>
                  <a:lnTo>
                    <a:pt x="314058" y="32334"/>
                  </a:lnTo>
                  <a:lnTo>
                    <a:pt x="314058" y="28549"/>
                  </a:lnTo>
                  <a:lnTo>
                    <a:pt x="314058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43009" y="58244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5" y="57101"/>
                  </a:lnTo>
                  <a:lnTo>
                    <a:pt x="21123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5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434043" y="622181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3102542" y="6233636"/>
            <a:ext cx="390525" cy="57150"/>
            <a:chOff x="3102542" y="6233636"/>
            <a:chExt cx="390525" cy="57150"/>
          </a:xfrm>
        </p:grpSpPr>
        <p:sp>
          <p:nvSpPr>
            <p:cNvPr id="82" name="object 82"/>
            <p:cNvSpPr/>
            <p:nvPr/>
          </p:nvSpPr>
          <p:spPr>
            <a:xfrm>
              <a:off x="3102533" y="6233641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34"/>
                  </a:lnTo>
                  <a:lnTo>
                    <a:pt x="100901" y="57099"/>
                  </a:lnTo>
                  <a:lnTo>
                    <a:pt x="108470" y="57099"/>
                  </a:lnTo>
                  <a:lnTo>
                    <a:pt x="133235" y="32334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  <a:path w="304800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34"/>
                  </a:lnTo>
                  <a:lnTo>
                    <a:pt x="186550" y="57099"/>
                  </a:lnTo>
                  <a:lnTo>
                    <a:pt x="194132" y="57099"/>
                  </a:lnTo>
                  <a:lnTo>
                    <a:pt x="218897" y="32334"/>
                  </a:lnTo>
                  <a:lnTo>
                    <a:pt x="218897" y="28549"/>
                  </a:lnTo>
                  <a:lnTo>
                    <a:pt x="218897" y="24765"/>
                  </a:lnTo>
                  <a:close/>
                </a:path>
                <a:path w="304800" h="57150">
                  <a:moveTo>
                    <a:pt x="304546" y="24765"/>
                  </a:moveTo>
                  <a:lnTo>
                    <a:pt x="279781" y="0"/>
                  </a:lnTo>
                  <a:lnTo>
                    <a:pt x="272211" y="0"/>
                  </a:lnTo>
                  <a:lnTo>
                    <a:pt x="247446" y="24765"/>
                  </a:lnTo>
                  <a:lnTo>
                    <a:pt x="247446" y="32334"/>
                  </a:lnTo>
                  <a:lnTo>
                    <a:pt x="272211" y="57099"/>
                  </a:lnTo>
                  <a:lnTo>
                    <a:pt x="279781" y="57099"/>
                  </a:lnTo>
                  <a:lnTo>
                    <a:pt x="304546" y="32334"/>
                  </a:lnTo>
                  <a:lnTo>
                    <a:pt x="304546" y="28549"/>
                  </a:lnTo>
                  <a:lnTo>
                    <a:pt x="30454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35637" y="62336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2434043" y="637408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3197712" y="6385908"/>
            <a:ext cx="390525" cy="57150"/>
            <a:chOff x="3197712" y="6385908"/>
            <a:chExt cx="390525" cy="57150"/>
          </a:xfrm>
        </p:grpSpPr>
        <p:sp>
          <p:nvSpPr>
            <p:cNvPr id="86" name="object 86"/>
            <p:cNvSpPr/>
            <p:nvPr/>
          </p:nvSpPr>
          <p:spPr>
            <a:xfrm>
              <a:off x="3197707" y="6385914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19075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34"/>
                  </a:lnTo>
                  <a:lnTo>
                    <a:pt x="100901" y="57099"/>
                  </a:lnTo>
                  <a:lnTo>
                    <a:pt x="108470" y="57099"/>
                  </a:lnTo>
                  <a:lnTo>
                    <a:pt x="133235" y="32334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  <a:path w="219075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34"/>
                  </a:lnTo>
                  <a:lnTo>
                    <a:pt x="186550" y="57099"/>
                  </a:lnTo>
                  <a:lnTo>
                    <a:pt x="194119" y="57099"/>
                  </a:lnTo>
                  <a:lnTo>
                    <a:pt x="218884" y="32334"/>
                  </a:lnTo>
                  <a:lnTo>
                    <a:pt x="218884" y="28549"/>
                  </a:lnTo>
                  <a:lnTo>
                    <a:pt x="218884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45154" y="6385914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52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52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4889429" y="622181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5339037" y="6233636"/>
            <a:ext cx="390525" cy="57150"/>
            <a:chOff x="5339037" y="6233636"/>
            <a:chExt cx="390525" cy="57150"/>
          </a:xfrm>
        </p:grpSpPr>
        <p:sp>
          <p:nvSpPr>
            <p:cNvPr id="90" name="object 90"/>
            <p:cNvSpPr/>
            <p:nvPr/>
          </p:nvSpPr>
          <p:spPr>
            <a:xfrm>
              <a:off x="5339029" y="6233641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28600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286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38889" y="6233641"/>
              <a:ext cx="190500" cy="57150"/>
            </a:xfrm>
            <a:custGeom>
              <a:avLst/>
              <a:gdLst/>
              <a:ahLst/>
              <a:cxnLst/>
              <a:rect l="l" t="t" r="r" b="b"/>
              <a:pathLst>
                <a:path w="190500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099"/>
                  </a:lnTo>
                  <a:lnTo>
                    <a:pt x="3784" y="57099"/>
                  </a:lnTo>
                  <a:lnTo>
                    <a:pt x="28549" y="32334"/>
                  </a:lnTo>
                  <a:lnTo>
                    <a:pt x="28549" y="24765"/>
                  </a:lnTo>
                  <a:close/>
                </a:path>
                <a:path w="190500" h="57150">
                  <a:moveTo>
                    <a:pt x="104686" y="24765"/>
                  </a:moveTo>
                  <a:lnTo>
                    <a:pt x="79921" y="0"/>
                  </a:lnTo>
                  <a:lnTo>
                    <a:pt x="72351" y="0"/>
                  </a:lnTo>
                  <a:lnTo>
                    <a:pt x="47586" y="24765"/>
                  </a:lnTo>
                  <a:lnTo>
                    <a:pt x="47586" y="32334"/>
                  </a:lnTo>
                  <a:lnTo>
                    <a:pt x="72351" y="57099"/>
                  </a:lnTo>
                  <a:lnTo>
                    <a:pt x="79921" y="57099"/>
                  </a:lnTo>
                  <a:lnTo>
                    <a:pt x="104686" y="32334"/>
                  </a:lnTo>
                  <a:lnTo>
                    <a:pt x="104686" y="28549"/>
                  </a:lnTo>
                  <a:lnTo>
                    <a:pt x="104686" y="24765"/>
                  </a:lnTo>
                  <a:close/>
                </a:path>
                <a:path w="190500" h="57150">
                  <a:moveTo>
                    <a:pt x="190334" y="24765"/>
                  </a:moveTo>
                  <a:lnTo>
                    <a:pt x="165569" y="0"/>
                  </a:lnTo>
                  <a:lnTo>
                    <a:pt x="158000" y="0"/>
                  </a:lnTo>
                  <a:lnTo>
                    <a:pt x="133235" y="24765"/>
                  </a:lnTo>
                  <a:lnTo>
                    <a:pt x="133235" y="32334"/>
                  </a:lnTo>
                  <a:lnTo>
                    <a:pt x="158000" y="57099"/>
                  </a:lnTo>
                  <a:lnTo>
                    <a:pt x="165569" y="57099"/>
                  </a:lnTo>
                  <a:lnTo>
                    <a:pt x="190334" y="32334"/>
                  </a:lnTo>
                  <a:lnTo>
                    <a:pt x="190334" y="28549"/>
                  </a:lnTo>
                  <a:lnTo>
                    <a:pt x="190334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2434043" y="66310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3664045" y="6642867"/>
            <a:ext cx="390525" cy="57150"/>
            <a:chOff x="3664045" y="6642867"/>
            <a:chExt cx="390525" cy="57150"/>
          </a:xfrm>
        </p:grpSpPr>
        <p:sp>
          <p:nvSpPr>
            <p:cNvPr id="94" name="object 94"/>
            <p:cNvSpPr/>
            <p:nvPr/>
          </p:nvSpPr>
          <p:spPr>
            <a:xfrm>
              <a:off x="3664039" y="6642874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31432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314325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314325" h="57150">
                  <a:moveTo>
                    <a:pt x="314058" y="24765"/>
                  </a:moveTo>
                  <a:lnTo>
                    <a:pt x="289293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099"/>
                  </a:lnTo>
                  <a:lnTo>
                    <a:pt x="289293" y="57099"/>
                  </a:lnTo>
                  <a:lnTo>
                    <a:pt x="314058" y="32334"/>
                  </a:lnTo>
                  <a:lnTo>
                    <a:pt x="314058" y="28549"/>
                  </a:lnTo>
                  <a:lnTo>
                    <a:pt x="314058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97140" y="66428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7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4889429" y="66310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5691166" y="6642867"/>
            <a:ext cx="390525" cy="57150"/>
            <a:chOff x="5691166" y="6642867"/>
            <a:chExt cx="390525" cy="57150"/>
          </a:xfrm>
        </p:grpSpPr>
        <p:sp>
          <p:nvSpPr>
            <p:cNvPr id="98" name="object 98"/>
            <p:cNvSpPr/>
            <p:nvPr/>
          </p:nvSpPr>
          <p:spPr>
            <a:xfrm>
              <a:off x="5691162" y="6642874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28600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  <a:path w="2286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891022" y="6642874"/>
              <a:ext cx="190500" cy="57150"/>
            </a:xfrm>
            <a:custGeom>
              <a:avLst/>
              <a:gdLst/>
              <a:ahLst/>
              <a:cxnLst/>
              <a:rect l="l" t="t" r="r" b="b"/>
              <a:pathLst>
                <a:path w="190500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099"/>
                  </a:lnTo>
                  <a:lnTo>
                    <a:pt x="3784" y="57099"/>
                  </a:lnTo>
                  <a:lnTo>
                    <a:pt x="28549" y="32334"/>
                  </a:lnTo>
                  <a:lnTo>
                    <a:pt x="28549" y="24765"/>
                  </a:lnTo>
                  <a:close/>
                </a:path>
                <a:path w="190500" h="57150">
                  <a:moveTo>
                    <a:pt x="114198" y="24765"/>
                  </a:moveTo>
                  <a:lnTo>
                    <a:pt x="89433" y="0"/>
                  </a:lnTo>
                  <a:lnTo>
                    <a:pt x="81864" y="0"/>
                  </a:lnTo>
                  <a:lnTo>
                    <a:pt x="57099" y="24765"/>
                  </a:lnTo>
                  <a:lnTo>
                    <a:pt x="57099" y="32334"/>
                  </a:lnTo>
                  <a:lnTo>
                    <a:pt x="81864" y="57099"/>
                  </a:lnTo>
                  <a:lnTo>
                    <a:pt x="89433" y="57099"/>
                  </a:lnTo>
                  <a:lnTo>
                    <a:pt x="114198" y="32334"/>
                  </a:lnTo>
                  <a:lnTo>
                    <a:pt x="114198" y="28549"/>
                  </a:lnTo>
                  <a:lnTo>
                    <a:pt x="114198" y="24765"/>
                  </a:lnTo>
                  <a:close/>
                </a:path>
                <a:path w="190500" h="57150">
                  <a:moveTo>
                    <a:pt x="190334" y="24765"/>
                  </a:moveTo>
                  <a:lnTo>
                    <a:pt x="165569" y="0"/>
                  </a:lnTo>
                  <a:lnTo>
                    <a:pt x="158000" y="0"/>
                  </a:lnTo>
                  <a:lnTo>
                    <a:pt x="133235" y="24765"/>
                  </a:lnTo>
                  <a:lnTo>
                    <a:pt x="133235" y="32334"/>
                  </a:lnTo>
                  <a:lnTo>
                    <a:pt x="158000" y="57099"/>
                  </a:lnTo>
                  <a:lnTo>
                    <a:pt x="165569" y="57099"/>
                  </a:lnTo>
                  <a:lnTo>
                    <a:pt x="190334" y="32334"/>
                  </a:lnTo>
                  <a:lnTo>
                    <a:pt x="190334" y="28549"/>
                  </a:lnTo>
                  <a:lnTo>
                    <a:pt x="190334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2434043" y="69260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2950270" y="6937894"/>
            <a:ext cx="390525" cy="57150"/>
            <a:chOff x="2950270" y="6937894"/>
            <a:chExt cx="390525" cy="57150"/>
          </a:xfrm>
        </p:grpSpPr>
        <p:sp>
          <p:nvSpPr>
            <p:cNvPr id="102" name="object 102"/>
            <p:cNvSpPr/>
            <p:nvPr/>
          </p:nvSpPr>
          <p:spPr>
            <a:xfrm>
              <a:off x="2950260" y="6937895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62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46"/>
                  </a:lnTo>
                  <a:lnTo>
                    <a:pt x="110426" y="57111"/>
                  </a:lnTo>
                  <a:lnTo>
                    <a:pt x="117995" y="57111"/>
                  </a:lnTo>
                  <a:lnTo>
                    <a:pt x="142760" y="32346"/>
                  </a:lnTo>
                  <a:lnTo>
                    <a:pt x="142760" y="28562"/>
                  </a:lnTo>
                  <a:lnTo>
                    <a:pt x="142760" y="24765"/>
                  </a:lnTo>
                  <a:close/>
                </a:path>
                <a:path w="304800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63" y="0"/>
                  </a:lnTo>
                  <a:lnTo>
                    <a:pt x="161798" y="24765"/>
                  </a:lnTo>
                  <a:lnTo>
                    <a:pt x="161798" y="32346"/>
                  </a:lnTo>
                  <a:lnTo>
                    <a:pt x="186563" y="57111"/>
                  </a:lnTo>
                  <a:lnTo>
                    <a:pt x="194132" y="57111"/>
                  </a:lnTo>
                  <a:lnTo>
                    <a:pt x="218897" y="32346"/>
                  </a:lnTo>
                  <a:lnTo>
                    <a:pt x="218897" y="28562"/>
                  </a:lnTo>
                  <a:lnTo>
                    <a:pt x="218897" y="24765"/>
                  </a:lnTo>
                  <a:close/>
                </a:path>
                <a:path w="304800" h="57150">
                  <a:moveTo>
                    <a:pt x="304546" y="24765"/>
                  </a:moveTo>
                  <a:lnTo>
                    <a:pt x="279781" y="0"/>
                  </a:lnTo>
                  <a:lnTo>
                    <a:pt x="272211" y="0"/>
                  </a:lnTo>
                  <a:lnTo>
                    <a:pt x="247446" y="24765"/>
                  </a:lnTo>
                  <a:lnTo>
                    <a:pt x="247446" y="32346"/>
                  </a:lnTo>
                  <a:lnTo>
                    <a:pt x="272211" y="57111"/>
                  </a:lnTo>
                  <a:lnTo>
                    <a:pt x="279781" y="57111"/>
                  </a:lnTo>
                  <a:lnTo>
                    <a:pt x="304546" y="32346"/>
                  </a:lnTo>
                  <a:lnTo>
                    <a:pt x="304546" y="28562"/>
                  </a:lnTo>
                  <a:lnTo>
                    <a:pt x="30454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83365" y="69378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5" y="57101"/>
                  </a:lnTo>
                  <a:lnTo>
                    <a:pt x="21123" y="56376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5" y="0"/>
                  </a:lnTo>
                  <a:lnTo>
                    <a:pt x="32337" y="0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/>
          <p:nvPr/>
        </p:nvSpPr>
        <p:spPr>
          <a:xfrm>
            <a:off x="4889429" y="692606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5510343" y="6937894"/>
            <a:ext cx="390525" cy="57150"/>
            <a:chOff x="5510343" y="6937894"/>
            <a:chExt cx="390525" cy="57150"/>
          </a:xfrm>
        </p:grpSpPr>
        <p:sp>
          <p:nvSpPr>
            <p:cNvPr id="106" name="object 106"/>
            <p:cNvSpPr/>
            <p:nvPr/>
          </p:nvSpPr>
          <p:spPr>
            <a:xfrm>
              <a:off x="5510339" y="6937895"/>
              <a:ext cx="304800" cy="57150"/>
            </a:xfrm>
            <a:custGeom>
              <a:avLst/>
              <a:gdLst/>
              <a:ahLst/>
              <a:cxnLst/>
              <a:rect l="l" t="t" r="r" b="b"/>
              <a:pathLst>
                <a:path w="3048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62"/>
                  </a:lnTo>
                  <a:lnTo>
                    <a:pt x="57099" y="24765"/>
                  </a:lnTo>
                  <a:close/>
                </a:path>
                <a:path w="304800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46"/>
                  </a:lnTo>
                  <a:lnTo>
                    <a:pt x="100901" y="57111"/>
                  </a:lnTo>
                  <a:lnTo>
                    <a:pt x="108470" y="57111"/>
                  </a:lnTo>
                  <a:lnTo>
                    <a:pt x="133235" y="32346"/>
                  </a:lnTo>
                  <a:lnTo>
                    <a:pt x="133235" y="28562"/>
                  </a:lnTo>
                  <a:lnTo>
                    <a:pt x="133235" y="24765"/>
                  </a:lnTo>
                  <a:close/>
                </a:path>
                <a:path w="304800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46"/>
                  </a:lnTo>
                  <a:lnTo>
                    <a:pt x="186550" y="57111"/>
                  </a:lnTo>
                  <a:lnTo>
                    <a:pt x="194119" y="57111"/>
                  </a:lnTo>
                  <a:lnTo>
                    <a:pt x="218884" y="32346"/>
                  </a:lnTo>
                  <a:lnTo>
                    <a:pt x="218884" y="28562"/>
                  </a:lnTo>
                  <a:lnTo>
                    <a:pt x="218884" y="24765"/>
                  </a:lnTo>
                  <a:close/>
                </a:path>
                <a:path w="304800" h="57150">
                  <a:moveTo>
                    <a:pt x="304546" y="24765"/>
                  </a:moveTo>
                  <a:lnTo>
                    <a:pt x="279781" y="0"/>
                  </a:lnTo>
                  <a:lnTo>
                    <a:pt x="272199" y="0"/>
                  </a:lnTo>
                  <a:lnTo>
                    <a:pt x="247434" y="24765"/>
                  </a:lnTo>
                  <a:lnTo>
                    <a:pt x="247434" y="32346"/>
                  </a:lnTo>
                  <a:lnTo>
                    <a:pt x="272199" y="57111"/>
                  </a:lnTo>
                  <a:lnTo>
                    <a:pt x="279781" y="57111"/>
                  </a:lnTo>
                  <a:lnTo>
                    <a:pt x="304546" y="32346"/>
                  </a:lnTo>
                  <a:lnTo>
                    <a:pt x="304546" y="28562"/>
                  </a:lnTo>
                  <a:lnTo>
                    <a:pt x="304546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843438" y="69378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37" y="57101"/>
                  </a:moveTo>
                  <a:lnTo>
                    <a:pt x="24764" y="57101"/>
                  </a:lnTo>
                  <a:lnTo>
                    <a:pt x="21122" y="56376"/>
                  </a:lnTo>
                  <a:lnTo>
                    <a:pt x="0" y="32336"/>
                  </a:lnTo>
                  <a:lnTo>
                    <a:pt x="0" y="24764"/>
                  </a:lnTo>
                  <a:lnTo>
                    <a:pt x="24764" y="0"/>
                  </a:lnTo>
                  <a:lnTo>
                    <a:pt x="32337" y="0"/>
                  </a:lnTo>
                  <a:lnTo>
                    <a:pt x="57102" y="24764"/>
                  </a:lnTo>
                  <a:lnTo>
                    <a:pt x="57102" y="28551"/>
                  </a:lnTo>
                  <a:lnTo>
                    <a:pt x="57102" y="32336"/>
                  </a:lnTo>
                  <a:lnTo>
                    <a:pt x="35978" y="56376"/>
                  </a:lnTo>
                  <a:lnTo>
                    <a:pt x="32337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2434043" y="7221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3007372" y="7232921"/>
            <a:ext cx="400050" cy="57150"/>
            <a:chOff x="3007372" y="7232921"/>
            <a:chExt cx="400050" cy="57150"/>
          </a:xfrm>
        </p:grpSpPr>
        <p:sp>
          <p:nvSpPr>
            <p:cNvPr id="110" name="object 110"/>
            <p:cNvSpPr/>
            <p:nvPr/>
          </p:nvSpPr>
          <p:spPr>
            <a:xfrm>
              <a:off x="3007360" y="7232928"/>
              <a:ext cx="400050" cy="57150"/>
            </a:xfrm>
            <a:custGeom>
              <a:avLst/>
              <a:gdLst/>
              <a:ahLst/>
              <a:cxnLst/>
              <a:rect l="l" t="t" r="r" b="b"/>
              <a:pathLst>
                <a:path w="400050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400050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40005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75" y="0"/>
                  </a:lnTo>
                  <a:lnTo>
                    <a:pt x="171310" y="24765"/>
                  </a:lnTo>
                  <a:lnTo>
                    <a:pt x="171310" y="32334"/>
                  </a:lnTo>
                  <a:lnTo>
                    <a:pt x="196075" y="57099"/>
                  </a:lnTo>
                  <a:lnTo>
                    <a:pt x="203644" y="57099"/>
                  </a:lnTo>
                  <a:lnTo>
                    <a:pt x="228409" y="32334"/>
                  </a:lnTo>
                  <a:lnTo>
                    <a:pt x="228409" y="28549"/>
                  </a:lnTo>
                  <a:lnTo>
                    <a:pt x="228409" y="24765"/>
                  </a:lnTo>
                  <a:close/>
                </a:path>
                <a:path w="400050" h="57150">
                  <a:moveTo>
                    <a:pt x="314071" y="24765"/>
                  </a:moveTo>
                  <a:lnTo>
                    <a:pt x="289306" y="0"/>
                  </a:lnTo>
                  <a:lnTo>
                    <a:pt x="281724" y="0"/>
                  </a:lnTo>
                  <a:lnTo>
                    <a:pt x="256959" y="24765"/>
                  </a:lnTo>
                  <a:lnTo>
                    <a:pt x="256959" y="32334"/>
                  </a:lnTo>
                  <a:lnTo>
                    <a:pt x="281724" y="57099"/>
                  </a:lnTo>
                  <a:lnTo>
                    <a:pt x="289306" y="57099"/>
                  </a:lnTo>
                  <a:lnTo>
                    <a:pt x="314071" y="32334"/>
                  </a:lnTo>
                  <a:lnTo>
                    <a:pt x="314071" y="28549"/>
                  </a:lnTo>
                  <a:lnTo>
                    <a:pt x="314071" y="24765"/>
                  </a:lnTo>
                  <a:close/>
                </a:path>
                <a:path w="400050" h="57150">
                  <a:moveTo>
                    <a:pt x="399719" y="24765"/>
                  </a:moveTo>
                  <a:lnTo>
                    <a:pt x="374954" y="0"/>
                  </a:lnTo>
                  <a:lnTo>
                    <a:pt x="367385" y="0"/>
                  </a:lnTo>
                  <a:lnTo>
                    <a:pt x="342620" y="24765"/>
                  </a:lnTo>
                  <a:lnTo>
                    <a:pt x="342620" y="32334"/>
                  </a:lnTo>
                  <a:lnTo>
                    <a:pt x="367385" y="57099"/>
                  </a:lnTo>
                  <a:lnTo>
                    <a:pt x="374954" y="57099"/>
                  </a:lnTo>
                  <a:lnTo>
                    <a:pt x="399719" y="32334"/>
                  </a:lnTo>
                  <a:lnTo>
                    <a:pt x="399719" y="28549"/>
                  </a:lnTo>
                  <a:lnTo>
                    <a:pt x="39971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378535" y="7232921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3785" y="57101"/>
                  </a:moveTo>
                  <a:lnTo>
                    <a:pt x="0" y="57102"/>
                  </a:lnTo>
                  <a:lnTo>
                    <a:pt x="0" y="0"/>
                  </a:lnTo>
                  <a:lnTo>
                    <a:pt x="3785" y="0"/>
                  </a:lnTo>
                  <a:lnTo>
                    <a:pt x="7427" y="724"/>
                  </a:lnTo>
                  <a:lnTo>
                    <a:pt x="28550" y="24764"/>
                  </a:lnTo>
                  <a:lnTo>
                    <a:pt x="28550" y="32336"/>
                  </a:lnTo>
                  <a:lnTo>
                    <a:pt x="3785" y="5710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/>
          <p:nvPr/>
        </p:nvSpPr>
        <p:spPr>
          <a:xfrm>
            <a:off x="2434043" y="737336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" name="object 113"/>
          <p:cNvGrpSpPr/>
          <p:nvPr/>
        </p:nvGrpSpPr>
        <p:grpSpPr>
          <a:xfrm>
            <a:off x="4406371" y="7385193"/>
            <a:ext cx="390525" cy="57150"/>
            <a:chOff x="4406371" y="7385193"/>
            <a:chExt cx="390525" cy="57150"/>
          </a:xfrm>
        </p:grpSpPr>
        <p:sp>
          <p:nvSpPr>
            <p:cNvPr id="114" name="object 114"/>
            <p:cNvSpPr/>
            <p:nvPr/>
          </p:nvSpPr>
          <p:spPr>
            <a:xfrm>
              <a:off x="4406366" y="7385201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219075" h="57150">
                  <a:moveTo>
                    <a:pt x="133235" y="24765"/>
                  </a:moveTo>
                  <a:lnTo>
                    <a:pt x="108470" y="0"/>
                  </a:lnTo>
                  <a:lnTo>
                    <a:pt x="100901" y="0"/>
                  </a:lnTo>
                  <a:lnTo>
                    <a:pt x="76136" y="24765"/>
                  </a:lnTo>
                  <a:lnTo>
                    <a:pt x="76136" y="32334"/>
                  </a:lnTo>
                  <a:lnTo>
                    <a:pt x="100901" y="57099"/>
                  </a:lnTo>
                  <a:lnTo>
                    <a:pt x="108470" y="57099"/>
                  </a:lnTo>
                  <a:lnTo>
                    <a:pt x="133235" y="32334"/>
                  </a:lnTo>
                  <a:lnTo>
                    <a:pt x="133235" y="28549"/>
                  </a:lnTo>
                  <a:lnTo>
                    <a:pt x="133235" y="24765"/>
                  </a:lnTo>
                  <a:close/>
                </a:path>
                <a:path w="219075" h="57150">
                  <a:moveTo>
                    <a:pt x="218884" y="24765"/>
                  </a:moveTo>
                  <a:lnTo>
                    <a:pt x="194119" y="0"/>
                  </a:lnTo>
                  <a:lnTo>
                    <a:pt x="186550" y="0"/>
                  </a:lnTo>
                  <a:lnTo>
                    <a:pt x="161785" y="24765"/>
                  </a:lnTo>
                  <a:lnTo>
                    <a:pt x="161785" y="32334"/>
                  </a:lnTo>
                  <a:lnTo>
                    <a:pt x="186550" y="57099"/>
                  </a:lnTo>
                  <a:lnTo>
                    <a:pt x="194119" y="57099"/>
                  </a:lnTo>
                  <a:lnTo>
                    <a:pt x="218884" y="32334"/>
                  </a:lnTo>
                  <a:lnTo>
                    <a:pt x="218884" y="28549"/>
                  </a:lnTo>
                  <a:lnTo>
                    <a:pt x="218884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53813" y="7385201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48" y="32334"/>
                  </a:lnTo>
                  <a:lnTo>
                    <a:pt x="142748" y="28549"/>
                  </a:lnTo>
                  <a:lnTo>
                    <a:pt x="142748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/>
          <p:nvPr/>
        </p:nvSpPr>
        <p:spPr>
          <a:xfrm>
            <a:off x="4889429" y="722109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" name="object 117"/>
          <p:cNvGrpSpPr/>
          <p:nvPr/>
        </p:nvGrpSpPr>
        <p:grpSpPr>
          <a:xfrm>
            <a:off x="5291452" y="7232921"/>
            <a:ext cx="390525" cy="57150"/>
            <a:chOff x="5291452" y="7232921"/>
            <a:chExt cx="390525" cy="57150"/>
          </a:xfrm>
        </p:grpSpPr>
        <p:sp>
          <p:nvSpPr>
            <p:cNvPr id="118" name="object 118"/>
            <p:cNvSpPr/>
            <p:nvPr/>
          </p:nvSpPr>
          <p:spPr>
            <a:xfrm>
              <a:off x="5291442" y="7232928"/>
              <a:ext cx="219075" cy="57150"/>
            </a:xfrm>
            <a:custGeom>
              <a:avLst/>
              <a:gdLst/>
              <a:ahLst/>
              <a:cxnLst/>
              <a:rect l="l" t="t" r="r" b="b"/>
              <a:pathLst>
                <a:path w="219075" h="5715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  <a:path w="219075" h="57150">
                  <a:moveTo>
                    <a:pt x="142760" y="24765"/>
                  </a:moveTo>
                  <a:lnTo>
                    <a:pt x="117995" y="0"/>
                  </a:lnTo>
                  <a:lnTo>
                    <a:pt x="110426" y="0"/>
                  </a:lnTo>
                  <a:lnTo>
                    <a:pt x="85661" y="24765"/>
                  </a:lnTo>
                  <a:lnTo>
                    <a:pt x="85661" y="32334"/>
                  </a:lnTo>
                  <a:lnTo>
                    <a:pt x="110426" y="57099"/>
                  </a:lnTo>
                  <a:lnTo>
                    <a:pt x="117995" y="57099"/>
                  </a:lnTo>
                  <a:lnTo>
                    <a:pt x="142760" y="32334"/>
                  </a:lnTo>
                  <a:lnTo>
                    <a:pt x="142760" y="28549"/>
                  </a:lnTo>
                  <a:lnTo>
                    <a:pt x="142760" y="24765"/>
                  </a:lnTo>
                  <a:close/>
                </a:path>
                <a:path w="219075" h="57150">
                  <a:moveTo>
                    <a:pt x="218897" y="24765"/>
                  </a:moveTo>
                  <a:lnTo>
                    <a:pt x="194132" y="0"/>
                  </a:lnTo>
                  <a:lnTo>
                    <a:pt x="186563" y="0"/>
                  </a:lnTo>
                  <a:lnTo>
                    <a:pt x="161798" y="24765"/>
                  </a:lnTo>
                  <a:lnTo>
                    <a:pt x="161798" y="32334"/>
                  </a:lnTo>
                  <a:lnTo>
                    <a:pt x="186563" y="57099"/>
                  </a:lnTo>
                  <a:lnTo>
                    <a:pt x="194132" y="57099"/>
                  </a:lnTo>
                  <a:lnTo>
                    <a:pt x="218897" y="32334"/>
                  </a:lnTo>
                  <a:lnTo>
                    <a:pt x="218897" y="28549"/>
                  </a:lnTo>
                  <a:lnTo>
                    <a:pt x="218897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38889" y="7232928"/>
              <a:ext cx="142875" cy="57150"/>
            </a:xfrm>
            <a:custGeom>
              <a:avLst/>
              <a:gdLst/>
              <a:ahLst/>
              <a:cxnLst/>
              <a:rect l="l" t="t" r="r" b="b"/>
              <a:pathLst>
                <a:path w="142875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  <a:path w="142875" h="57150">
                  <a:moveTo>
                    <a:pt x="142760" y="28549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34"/>
                  </a:lnTo>
                  <a:lnTo>
                    <a:pt x="110413" y="57099"/>
                  </a:lnTo>
                  <a:lnTo>
                    <a:pt x="117983" y="57099"/>
                  </a:lnTo>
                  <a:lnTo>
                    <a:pt x="142760" y="285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/>
          <p:nvPr/>
        </p:nvSpPr>
        <p:spPr>
          <a:xfrm>
            <a:off x="245132" y="9181597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5132" y="933386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36229" y="7751936"/>
            <a:ext cx="4728210" cy="1836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Lucida Sans Unicode"/>
                <a:cs typeface="Lucida Sans Unicode"/>
              </a:rPr>
              <a:t>EXPÉRIENCE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b="1" spc="-10" dirty="0">
                <a:solidFill>
                  <a:srgbClr val="1C6FB6"/>
                </a:solidFill>
                <a:latin typeface="Arial"/>
                <a:cs typeface="Arial"/>
              </a:rPr>
              <a:t>Responsable</a:t>
            </a:r>
            <a:r>
              <a:rPr sz="1100" b="1" spc="4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C6FB6"/>
                </a:solidFill>
                <a:latin typeface="Arial"/>
                <a:cs typeface="Arial"/>
              </a:rPr>
              <a:t>Gérant</a:t>
            </a:r>
            <a:r>
              <a:rPr sz="1100" b="1" spc="4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C6FB6"/>
                </a:solidFill>
                <a:latin typeface="Arial"/>
                <a:cs typeface="Arial"/>
              </a:rPr>
              <a:t>de</a:t>
            </a:r>
            <a:r>
              <a:rPr sz="1100" b="1" spc="4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C6FB6"/>
                </a:solidFill>
                <a:latin typeface="Arial"/>
                <a:cs typeface="Arial"/>
              </a:rPr>
              <a:t>l’entreprise</a:t>
            </a:r>
            <a:r>
              <a:rPr sz="1100" b="1" spc="4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C6FB6"/>
                </a:solidFill>
                <a:latin typeface="Arial"/>
                <a:cs typeface="Arial"/>
              </a:rPr>
              <a:t>NETWORKCORP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Arial"/>
                <a:cs typeface="Arial"/>
              </a:rPr>
              <a:t>Pour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spc="-40" dirty="0">
                <a:latin typeface="Arial"/>
                <a:cs typeface="Arial"/>
              </a:rPr>
              <a:t>NETWORKCORP,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pendant</a:t>
            </a:r>
            <a:r>
              <a:rPr sz="850" b="1" spc="6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5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ans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et</a:t>
            </a:r>
            <a:r>
              <a:rPr sz="850" b="1" spc="6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1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mois</a:t>
            </a:r>
            <a:r>
              <a:rPr sz="850" b="1" spc="6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(2013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à</a:t>
            </a:r>
            <a:r>
              <a:rPr sz="850" b="1" spc="5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2018),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Contexte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800" spc="-55" dirty="0">
                <a:latin typeface="Arial"/>
                <a:cs typeface="Arial"/>
              </a:rPr>
              <a:t>NETWORKCORP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est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une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75" dirty="0">
                <a:latin typeface="Arial"/>
                <a:cs typeface="Arial"/>
              </a:rPr>
              <a:t>SARL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active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dans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dans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domaine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des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réseaux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informatiques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électriques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-10" dirty="0">
                <a:latin typeface="Arial"/>
                <a:cs typeface="Arial"/>
              </a:rPr>
              <a:t>Missions</a:t>
            </a:r>
            <a:endParaRPr sz="800">
              <a:latin typeface="Arial"/>
              <a:cs typeface="Arial"/>
            </a:endParaRPr>
          </a:p>
          <a:p>
            <a:pPr marL="126364" marR="575310">
              <a:lnSpc>
                <a:spcPct val="124900"/>
              </a:lnSpc>
              <a:spcBef>
                <a:spcPts val="75"/>
              </a:spcBef>
            </a:pPr>
            <a:r>
              <a:rPr sz="800" dirty="0">
                <a:latin typeface="Arial"/>
                <a:cs typeface="Arial"/>
              </a:rPr>
              <a:t>Installation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réseaux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informatiques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électriques,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Administration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réseaux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systèmes </a:t>
            </a:r>
            <a:r>
              <a:rPr sz="800" dirty="0">
                <a:latin typeface="Arial"/>
                <a:cs typeface="Arial"/>
              </a:rPr>
              <a:t>Gestion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projets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10" dirty="0">
                <a:latin typeface="Arial"/>
                <a:cs typeface="Arial"/>
              </a:rPr>
              <a:t>Comptabilité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45132" y="948614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833206" y="10316429"/>
            <a:ext cx="476250" cy="238125"/>
          </a:xfrm>
          <a:custGeom>
            <a:avLst/>
            <a:gdLst/>
            <a:ahLst/>
            <a:cxnLst/>
            <a:rect l="l" t="t" r="r" b="b"/>
            <a:pathLst>
              <a:path w="476250" h="238125">
                <a:moveTo>
                  <a:pt x="369144" y="237925"/>
                </a:moveTo>
                <a:lnTo>
                  <a:pt x="106705" y="237925"/>
                </a:lnTo>
                <a:lnTo>
                  <a:pt x="99277" y="237193"/>
                </a:lnTo>
                <a:lnTo>
                  <a:pt x="56989" y="222842"/>
                </a:lnTo>
                <a:lnTo>
                  <a:pt x="23412" y="193403"/>
                </a:lnTo>
                <a:lnTo>
                  <a:pt x="3656" y="153354"/>
                </a:lnTo>
                <a:lnTo>
                  <a:pt x="0" y="131218"/>
                </a:lnTo>
                <a:lnTo>
                  <a:pt x="0" y="123721"/>
                </a:lnTo>
                <a:lnTo>
                  <a:pt x="0" y="106705"/>
                </a:lnTo>
                <a:lnTo>
                  <a:pt x="11562" y="63570"/>
                </a:lnTo>
                <a:lnTo>
                  <a:pt x="38751" y="28145"/>
                </a:lnTo>
                <a:lnTo>
                  <a:pt x="77427" y="5822"/>
                </a:lnTo>
                <a:lnTo>
                  <a:pt x="106705" y="0"/>
                </a:lnTo>
                <a:lnTo>
                  <a:pt x="369144" y="0"/>
                </a:lnTo>
                <a:lnTo>
                  <a:pt x="412277" y="11562"/>
                </a:lnTo>
                <a:lnTo>
                  <a:pt x="447702" y="38751"/>
                </a:lnTo>
                <a:lnTo>
                  <a:pt x="470025" y="77426"/>
                </a:lnTo>
                <a:lnTo>
                  <a:pt x="475849" y="106705"/>
                </a:lnTo>
                <a:lnTo>
                  <a:pt x="475849" y="131218"/>
                </a:lnTo>
                <a:lnTo>
                  <a:pt x="464285" y="174350"/>
                </a:lnTo>
                <a:lnTo>
                  <a:pt x="437097" y="209777"/>
                </a:lnTo>
                <a:lnTo>
                  <a:pt x="398421" y="232101"/>
                </a:lnTo>
                <a:lnTo>
                  <a:pt x="376571" y="237193"/>
                </a:lnTo>
                <a:lnTo>
                  <a:pt x="369144" y="237925"/>
                </a:lnTo>
                <a:close/>
              </a:path>
            </a:pathLst>
          </a:custGeom>
          <a:solidFill>
            <a:srgbClr val="3C4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442" y="1151557"/>
            <a:ext cx="7061834" cy="9525"/>
          </a:xfrm>
          <a:custGeom>
            <a:avLst/>
            <a:gdLst/>
            <a:ahLst/>
            <a:cxnLst/>
            <a:rect l="l" t="t" r="r" b="b"/>
            <a:pathLst>
              <a:path w="7061834" h="9525">
                <a:moveTo>
                  <a:pt x="7061615" y="9517"/>
                </a:moveTo>
                <a:lnTo>
                  <a:pt x="0" y="9517"/>
                </a:lnTo>
                <a:lnTo>
                  <a:pt x="0" y="0"/>
                </a:lnTo>
                <a:lnTo>
                  <a:pt x="7061615" y="0"/>
                </a:lnTo>
                <a:lnTo>
                  <a:pt x="7061615" y="9517"/>
                </a:lnTo>
                <a:close/>
              </a:path>
            </a:pathLst>
          </a:custGeom>
          <a:solidFill>
            <a:srgbClr val="1C6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229" y="5743848"/>
            <a:ext cx="780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Lucida Sans Unicode"/>
                <a:cs typeface="Lucida Sans Unicode"/>
              </a:rPr>
              <a:t>LANGUES</a:t>
            </a:r>
            <a:endParaRPr sz="1350">
              <a:latin typeface="Lucida Sans Unicode"/>
              <a:cs typeface="Lucida Sans Unicode"/>
            </a:endParaRPr>
          </a:p>
          <a:p>
            <a:pPr marL="59055" algn="ctr">
              <a:lnSpc>
                <a:spcPct val="100000"/>
              </a:lnSpc>
              <a:spcBef>
                <a:spcPts val="1255"/>
              </a:spcBef>
            </a:pPr>
            <a:r>
              <a:rPr sz="800" b="1" spc="-10" dirty="0">
                <a:latin typeface="Arial"/>
                <a:cs typeface="Arial"/>
              </a:rPr>
              <a:t>Anglais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132" y="185350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132" y="20057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132" y="21580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229" y="721660"/>
            <a:ext cx="3509010" cy="16910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dirty="0">
                <a:solidFill>
                  <a:srgbClr val="1C6FB6"/>
                </a:solidFill>
                <a:latin typeface="Arial"/>
                <a:cs typeface="Arial"/>
              </a:rPr>
              <a:t>Gestion,</a:t>
            </a:r>
            <a:r>
              <a:rPr sz="1100" b="1" spc="-3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C6FB6"/>
                </a:solidFill>
                <a:latin typeface="Arial"/>
                <a:cs typeface="Arial"/>
              </a:rPr>
              <a:t>Exploitation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Arial"/>
                <a:cs typeface="Arial"/>
              </a:rPr>
              <a:t>Pour</a:t>
            </a:r>
            <a:r>
              <a:rPr sz="850" b="1" spc="4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DIPG,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pendant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3</a:t>
            </a:r>
            <a:r>
              <a:rPr sz="850" b="1" spc="4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ans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et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1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mois</a:t>
            </a:r>
            <a:r>
              <a:rPr sz="850" b="1" spc="45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(2015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dirty="0">
                <a:latin typeface="Arial"/>
                <a:cs typeface="Arial"/>
              </a:rPr>
              <a:t>à</a:t>
            </a:r>
            <a:r>
              <a:rPr sz="850" b="1" spc="50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2018),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Contexte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800" spc="-30" dirty="0">
                <a:latin typeface="Arial"/>
                <a:cs typeface="Arial"/>
              </a:rPr>
              <a:t>DIPG,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75" dirty="0">
                <a:latin typeface="Arial"/>
                <a:cs typeface="Arial"/>
              </a:rPr>
              <a:t>SARL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active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dans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domaine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sécurité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l'évènementiel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luxe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-10" dirty="0">
                <a:latin typeface="Arial"/>
                <a:cs typeface="Arial"/>
              </a:rPr>
              <a:t>Missions</a:t>
            </a:r>
            <a:endParaRPr sz="800">
              <a:latin typeface="Arial"/>
              <a:cs typeface="Arial"/>
            </a:endParaRPr>
          </a:p>
          <a:p>
            <a:pPr marL="126364" marR="2427605">
              <a:lnSpc>
                <a:spcPct val="124900"/>
              </a:lnSpc>
              <a:spcBef>
                <a:spcPts val="75"/>
              </a:spcBef>
            </a:pPr>
            <a:r>
              <a:rPr sz="800" spc="-10" dirty="0">
                <a:latin typeface="Arial"/>
                <a:cs typeface="Arial"/>
              </a:rPr>
              <a:t>Comptabilité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Planning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des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agents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Arial"/>
                <a:cs typeface="Arial"/>
              </a:rPr>
              <a:t>Gestion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des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astreintes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Arial"/>
                <a:cs typeface="Arial"/>
              </a:rPr>
              <a:t>Organisation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d'évènements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dans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</a:t>
            </a:r>
            <a:r>
              <a:rPr sz="800" spc="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secteur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du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Luxe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132" y="23103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132" y="323347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132" y="363318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132" y="411855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229" y="2707925"/>
            <a:ext cx="6809105" cy="265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Lucida Sans Unicode"/>
                <a:cs typeface="Lucida Sans Unicode"/>
              </a:rPr>
              <a:t>FORMATION</a:t>
            </a:r>
            <a:endParaRPr sz="1350">
              <a:latin typeface="Lucida Sans Unicode"/>
              <a:cs typeface="Lucida Sans Unicode"/>
            </a:endParaRPr>
          </a:p>
          <a:p>
            <a:pPr marL="89535" indent="-77470">
              <a:lnSpc>
                <a:spcPct val="100000"/>
              </a:lnSpc>
              <a:spcBef>
                <a:spcPts val="955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Data</a:t>
            </a:r>
            <a:r>
              <a:rPr sz="950" spc="5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Analyst</a:t>
            </a:r>
            <a:r>
              <a:rPr sz="950" spc="5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OpenClassrooms 2021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2022</a:t>
            </a:r>
            <a:endParaRPr sz="950">
              <a:latin typeface="Arial"/>
              <a:cs typeface="Arial"/>
            </a:endParaRPr>
          </a:p>
          <a:p>
            <a:pPr marL="126364" marR="229235">
              <a:lnSpc>
                <a:spcPct val="101499"/>
              </a:lnSpc>
              <a:spcBef>
                <a:spcPts val="45"/>
              </a:spcBef>
            </a:pPr>
            <a:r>
              <a:rPr sz="800" spc="-10" dirty="0">
                <a:latin typeface="Arial"/>
                <a:cs typeface="Arial"/>
              </a:rPr>
              <a:t>La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formation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OpenClassrooms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«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Analyst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»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est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réalisée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partenariat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avec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l’ENSAE,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école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d'ingénieurs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d'excellence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est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spécialisée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en</a:t>
            </a:r>
            <a:r>
              <a:rPr sz="800" spc="-10" dirty="0">
                <a:latin typeface="Arial"/>
                <a:cs typeface="Arial"/>
              </a:rPr>
              <a:t> statistiques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"/>
                <a:cs typeface="Arial"/>
              </a:rPr>
              <a:t>et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en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science.</a:t>
            </a:r>
            <a:endParaRPr sz="800">
              <a:latin typeface="Arial"/>
              <a:cs typeface="Arial"/>
            </a:endParaRPr>
          </a:p>
          <a:p>
            <a:pPr marL="126364" marR="5080">
              <a:lnSpc>
                <a:spcPct val="101499"/>
              </a:lnSpc>
              <a:spcBef>
                <a:spcPts val="225"/>
              </a:spcBef>
            </a:pPr>
            <a:r>
              <a:rPr sz="800" spc="-20" dirty="0">
                <a:latin typeface="Arial"/>
                <a:cs typeface="Arial"/>
              </a:rPr>
              <a:t>Les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objectifs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formation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Analyst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c'est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pouvoir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explorer,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analyser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exploiter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données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pour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aider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à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prise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décision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en</a:t>
            </a:r>
            <a:r>
              <a:rPr sz="800" spc="-10" dirty="0">
                <a:latin typeface="Arial"/>
                <a:cs typeface="Arial"/>
              </a:rPr>
              <a:t> entreprise</a:t>
            </a:r>
            <a:endParaRPr sz="800">
              <a:latin typeface="Arial"/>
              <a:cs typeface="Arial"/>
            </a:endParaRPr>
          </a:p>
          <a:p>
            <a:pPr marL="89535" indent="-77470">
              <a:lnSpc>
                <a:spcPct val="100000"/>
              </a:lnSpc>
              <a:spcBef>
                <a:spcPts val="685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Formations</a:t>
            </a:r>
            <a:r>
              <a:rPr sz="950" spc="114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spc="-70" dirty="0">
                <a:solidFill>
                  <a:srgbClr val="1C6FB6"/>
                </a:solidFill>
                <a:latin typeface="Arial"/>
                <a:cs typeface="Arial"/>
              </a:rPr>
              <a:t>E-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Learning</a:t>
            </a:r>
            <a:r>
              <a:rPr sz="950" spc="11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Udemy,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Alphorm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2020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2021</a:t>
            </a:r>
            <a:endParaRPr sz="9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60"/>
              </a:spcBef>
            </a:pPr>
            <a:r>
              <a:rPr sz="800" spc="-10" dirty="0">
                <a:latin typeface="Arial"/>
                <a:cs typeface="Arial"/>
              </a:rPr>
              <a:t>HTML,</a:t>
            </a:r>
            <a:endParaRPr sz="8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85" dirty="0">
                <a:latin typeface="Arial"/>
                <a:cs typeface="Arial"/>
              </a:rPr>
              <a:t>CSS,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Finance,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Economie</a:t>
            </a:r>
            <a:endParaRPr sz="800">
              <a:latin typeface="Arial"/>
              <a:cs typeface="Arial"/>
            </a:endParaRPr>
          </a:p>
          <a:p>
            <a:pPr marL="89535" indent="-77470">
              <a:lnSpc>
                <a:spcPct val="100000"/>
              </a:lnSpc>
              <a:spcBef>
                <a:spcPts val="690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Formation</a:t>
            </a:r>
            <a:r>
              <a:rPr sz="950" spc="6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Bac+5</a:t>
            </a:r>
            <a:r>
              <a:rPr sz="950" spc="6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Analyste,</a:t>
            </a:r>
            <a:r>
              <a:rPr sz="950" spc="6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Consultant</a:t>
            </a:r>
            <a:r>
              <a:rPr sz="950" spc="6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BI</a:t>
            </a:r>
            <a:r>
              <a:rPr sz="950" spc="5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ISSMI</a:t>
            </a:r>
            <a:r>
              <a:rPr sz="950" dirty="0">
                <a:latin typeface="Arial"/>
                <a:cs typeface="Arial"/>
              </a:rPr>
              <a:t> 2019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2020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dirty="0">
                <a:latin typeface="Arial"/>
                <a:cs typeface="Arial"/>
              </a:rPr>
              <a:t>Formation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intensive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dans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domaine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business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Intelligence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(MSBI,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Informatica)</a:t>
            </a:r>
            <a:endParaRPr sz="800">
              <a:latin typeface="Arial"/>
              <a:cs typeface="Arial"/>
            </a:endParaRPr>
          </a:p>
          <a:p>
            <a:pPr marL="89535" indent="-77470">
              <a:lnSpc>
                <a:spcPct val="100000"/>
              </a:lnSpc>
              <a:spcBef>
                <a:spcPts val="459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Master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2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Électronique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Approfondie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et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Informatique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Industrielle</a:t>
            </a:r>
            <a:r>
              <a:rPr sz="950" spc="12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IUP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Cergy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Pontoise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2011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2012</a:t>
            </a:r>
            <a:endParaRPr sz="950">
              <a:latin typeface="Arial"/>
              <a:cs typeface="Arial"/>
            </a:endParaRPr>
          </a:p>
          <a:p>
            <a:pPr marL="89535" indent="-77470">
              <a:lnSpc>
                <a:spcPct val="100000"/>
              </a:lnSpc>
              <a:spcBef>
                <a:spcPts val="509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Master</a:t>
            </a:r>
            <a:r>
              <a:rPr sz="950" spc="9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1</a:t>
            </a:r>
            <a:r>
              <a:rPr sz="950" spc="10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Génie</a:t>
            </a:r>
            <a:r>
              <a:rPr sz="950" spc="9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Électrique</a:t>
            </a:r>
            <a:r>
              <a:rPr sz="950" spc="10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et</a:t>
            </a:r>
            <a:r>
              <a:rPr sz="950" spc="10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Informatique</a:t>
            </a:r>
            <a:r>
              <a:rPr sz="950" spc="9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Industrielle</a:t>
            </a:r>
            <a:r>
              <a:rPr sz="950" spc="9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IUP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Cergy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Pontoise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2010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2011</a:t>
            </a:r>
            <a:endParaRPr sz="950">
              <a:latin typeface="Arial"/>
              <a:cs typeface="Arial"/>
            </a:endParaRPr>
          </a:p>
          <a:p>
            <a:pPr marL="89535" indent="-77470">
              <a:lnSpc>
                <a:spcPct val="100000"/>
              </a:lnSpc>
              <a:spcBef>
                <a:spcPts val="509"/>
              </a:spcBef>
              <a:buChar char="•"/>
              <a:tabLst>
                <a:tab pos="90170" algn="l"/>
              </a:tabLst>
            </a:pP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Ingénieur</a:t>
            </a:r>
            <a:r>
              <a:rPr sz="950" spc="130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en</a:t>
            </a:r>
            <a:r>
              <a:rPr sz="950" spc="13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C6FB6"/>
                </a:solidFill>
                <a:latin typeface="Arial"/>
                <a:cs typeface="Arial"/>
              </a:rPr>
              <a:t>Automatisme</a:t>
            </a:r>
            <a:r>
              <a:rPr sz="950" spc="125" dirty="0">
                <a:solidFill>
                  <a:srgbClr val="1C6FB6"/>
                </a:solidFill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•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Université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Tizi-</a:t>
            </a:r>
            <a:r>
              <a:rPr sz="950" dirty="0">
                <a:latin typeface="Arial"/>
                <a:cs typeface="Arial"/>
              </a:rPr>
              <a:t>Ouzou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2004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à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2009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132" y="427082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18" y="53836"/>
                </a:moveTo>
                <a:lnTo>
                  <a:pt x="0" y="26918"/>
                </a:lnTo>
                <a:lnTo>
                  <a:pt x="26918" y="0"/>
                </a:lnTo>
                <a:lnTo>
                  <a:pt x="53836" y="26918"/>
                </a:lnTo>
                <a:lnTo>
                  <a:pt x="26918" y="5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442" y="6109915"/>
            <a:ext cx="171306" cy="1713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726" y="6109916"/>
            <a:ext cx="180823" cy="17130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912202" y="6167017"/>
            <a:ext cx="390525" cy="57150"/>
            <a:chOff x="2912202" y="6167017"/>
            <a:chExt cx="390525" cy="57150"/>
          </a:xfrm>
        </p:grpSpPr>
        <p:sp>
          <p:nvSpPr>
            <p:cNvPr id="17" name="object 17"/>
            <p:cNvSpPr/>
            <p:nvPr/>
          </p:nvSpPr>
          <p:spPr>
            <a:xfrm>
              <a:off x="2912199" y="6167017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34" y="57111"/>
                  </a:lnTo>
                  <a:lnTo>
                    <a:pt x="57099" y="32346"/>
                  </a:lnTo>
                  <a:lnTo>
                    <a:pt x="57099" y="28562"/>
                  </a:lnTo>
                  <a:lnTo>
                    <a:pt x="57099" y="24765"/>
                  </a:lnTo>
                  <a:close/>
                </a:path>
                <a:path w="228600" h="57150">
                  <a:moveTo>
                    <a:pt x="142748" y="24765"/>
                  </a:moveTo>
                  <a:lnTo>
                    <a:pt x="117983" y="0"/>
                  </a:lnTo>
                  <a:lnTo>
                    <a:pt x="110413" y="0"/>
                  </a:lnTo>
                  <a:lnTo>
                    <a:pt x="85648" y="24765"/>
                  </a:lnTo>
                  <a:lnTo>
                    <a:pt x="85648" y="32346"/>
                  </a:lnTo>
                  <a:lnTo>
                    <a:pt x="110413" y="57111"/>
                  </a:lnTo>
                  <a:lnTo>
                    <a:pt x="117983" y="57111"/>
                  </a:lnTo>
                  <a:lnTo>
                    <a:pt x="142748" y="32346"/>
                  </a:lnTo>
                  <a:lnTo>
                    <a:pt x="142748" y="28562"/>
                  </a:lnTo>
                  <a:lnTo>
                    <a:pt x="142748" y="24765"/>
                  </a:lnTo>
                  <a:close/>
                </a:path>
                <a:path w="228600" h="57150">
                  <a:moveTo>
                    <a:pt x="228409" y="24765"/>
                  </a:moveTo>
                  <a:lnTo>
                    <a:pt x="203644" y="0"/>
                  </a:lnTo>
                  <a:lnTo>
                    <a:pt x="196062" y="0"/>
                  </a:lnTo>
                  <a:lnTo>
                    <a:pt x="171297" y="24765"/>
                  </a:lnTo>
                  <a:lnTo>
                    <a:pt x="171297" y="32346"/>
                  </a:lnTo>
                  <a:lnTo>
                    <a:pt x="196062" y="57111"/>
                  </a:lnTo>
                  <a:lnTo>
                    <a:pt x="203644" y="57111"/>
                  </a:lnTo>
                  <a:lnTo>
                    <a:pt x="228409" y="32346"/>
                  </a:lnTo>
                  <a:lnTo>
                    <a:pt x="228409" y="28562"/>
                  </a:lnTo>
                  <a:lnTo>
                    <a:pt x="228409" y="24765"/>
                  </a:lnTo>
                  <a:close/>
                </a:path>
              </a:pathLst>
            </a:custGeom>
            <a:solidFill>
              <a:srgbClr val="1C6F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2058" y="6167017"/>
              <a:ext cx="190500" cy="57150"/>
            </a:xfrm>
            <a:custGeom>
              <a:avLst/>
              <a:gdLst/>
              <a:ahLst/>
              <a:cxnLst/>
              <a:rect l="l" t="t" r="r" b="b"/>
              <a:pathLst>
                <a:path w="190500" h="57150">
                  <a:moveTo>
                    <a:pt x="28549" y="24765"/>
                  </a:moveTo>
                  <a:lnTo>
                    <a:pt x="3784" y="0"/>
                  </a:lnTo>
                  <a:lnTo>
                    <a:pt x="0" y="0"/>
                  </a:lnTo>
                  <a:lnTo>
                    <a:pt x="0" y="57111"/>
                  </a:lnTo>
                  <a:lnTo>
                    <a:pt x="3784" y="57111"/>
                  </a:lnTo>
                  <a:lnTo>
                    <a:pt x="28549" y="32346"/>
                  </a:lnTo>
                  <a:lnTo>
                    <a:pt x="28549" y="24765"/>
                  </a:lnTo>
                  <a:close/>
                </a:path>
                <a:path w="190500" h="57150">
                  <a:moveTo>
                    <a:pt x="114198" y="24765"/>
                  </a:moveTo>
                  <a:lnTo>
                    <a:pt x="89433" y="0"/>
                  </a:lnTo>
                  <a:lnTo>
                    <a:pt x="81864" y="0"/>
                  </a:lnTo>
                  <a:lnTo>
                    <a:pt x="57099" y="24765"/>
                  </a:lnTo>
                  <a:lnTo>
                    <a:pt x="57099" y="32346"/>
                  </a:lnTo>
                  <a:lnTo>
                    <a:pt x="81864" y="57111"/>
                  </a:lnTo>
                  <a:lnTo>
                    <a:pt x="89433" y="57111"/>
                  </a:lnTo>
                  <a:lnTo>
                    <a:pt x="114198" y="32346"/>
                  </a:lnTo>
                  <a:lnTo>
                    <a:pt x="114198" y="28562"/>
                  </a:lnTo>
                  <a:lnTo>
                    <a:pt x="114198" y="24765"/>
                  </a:lnTo>
                  <a:close/>
                </a:path>
                <a:path w="190500" h="57150">
                  <a:moveTo>
                    <a:pt x="190334" y="24765"/>
                  </a:moveTo>
                  <a:lnTo>
                    <a:pt x="165569" y="0"/>
                  </a:lnTo>
                  <a:lnTo>
                    <a:pt x="158000" y="0"/>
                  </a:lnTo>
                  <a:lnTo>
                    <a:pt x="133235" y="24765"/>
                  </a:lnTo>
                  <a:lnTo>
                    <a:pt x="133235" y="32346"/>
                  </a:lnTo>
                  <a:lnTo>
                    <a:pt x="158000" y="57111"/>
                  </a:lnTo>
                  <a:lnTo>
                    <a:pt x="165569" y="57111"/>
                  </a:lnTo>
                  <a:lnTo>
                    <a:pt x="190334" y="32346"/>
                  </a:lnTo>
                  <a:lnTo>
                    <a:pt x="190334" y="28562"/>
                  </a:lnTo>
                  <a:lnTo>
                    <a:pt x="190334" y="2476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833206" y="10316429"/>
            <a:ext cx="476250" cy="238125"/>
          </a:xfrm>
          <a:custGeom>
            <a:avLst/>
            <a:gdLst/>
            <a:ahLst/>
            <a:cxnLst/>
            <a:rect l="l" t="t" r="r" b="b"/>
            <a:pathLst>
              <a:path w="476250" h="238125">
                <a:moveTo>
                  <a:pt x="369144" y="237925"/>
                </a:moveTo>
                <a:lnTo>
                  <a:pt x="106705" y="237925"/>
                </a:lnTo>
                <a:lnTo>
                  <a:pt x="99277" y="237193"/>
                </a:lnTo>
                <a:lnTo>
                  <a:pt x="56989" y="222840"/>
                </a:lnTo>
                <a:lnTo>
                  <a:pt x="23412" y="193399"/>
                </a:lnTo>
                <a:lnTo>
                  <a:pt x="3656" y="153350"/>
                </a:lnTo>
                <a:lnTo>
                  <a:pt x="0" y="131218"/>
                </a:lnTo>
                <a:lnTo>
                  <a:pt x="0" y="123721"/>
                </a:lnTo>
                <a:lnTo>
                  <a:pt x="0" y="106703"/>
                </a:lnTo>
                <a:lnTo>
                  <a:pt x="11562" y="63567"/>
                </a:lnTo>
                <a:lnTo>
                  <a:pt x="38751" y="28144"/>
                </a:lnTo>
                <a:lnTo>
                  <a:pt x="77427" y="5820"/>
                </a:lnTo>
                <a:lnTo>
                  <a:pt x="106705" y="0"/>
                </a:lnTo>
                <a:lnTo>
                  <a:pt x="369144" y="0"/>
                </a:lnTo>
                <a:lnTo>
                  <a:pt x="412277" y="11561"/>
                </a:lnTo>
                <a:lnTo>
                  <a:pt x="447702" y="38748"/>
                </a:lnTo>
                <a:lnTo>
                  <a:pt x="470025" y="77425"/>
                </a:lnTo>
                <a:lnTo>
                  <a:pt x="475849" y="106703"/>
                </a:lnTo>
                <a:lnTo>
                  <a:pt x="475849" y="131218"/>
                </a:lnTo>
                <a:lnTo>
                  <a:pt x="464285" y="174349"/>
                </a:lnTo>
                <a:lnTo>
                  <a:pt x="437097" y="209775"/>
                </a:lnTo>
                <a:lnTo>
                  <a:pt x="398421" y="232097"/>
                </a:lnTo>
                <a:lnTo>
                  <a:pt x="376571" y="237193"/>
                </a:lnTo>
                <a:lnTo>
                  <a:pt x="369144" y="237925"/>
                </a:lnTo>
                <a:close/>
              </a:path>
            </a:pathLst>
          </a:custGeom>
          <a:solidFill>
            <a:srgbClr val="3C4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442" y="142755"/>
            <a:ext cx="7052309" cy="95250"/>
          </a:xfrm>
          <a:custGeom>
            <a:avLst/>
            <a:gdLst/>
            <a:ahLst/>
            <a:cxnLst/>
            <a:rect l="l" t="t" r="r" b="b"/>
            <a:pathLst>
              <a:path w="7052309" h="95250">
                <a:moveTo>
                  <a:pt x="7052098" y="95170"/>
                </a:moveTo>
                <a:lnTo>
                  <a:pt x="0" y="95170"/>
                </a:lnTo>
                <a:lnTo>
                  <a:pt x="0" y="0"/>
                </a:lnTo>
                <a:lnTo>
                  <a:pt x="7052098" y="0"/>
                </a:lnTo>
                <a:lnTo>
                  <a:pt x="7052098" y="95170"/>
                </a:lnTo>
                <a:close/>
              </a:path>
            </a:pathLst>
          </a:custGeom>
          <a:solidFill>
            <a:srgbClr val="1C6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95" dirty="0"/>
              <a:t>/</a:t>
            </a:r>
            <a:r>
              <a:rPr spc="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Office PowerPoint</Application>
  <PresentationFormat>Personnalisé</PresentationFormat>
  <Paragraphs>67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 Unicode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FURY</cp:lastModifiedBy>
  <cp:revision>1</cp:revision>
  <dcterms:created xsi:type="dcterms:W3CDTF">2022-10-20T19:45:46Z</dcterms:created>
  <dcterms:modified xsi:type="dcterms:W3CDTF">2022-10-20T19:51:10Z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2022-10-20T00:00:00Z</vt:filetime>
  </property>
  <property fmtid="{D5CDD505-2E9C-101B-9397-08002B2CF9AE}" pid="5" name="Producer">
    <vt:lpwstr>Skia/PDF m78</vt:lpwstr>
  </property>
</Properties>
</file>