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6924"/>
  </p:normalViewPr>
  <p:slideViewPr>
    <p:cSldViewPr snapToGrid="0" snapToObjects="1">
      <p:cViewPr>
        <p:scale>
          <a:sx n="190" d="100"/>
          <a:sy n="190" d="100"/>
        </p:scale>
        <p:origin x="35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9D8C-EDDE-B54E-AE44-834103F40A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EC3F-33D8-854C-8C62-E5B1D58A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38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3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00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2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telamonian@hotmail.com" TargetMode="External"/><Relationship Id="rId6" Type="http://schemas.openxmlformats.org/officeDocument/2006/relationships/hyperlink" Target="http://github.com/ajbozarth" TargetMode="External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pyterlab/debug-config-cookiecutter/issues" TargetMode="External"/><Relationship Id="rId4" Type="http://schemas.openxmlformats.org/officeDocument/2006/relationships/hyperlink" Target="https://youtu.be/VB-0o6JZVE4" TargetMode="External"/><Relationship Id="rId5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316" y="605077"/>
            <a:ext cx="501692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DEBUGGING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JUPYTERLAB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EXTENSIONS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EE0E2BA-1E6F-DC4B-BA18-3B2DB063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3" y="1198179"/>
            <a:ext cx="3213161" cy="372180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2C89C1-651B-4C44-8C4C-6848DF78EA34}"/>
              </a:ext>
            </a:extLst>
          </p:cNvPr>
          <p:cNvGrpSpPr/>
          <p:nvPr/>
        </p:nvGrpSpPr>
        <p:grpSpPr>
          <a:xfrm>
            <a:off x="7433872" y="5864129"/>
            <a:ext cx="2556962" cy="954107"/>
            <a:chOff x="1967314" y="3306766"/>
            <a:chExt cx="2556962" cy="10646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A18B175-3BC8-B74F-BBBC-A78CC0A3361B}"/>
                </a:ext>
              </a:extLst>
            </p:cNvPr>
            <p:cNvGrpSpPr/>
            <p:nvPr/>
          </p:nvGrpSpPr>
          <p:grpSpPr>
            <a:xfrm>
              <a:off x="1967314" y="3395762"/>
              <a:ext cx="270993" cy="670306"/>
              <a:chOff x="4700197" y="3560346"/>
              <a:chExt cx="270993" cy="670306"/>
            </a:xfrm>
          </p:grpSpPr>
          <p:pic>
            <p:nvPicPr>
              <p:cNvPr id="11" name="Picture 34" descr="Github Icon Png #419235 - Free Icons Library">
                <a:extLst>
                  <a:ext uri="{FF2B5EF4-FFF2-40B4-BE49-F238E27FC236}">
                    <a16:creationId xmlns:a16="http://schemas.microsoft.com/office/drawing/2014/main" xmlns="" id="{A4978DE2-58AC-EB46-914C-ECA70B849D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0337" y="3982985"/>
                <a:ext cx="247668" cy="24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Email Icon White Png #120721 - Free Icons Library">
                <a:extLst>
                  <a:ext uri="{FF2B5EF4-FFF2-40B4-BE49-F238E27FC236}">
                    <a16:creationId xmlns:a16="http://schemas.microsoft.com/office/drawing/2014/main" xmlns="" id="{CF85B15E-8701-4F49-A874-87B380E25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0197" y="3560346"/>
                <a:ext cx="270993" cy="205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394083A-CF04-6040-8C9C-646225CC7F6A}"/>
                </a:ext>
              </a:extLst>
            </p:cNvPr>
            <p:cNvSpPr/>
            <p:nvPr/>
          </p:nvSpPr>
          <p:spPr>
            <a:xfrm>
              <a:off x="2366571" y="3306766"/>
              <a:ext cx="2157705" cy="1064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400" dirty="0">
                  <a:hlinkClick r:id="rId5"/>
                </a:rPr>
                <a:t>telamonian@hotmail.com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CA" sz="1400" u="sng" dirty="0">
                <a:solidFill>
                  <a:srgbClr val="FFD6A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  <a:p>
              <a:r>
                <a:rPr lang="en-CA" sz="1400" u="sng" dirty="0">
                  <a:solidFill>
                    <a:srgbClr val="FFD6A9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github.com/</a:t>
              </a:r>
              <a:r>
                <a:rPr lang="en-CA" sz="1400" u="sng" dirty="0" err="1">
                  <a:solidFill>
                    <a:srgbClr val="FFD6A9"/>
                  </a:solidFill>
                </a:rPr>
                <a:t>telamonian</a:t>
              </a:r>
              <a:endParaRPr lang="en-CA" sz="1400" u="sng" dirty="0">
                <a:solidFill>
                  <a:srgbClr val="FFD6A9"/>
                </a:solidFill>
              </a:endParaRPr>
            </a:p>
            <a:p>
              <a:endParaRPr lang="en-CA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E975FA8-6CB3-6046-8483-8063E83C9094}"/>
              </a:ext>
            </a:extLst>
          </p:cNvPr>
          <p:cNvGrpSpPr/>
          <p:nvPr/>
        </p:nvGrpSpPr>
        <p:grpSpPr>
          <a:xfrm>
            <a:off x="7332619" y="3922008"/>
            <a:ext cx="2885090" cy="1857239"/>
            <a:chOff x="5397450" y="3597095"/>
            <a:chExt cx="2885090" cy="1857239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xmlns="" id="{EC339BDF-8D57-554A-997A-6240AB811DDB}"/>
                </a:ext>
              </a:extLst>
            </p:cNvPr>
            <p:cNvSpPr txBox="1">
              <a:spLocks/>
            </p:cNvSpPr>
            <p:nvPr/>
          </p:nvSpPr>
          <p:spPr>
            <a:xfrm>
              <a:off x="5397450" y="4699012"/>
              <a:ext cx="2885090" cy="755322"/>
            </a:xfrm>
            <a:prstGeom prst="rect">
              <a:avLst/>
            </a:prstGeom>
          </p:spPr>
          <p:txBody>
            <a:bodyPr vert="horz" lIns="217451" tIns="108725" rIns="217451" bIns="108725" rtlCol="0" anchor="t">
              <a:noAutofit/>
            </a:bodyPr>
            <a:lstStyle>
              <a:lvl1pPr algn="l" defTabSz="1088256" rtl="0" eaLnBrk="1" latinLnBrk="0" hangingPunct="1">
                <a:spcBef>
                  <a:spcPct val="0"/>
                </a:spcBef>
                <a:buNone/>
                <a:defRPr lang="en-US" sz="8300" b="0" i="0" kern="1200" cap="none" dirty="0">
                  <a:solidFill>
                    <a:srgbClr val="003247"/>
                  </a:solidFill>
                  <a:latin typeface="HelvNeue for IBM Light"/>
                  <a:ea typeface="+mj-ea"/>
                  <a:cs typeface="HelvNeue for IBM Light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Max Klein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Software Developer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JP Morgan</a:t>
              </a: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xmlns="" id="{12A526C2-86DA-1042-9A7A-D2A1E1DD6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36796" y="3597095"/>
              <a:ext cx="1107945" cy="110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When to debug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When stuff goes wrong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When you want to inspect the internals of your extension</a:t>
            </a:r>
            <a:endParaRPr lang="en-C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When to debug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to debug (using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vscode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How to know stuff has gone wrong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UI elements don’t show up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Errors appear in Python console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Errors appear in browser console</a:t>
            </a:r>
            <a:endParaRPr lang="en-C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When to debug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to debug (using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vscode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Enter into a terminal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endParaRPr lang="en-CA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gh:jupyterlab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/debug-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Answer any prompts that come up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Configure stuff in .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vscode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dir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as necessary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For the “</a:t>
            </a:r>
            <a:r>
              <a:rPr lang="en-CA" sz="12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mybutton</a:t>
            </a: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” example project, c</a:t>
            </a: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hange “</a:t>
            </a:r>
            <a:r>
              <a:rPr lang="en-CA" sz="12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webroot</a:t>
            </a: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” to:</a:t>
            </a:r>
            <a:b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200" dirty="0">
                <a:solidFill>
                  <a:schemeClr val="bg1"/>
                </a:solidFill>
                <a:ea typeface="Consolas" charset="0"/>
                <a:cs typeface="Consolas" charset="0"/>
              </a:rPr>
              <a:t/>
            </a:r>
            <a:br>
              <a:rPr lang="en-CA" sz="1200" dirty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CA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CA" sz="1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webRoot</a:t>
            </a:r>
            <a:r>
              <a:rPr lang="en-CA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": "${</a:t>
            </a:r>
            <a:r>
              <a:rPr lang="en-CA" sz="1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workspaceFolder</a:t>
            </a:r>
            <a:r>
              <a:rPr lang="en-CA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}/</a:t>
            </a:r>
            <a:r>
              <a:rPr lang="en-CA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demo/completed-demo”,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Needs the “Debugger for Chrome” extension for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vscode</a:t>
            </a:r>
            <a:endParaRPr lang="en-CA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Set breakpoints in </a:t>
            </a:r>
            <a:r>
              <a:rPr lang="en-US" sz="3200" b="1" dirty="0" err="1" smtClean="0">
                <a:solidFill>
                  <a:schemeClr val="bg1"/>
                </a:solidFill>
              </a:rPr>
              <a:t>vscode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6" y="1851131"/>
            <a:ext cx="7150121" cy="31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Run debug tasks in “run” sidebar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Run “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jlab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all”</a:t>
            </a:r>
            <a:endParaRPr lang="en-CA" sz="1600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09" y="1976174"/>
            <a:ext cx="7500730" cy="26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Project </a:t>
            </a:r>
            <a:r>
              <a:rPr lang="en-US" sz="3200" b="1" dirty="0" err="1" smtClean="0">
                <a:solidFill>
                  <a:schemeClr val="bg1"/>
                </a:solidFill>
              </a:rPr>
              <a:t>config</a:t>
            </a:r>
            <a:r>
              <a:rPr lang="en-US" sz="3200" b="1" dirty="0" smtClean="0">
                <a:solidFill>
                  <a:schemeClr val="bg1"/>
                </a:solidFill>
              </a:rPr>
              <a:t> (for your own extensions)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Add “</a:t>
            </a:r>
            <a:r>
              <a:rPr lang="en-US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sourceMap</a:t>
            </a:r>
            <a:r>
              <a:rPr lang="en-US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” to </a:t>
            </a:r>
            <a:r>
              <a:rPr lang="en-US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tsconfig.json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sourceMap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": true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chemeClr val="bg1"/>
              </a:solidFill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Make sure that “files” in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package.json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includes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src</a:t>
            </a:r>
            <a:endParaRPr lang="en-CA" sz="1600" dirty="0" smtClean="0">
              <a:solidFill>
                <a:schemeClr val="bg1"/>
              </a:solidFill>
              <a:ea typeface="Consolas" charset="0"/>
              <a:cs typeface="Consolas" charset="0"/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Example:</a:t>
            </a:r>
          </a:p>
          <a:p>
            <a:pPr lvl="1" algn="l">
              <a:buClr>
                <a:schemeClr val="bg1"/>
              </a:buClr>
            </a:pPr>
            <a:endParaRPr lang="en-CA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89" y="2808047"/>
            <a:ext cx="5070917" cy="10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If you run into any problems</a:t>
            </a:r>
            <a:r>
              <a:rPr lang="mr-IN" sz="3200" b="1" dirty="0" smtClean="0">
                <a:solidFill>
                  <a:schemeClr val="bg1"/>
                </a:solidFill>
              </a:rPr>
              <a:t>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Please make an issue on the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jupyterlab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/debug-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config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-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cookiecutter</a:t>
            </a:r>
            <a: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  <a:t> repo:</a:t>
            </a:r>
            <a:b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  <a:t/>
            </a:r>
            <a:b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  <a:hlinkClick r:id="rId3"/>
              </a:rPr>
              <a:t>https://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  <a:hlinkClick r:id="rId3"/>
              </a:rPr>
              <a:t>github.com/jupyterlab/debug-config-cookiecutter/issues</a:t>
            </a:r>
            <a:endParaRPr lang="en-CA" sz="1600" dirty="0" smtClean="0">
              <a:solidFill>
                <a:schemeClr val="bg1"/>
              </a:solidFill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  <a:t>Example video:</a:t>
            </a:r>
            <a:b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  <a:t/>
            </a:r>
            <a:b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600" dirty="0">
                <a:solidFill>
                  <a:schemeClr val="bg1"/>
                </a:solidFill>
                <a:ea typeface="Consolas" charset="0"/>
                <a:cs typeface="Consolas" charset="0"/>
                <a:hlinkClick r:id="rId4"/>
              </a:rPr>
              <a:t>https://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  <a:hlinkClick r:id="rId4"/>
              </a:rPr>
              <a:t>youtu.be/VB-0o6JZVE4</a:t>
            </a:r>
            <a:endParaRPr lang="en-CA" sz="1600" dirty="0" smtClean="0">
              <a:solidFill>
                <a:schemeClr val="bg1"/>
              </a:solidFill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chemeClr val="bg1"/>
              </a:solidFill>
              <a:ea typeface="Consolas" charset="0"/>
              <a:cs typeface="Consolas" charset="0"/>
            </a:endParaRPr>
          </a:p>
          <a:p>
            <a:pPr lvl="1" algn="l">
              <a:buClr>
                <a:schemeClr val="bg1"/>
              </a:buClr>
            </a:pPr>
            <a:endParaRPr lang="en-CA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207</Words>
  <Application>Microsoft Macintosh PowerPoint</Application>
  <PresentationFormat>Widescreen</PresentationFormat>
  <Paragraphs>62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Consolas</vt:lpstr>
      <vt:lpstr>HelvNeue for IBM Light</vt:lpstr>
      <vt:lpstr>Mangal</vt:lpstr>
      <vt:lpstr>Arial</vt:lpstr>
      <vt:lpstr>Office Theme</vt:lpstr>
      <vt:lpstr>DEBUGGING JUPYTERLAB EXTENSIONS</vt:lpstr>
      <vt:lpstr>When to debug</vt:lpstr>
      <vt:lpstr>How to know stuff has gone wrong</vt:lpstr>
      <vt:lpstr>Enter into a terminal</vt:lpstr>
      <vt:lpstr>Set breakpoints in vscode</vt:lpstr>
      <vt:lpstr>Run debug tasks in “run” sidebar</vt:lpstr>
      <vt:lpstr>Project config (for your own extensions)</vt:lpstr>
      <vt:lpstr>If you run into any problems…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JUPYTERLAB EXTENSIONS</dc:title>
  <dc:creator>Charles Klein</dc:creator>
  <cp:lastModifiedBy>Charles Klein</cp:lastModifiedBy>
  <cp:revision>14</cp:revision>
  <cp:lastPrinted>2020-10-08T15:56:14Z</cp:lastPrinted>
  <dcterms:created xsi:type="dcterms:W3CDTF">2020-10-05T20:26:38Z</dcterms:created>
  <dcterms:modified xsi:type="dcterms:W3CDTF">2020-10-08T16:52:54Z</dcterms:modified>
</cp:coreProperties>
</file>