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429f198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429f19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9953b0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9953b0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876ea0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876ea0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876ea0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876ea0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b876ea0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b876ea0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9953b0a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9953b0a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b876ea0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b876ea0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upyter-server.readthedocs.io/en/latest/developers/extensions.html" TargetMode="External"/><Relationship Id="rId4" Type="http://schemas.openxmlformats.org/officeDocument/2006/relationships/hyperlink" Target="https://github.com/jupyter/jupyter_server/tree/master/examples/simple" TargetMode="External"/><Relationship Id="rId5" Type="http://schemas.openxmlformats.org/officeDocument/2006/relationships/hyperlink" Target="https://github.com/jupyterlab/jupyterlab-late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8888/tutorial/hell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upyterlab.github.io/jupyterlab/modules/_services_src_index_.serverconnection.html" TargetMode="External"/><Relationship Id="rId4" Type="http://schemas.openxmlformats.org/officeDocument/2006/relationships/hyperlink" Target="https://microsoft.github.io/PowerBI-JavaScript/interfaces/_node_modules_typedoc_node_modules_typescript_lib_lib_dom_d_.response.html#text" TargetMode="External"/><Relationship Id="rId5" Type="http://schemas.openxmlformats.org/officeDocument/2006/relationships/hyperlink" Target="https://github.com/jupyterlab/jupyterlab/blob/7204b461515890d86cba5a3b51832708ae265e8a/packages/services/src/kernelspec/restapi.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Jupyterlab extension workshop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#jupytercon2020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Server Extensions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71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ritten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Module that extends the Server’s REST API/endpoints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provide a backend for an extension or server side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https://jupyter-server.readthedocs.io/en/latest/developers/extensions.html</a:t>
            </a:r>
            <a:r>
              <a:rPr lang="en" sz="1600">
                <a:solidFill>
                  <a:schemeClr val="accent1"/>
                </a:solidFill>
              </a:rPr>
              <a:t> </a:t>
            </a:r>
            <a:endParaRPr sz="16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https://github.com/jupyter/jupyter_server/tree/master/examples/simple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https://github.com/jupyterlab/jupyterlab-latex</a:t>
            </a:r>
            <a:r>
              <a:rPr lang="en" sz="1600">
                <a:solidFill>
                  <a:schemeClr val="accent1"/>
                </a:solidFill>
              </a:rPr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files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setup.py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Tells pip how to install a package, includes info like the url your API can be accessed by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Directory </a:t>
            </a:r>
            <a:r>
              <a:rPr lang="en" u="sng"/>
              <a:t>mybutton</a:t>
            </a:r>
            <a:endParaRPr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__init__.py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</a:t>
            </a:r>
            <a:r>
              <a:rPr lang="en" sz="1800"/>
              <a:t>ets up package - jupyterlab will look for this to find metadata about the server extension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handlers.py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</a:t>
            </a:r>
            <a:r>
              <a:rPr lang="en" sz="1800"/>
              <a:t>ontains the code that handles different requests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37850"/>
            <a:ext cx="877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“Hello World” extension handler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11700" y="1638575"/>
            <a:ext cx="6969900" cy="32112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45250"/>
            <a:ext cx="85206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setup.py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setuptools </a:t>
            </a: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setup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setup(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300">
                <a:solidFill>
                  <a:srgbClr val="FD971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"mybutton"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300">
                <a:solidFill>
                  <a:srgbClr val="FD971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include_package_data</a:t>
            </a: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300">
                <a:solidFill>
                  <a:srgbClr val="FD971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data_files</a:t>
            </a: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"etc/jupyter/jupyter_server_config.d"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[</a:t>
            </a:r>
            <a:r>
              <a:rPr lang="en" sz="13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"jupyter-config/jupyter_server_config.d/mybutton.json"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),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37850"/>
            <a:ext cx="877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“Hello World” extension handler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11700" y="1756150"/>
            <a:ext cx="8402700" cy="29760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75357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mybutton/__init__.py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.handlers </a:t>
            </a: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TutorialHandler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_jupyter_server_extension_points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[{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"module"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"mybutton"</a:t>
            </a:r>
            <a:endParaRPr sz="1300">
              <a:solidFill>
                <a:srgbClr val="E6DB74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}]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load_jupyter_server_extension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300">
                <a:solidFill>
                  <a:srgbClr val="FD971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server_app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handlers </a:t>
            </a: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[(</a:t>
            </a:r>
            <a:r>
              <a:rPr lang="en" sz="13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"/mybutton/hello"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TutorialHandler)]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server_app.web_app.add_handlers(</a:t>
            </a:r>
            <a:r>
              <a:rPr lang="en" sz="13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".*$"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handlers)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37850"/>
            <a:ext cx="877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“Hello World” extension handler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11700" y="1748800"/>
            <a:ext cx="6969900" cy="23145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64776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mybutton/handlers.py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jupyter_server.base.handlers </a:t>
            </a: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JupyterHandler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tornado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TutorialHandler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300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JupyterHandler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@tornado.web.authenticated</a:t>
            </a:r>
            <a:endParaRPr sz="1300">
              <a:solidFill>
                <a:srgbClr val="A6E22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3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300">
                <a:solidFill>
                  <a:srgbClr val="FD971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FD971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.write(</a:t>
            </a:r>
            <a:r>
              <a:rPr lang="en" sz="13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" sz="13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3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“Hello World” handler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956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B7B7B7"/>
                </a:highlight>
              </a:rPr>
              <a:t>pip install</a:t>
            </a:r>
            <a:r>
              <a:rPr lang="en" sz="1400">
                <a:highlight>
                  <a:srgbClr val="B7B7B7"/>
                </a:highlight>
              </a:rPr>
              <a:t> jupyterlab===2.2.8 </a:t>
            </a:r>
            <a:r>
              <a:rPr lang="en" sz="1400">
                <a:highlight>
                  <a:srgbClr val="B7B7B7"/>
                </a:highlight>
              </a:rPr>
              <a:t>jupyter_server</a:t>
            </a:r>
            <a:endParaRPr sz="1400">
              <a:highlight>
                <a:srgbClr val="B7B7B7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B7B7B7"/>
                </a:highlight>
              </a:rPr>
              <a:t>pip install -e .</a:t>
            </a:r>
            <a:r>
              <a:rPr lang="en" sz="1400"/>
              <a:t> → calls setup.py and installs the python source code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B7B7B7"/>
                </a:highlight>
              </a:rPr>
              <a:t>jupyter serverextension enable mybutton </a:t>
            </a:r>
            <a:r>
              <a:rPr lang="en" sz="1400"/>
              <a:t>→ enables the package to become a server extension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</a:t>
            </a:r>
            <a:r>
              <a:rPr b="1" lang="en" sz="1400"/>
              <a:t>debugging tip</a:t>
            </a:r>
            <a:r>
              <a:rPr lang="en" sz="1400"/>
              <a:t>* if the enable fails, try running </a:t>
            </a:r>
            <a:endParaRPr sz="14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7B7B7"/>
                </a:highlight>
              </a:rPr>
              <a:t>jupyter lab --ServerApp.jpserver_extensions="{'mybutton': True}" --debug</a:t>
            </a:r>
            <a:endParaRPr sz="1400">
              <a:highlight>
                <a:srgbClr val="B7B7B7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B7B7B7"/>
                </a:highlight>
              </a:rPr>
              <a:t>jupyter lab</a:t>
            </a:r>
            <a:r>
              <a:rPr lang="en" sz="1400"/>
              <a:t> → starts jupyterlab and launch it in your browser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Go to URL: </a:t>
            </a: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http://localhost:8888/mybutton/hello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3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Exercise - </a:t>
            </a:r>
            <a:r>
              <a:rPr lang="en" sz="3100"/>
              <a:t>Calling the “Hello World” handler from mybutton</a:t>
            </a:r>
            <a:endParaRPr sz="31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Goal: </a:t>
            </a:r>
            <a:r>
              <a:rPr lang="en" sz="1400"/>
              <a:t>Change the onClick() in src/button.ts to make an alert that shows the text from a GET request to your handler URL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Useful URLS</a:t>
            </a:r>
            <a:r>
              <a:rPr lang="en" sz="1400"/>
              <a:t> / </a:t>
            </a:r>
            <a:r>
              <a:rPr b="1" lang="en" sz="1400"/>
              <a:t>examples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Documentation for ServerConnection </a:t>
            </a: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https://jupyterlab.github.io/jupyterlab/modules/_services_src_index_.serverconnection.html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Documentation for Response</a:t>
            </a:r>
            <a:r>
              <a:rPr b="1"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https://microsoft.github.io/PowerBI-JavaScript/interfaces/_node_modules_typedoc_node_modules_typescript_lib_lib_dom_d_.response.html#text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Example of ServerConnection being used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https://github.com/jupyterlab/jupyterlab/blob/7204b461515890d86cba5a3b51832708ae265e8a/packages/services/src/kernelspec/restapi.ts</a:t>
            </a:r>
            <a:r>
              <a:rPr lang="en" sz="1400"/>
              <a:t>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*Development tips: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If you see a class being used in examples, look it up in the documentation and understand the API before using it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Try searching for all times ServerConnection is used in the JupyterLab repository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EF6C00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