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6925"/>
  </p:normalViewPr>
  <p:slideViewPr>
    <p:cSldViewPr snapToGrid="0" snapToObjects="1">
      <p:cViewPr>
        <p:scale>
          <a:sx n="128" d="100"/>
          <a:sy n="128" d="100"/>
        </p:scale>
        <p:origin x="20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9D8C-EDDE-B54E-AE44-834103F40A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EC3F-33D8-854C-8C62-E5B1D58A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3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2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928" y="1198179"/>
            <a:ext cx="501692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DEBUGGING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JUPYTERLAB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EXTENSIONS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EE0E2BA-1E6F-DC4B-BA18-3B2DB063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3" y="1198179"/>
            <a:ext cx="3213161" cy="37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When to debug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When stuff goes wrong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When you want to inspect the internals of your extension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How to know stuff has gone wrong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UI elements don’t show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Python console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browser console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Enter into a terminal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gh:jupyterlab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/debug-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Answer any prompts that come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Configure stuff in .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vscode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dir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as necessary</a:t>
            </a:r>
            <a:endParaRPr lang="en-CA" sz="16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Set breakpoints in </a:t>
            </a:r>
            <a:r>
              <a:rPr lang="en-US" sz="3200" b="1" dirty="0" err="1" smtClean="0">
                <a:solidFill>
                  <a:schemeClr val="bg1"/>
                </a:solidFill>
              </a:rPr>
              <a:t>vscode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6" y="1851131"/>
            <a:ext cx="7150121" cy="31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Run debug tasks in “run” sidebar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Run “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jlab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all”</a:t>
            </a:r>
            <a:endParaRPr lang="en-CA" sz="16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09" y="1976174"/>
            <a:ext cx="7500730" cy="26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122</Words>
  <Application>Microsoft Macintosh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Consolas</vt:lpstr>
      <vt:lpstr>Arial</vt:lpstr>
      <vt:lpstr>Office Theme</vt:lpstr>
      <vt:lpstr>DEBUGGING JUPYTERLAB EXTENSIONS</vt:lpstr>
      <vt:lpstr>When to debug</vt:lpstr>
      <vt:lpstr>How to know stuff has gone wrong</vt:lpstr>
      <vt:lpstr>Enter into a terminal</vt:lpstr>
      <vt:lpstr>Set breakpoints in vscode</vt:lpstr>
      <vt:lpstr>Run debug tasks in “run” sidebar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JUPYTERLAB EXTENSIONS</dc:title>
  <dc:creator>Charles Klein</dc:creator>
  <cp:lastModifiedBy>Charles Klein</cp:lastModifiedBy>
  <cp:revision>7</cp:revision>
  <dcterms:created xsi:type="dcterms:W3CDTF">2020-10-05T20:26:38Z</dcterms:created>
  <dcterms:modified xsi:type="dcterms:W3CDTF">2020-10-08T13:51:47Z</dcterms:modified>
</cp:coreProperties>
</file>