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F021-A2BA-4C31-9DF0-073A929B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50C636-5683-4E9D-92D1-31EA49A3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AB8D7-0C79-4FF8-A565-3E525882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E397-2915-4C4B-B857-65F57F9C9ED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36D6C-E2C6-4F43-9FE9-5CF34152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17554-E1DF-4B7C-9DBD-87E15915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C427-F176-4E34-8D18-3292D4D51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5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040A2-7C40-4F2A-BEEC-4FBDDF83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3604C-9E27-4DE4-9253-6BB569046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28BCC-A9BD-41A1-A9D2-65BEDF37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E397-2915-4C4B-B857-65F57F9C9ED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6F304-F1EE-4000-9325-05AD326F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7BB6A-3781-45A0-AF31-023D63C7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C427-F176-4E34-8D18-3292D4D51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5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5E1B41-E46A-45DF-8149-70A67CE75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A4728E-FA2B-40B5-91DD-2038FFD3D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48084-33F1-496C-9EE2-079C5836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E397-2915-4C4B-B857-65F57F9C9ED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5F72A-A8BF-41DC-9701-B2B66DA2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0EDE7-FB3A-4471-A3F1-309EB18C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C427-F176-4E34-8D18-3292D4D51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CCBF5-3CEA-4699-B646-BCE3AD0C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99F3C-D96D-4A41-B4ED-3B7C1414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11016-936C-413D-9161-3C2E8184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E397-2915-4C4B-B857-65F57F9C9ED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F5CD7-D349-4D9B-BA01-CA0CD0C4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D40BC-F47F-4E5E-8BC2-8749327C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C427-F176-4E34-8D18-3292D4D51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2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603A0-1172-40AF-A14F-88214784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BF6C4-D98F-4ECE-8E20-34833FA4B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A828D-D652-494F-87F7-DBEB99C8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E397-2915-4C4B-B857-65F57F9C9ED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10061-7E74-46B9-9959-ADFEB803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5DF23-6E7F-4C08-BFD2-7DDC9378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C427-F176-4E34-8D18-3292D4D51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595A6-2B29-4A76-94E6-6E13F85E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DE0B4-9E5F-4270-803B-5CF0939BB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116D9-5DD6-492A-AC1F-AC8AB113C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A74C7-C2D0-489C-9360-081E8826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E397-2915-4C4B-B857-65F57F9C9ED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6DABBF-82B3-4F28-AADE-B477C02F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2E920-3A4B-4286-8A88-30AA35D8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C427-F176-4E34-8D18-3292D4D51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9DD29-C07B-43FA-AAF4-D3EA93BD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E96A2-9E64-4811-9789-8C9F88A9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DE5E90-C10C-4FFB-A9F9-AE943C5D7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3946CA-AB71-4657-887C-1153C44E8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829C3F-834B-4C93-8D64-DABA639B0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8986FE-34C9-4593-BDA4-616C99E8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E397-2915-4C4B-B857-65F57F9C9ED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48949D-19A6-4FBF-A2AE-3DBAEED6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E5AD-BC1A-4DD4-A137-90E8C835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C427-F176-4E34-8D18-3292D4D51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7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8300F-1CE3-4C41-A1CB-4DCF33FB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B1B173-6615-4FFA-9A05-692DF07C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E397-2915-4C4B-B857-65F57F9C9ED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5E8520-4C75-4961-978A-E926809E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062BD3-F4B3-4104-A3B8-C9D741AA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C427-F176-4E34-8D18-3292D4D51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3FBD67-ED2A-4DEE-9D80-72B7EB7C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E397-2915-4C4B-B857-65F57F9C9ED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D74407-EB3F-406D-9362-495ECD11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16DC0A-318D-4911-A6B5-4E11B777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C427-F176-4E34-8D18-3292D4D51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8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F482D-C8B5-4582-BBF9-0F9499B1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15451-1125-4FBE-BFD8-039F4DE9F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692436-5BC6-44E6-9C22-B1604E008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A8C84-C46A-48D2-9724-A3A6B50D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E397-2915-4C4B-B857-65F57F9C9ED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7C087-08B9-4804-973B-1E5A1B49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7DCD3-47E1-484F-8B14-71869D03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C427-F176-4E34-8D18-3292D4D51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0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83D4F-0688-4F9C-9447-92689D81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D6BBDD-4350-4B52-B734-4EC52D002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B8D63-AAE5-4FC6-8BC4-C86C91796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92D83E-2816-4077-846A-9C2B80D6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E397-2915-4C4B-B857-65F57F9C9ED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7EC5E-5C4F-42BC-B793-6E07C97A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826E3-1BCE-4BED-B8E9-DAFF9DA5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C427-F176-4E34-8D18-3292D4D51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8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B6ACF0-B166-47FC-95D8-4DC4EFB9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FF30F8-F906-46D3-AE37-2CC1FCC12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DA55E-7FAE-440A-AE13-9311FF7DA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E397-2915-4C4B-B857-65F57F9C9ED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EF28C-94ED-4776-894B-C8819AA97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5D63C-333B-4046-BB0A-5E7F4E026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C427-F176-4E34-8D18-3292D4D51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5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E19784-8C83-4780-B226-6124565E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35" y="0"/>
            <a:ext cx="859276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954D5-2F87-41CD-9D0F-09075B16BCC9}"/>
              </a:ext>
            </a:extLst>
          </p:cNvPr>
          <p:cNvSpPr txBox="1"/>
          <p:nvPr/>
        </p:nvSpPr>
        <p:spPr>
          <a:xfrm>
            <a:off x="656947" y="60368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공공데이터 포털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577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6AD109-DAF1-4120-B4AE-74A3A7ED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35" y="0"/>
            <a:ext cx="859276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ECE728-D391-4738-9939-29D61021DCE8}"/>
              </a:ext>
            </a:extLst>
          </p:cNvPr>
          <p:cNvSpPr txBox="1"/>
          <p:nvPr/>
        </p:nvSpPr>
        <p:spPr>
          <a:xfrm>
            <a:off x="656947" y="60368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데이터랩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011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098A40-67A6-49E7-8AF0-792B9125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35" y="0"/>
            <a:ext cx="859276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AB4F56-C591-46F3-B975-C7D75436241D}"/>
              </a:ext>
            </a:extLst>
          </p:cNvPr>
          <p:cNvSpPr txBox="1"/>
          <p:nvPr/>
        </p:nvSpPr>
        <p:spPr>
          <a:xfrm>
            <a:off x="656947" y="6036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보건의료빅데이터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35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FB0BAC-B90A-42BB-BC39-AB2C96BE7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35" y="0"/>
            <a:ext cx="859276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ACC648-A023-4BC6-88E5-9A56F8642A63}"/>
              </a:ext>
            </a:extLst>
          </p:cNvPr>
          <p:cNvSpPr txBox="1"/>
          <p:nvPr/>
        </p:nvSpPr>
        <p:spPr>
          <a:xfrm>
            <a:off x="656947" y="6036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상권정보시스템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78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인환</dc:creator>
  <cp:lastModifiedBy>정 인환</cp:lastModifiedBy>
  <cp:revision>1</cp:revision>
  <dcterms:created xsi:type="dcterms:W3CDTF">2020-08-30T03:51:17Z</dcterms:created>
  <dcterms:modified xsi:type="dcterms:W3CDTF">2020-08-30T03:59:28Z</dcterms:modified>
</cp:coreProperties>
</file>