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notesMasterIdLst>
    <p:notesMasterId r:id="rId20"/>
  </p:notesMasterIdLst>
  <p:handoutMasterIdLst>
    <p:handoutMasterId r:id="rId21"/>
  </p:handoutMasterIdLst>
  <p:sldIdLst>
    <p:sldId id="359" r:id="rId4"/>
    <p:sldId id="371" r:id="rId5"/>
    <p:sldId id="360" r:id="rId6"/>
    <p:sldId id="374" r:id="rId7"/>
    <p:sldId id="375" r:id="rId8"/>
    <p:sldId id="364" r:id="rId9"/>
    <p:sldId id="365" r:id="rId10"/>
    <p:sldId id="366" r:id="rId11"/>
    <p:sldId id="376" r:id="rId12"/>
    <p:sldId id="377" r:id="rId13"/>
    <p:sldId id="367" r:id="rId14"/>
    <p:sldId id="368" r:id="rId15"/>
    <p:sldId id="369" r:id="rId16"/>
    <p:sldId id="370" r:id="rId17"/>
    <p:sldId id="373" r:id="rId18"/>
    <p:sldId id="3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강 다혜" initials="강다" lastIdx="1" clrIdx="0">
    <p:extLst>
      <p:ext uri="{19B8F6BF-5375-455C-9EA6-DF929625EA0E}">
        <p15:presenceInfo xmlns:p15="http://schemas.microsoft.com/office/powerpoint/2012/main" userId="6517f948d4f0083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E89F"/>
    <a:srgbClr val="57C3A7"/>
    <a:srgbClr val="F47775"/>
    <a:srgbClr val="44546A"/>
    <a:srgbClr val="A3C0C9"/>
    <a:srgbClr val="507C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54" autoAdjust="0"/>
    <p:restoredTop sz="96196" autoAdjust="0"/>
  </p:normalViewPr>
  <p:slideViewPr>
    <p:cSldViewPr snapToGrid="0" showGuides="1">
      <p:cViewPr varScale="1">
        <p:scale>
          <a:sx n="109" d="100"/>
          <a:sy n="109" d="100"/>
        </p:scale>
        <p:origin x="726" y="114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3" d="100"/>
          <a:sy n="83" d="100"/>
        </p:scale>
        <p:origin x="50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pPr>
            <a:r>
              <a:rPr lang="ko-KR" b="0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당뇨 유병률</a:t>
            </a:r>
            <a:r>
              <a:rPr lang="en-US" b="0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(2016</a:t>
            </a:r>
            <a:r>
              <a:rPr lang="ko-KR" b="0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</a:t>
            </a:r>
            <a:r>
              <a:rPr lang="en-US" b="0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b="0" dirty="0">
              <a:solidFill>
                <a:srgbClr val="44546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+mj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30세 이상(당화혈색소 포함)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남자</c:v>
                </c:pt>
                <c:pt idx="1">
                  <c:v>여자</c:v>
                </c:pt>
                <c:pt idx="2">
                  <c:v>전체</c:v>
                </c:pt>
              </c:strCache>
            </c:strRef>
          </c:cat>
          <c:val>
            <c:numRef>
              <c:f>Sheet1!$B$2:$B$4</c:f>
              <c:numCache>
                <c:formatCode>0.0%</c:formatCode>
                <c:ptCount val="3"/>
                <c:pt idx="0">
                  <c:v>0.158</c:v>
                </c:pt>
                <c:pt idx="1">
                  <c:v>0.13</c:v>
                </c:pt>
                <c:pt idx="2">
                  <c:v>0.14399999999999999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2D-4C74-896B-A4731CFB3FE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30세 이상(공복혈당 기준)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남자</c:v>
                </c:pt>
                <c:pt idx="1">
                  <c:v>여자</c:v>
                </c:pt>
                <c:pt idx="2">
                  <c:v>전체</c:v>
                </c:pt>
              </c:strCache>
            </c:strRef>
          </c:cat>
          <c:val>
            <c:numRef>
              <c:f>Sheet1!$C$2:$C$4</c:f>
              <c:numCache>
                <c:formatCode>0.0%</c:formatCode>
                <c:ptCount val="3"/>
                <c:pt idx="0">
                  <c:v>0.14199999999999999</c:v>
                </c:pt>
                <c:pt idx="1">
                  <c:v>0.11799999999999999</c:v>
                </c:pt>
                <c:pt idx="2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82D-4C74-896B-A4731CFB3FE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65세이상(당화혈색소 포함)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남자</c:v>
                </c:pt>
                <c:pt idx="1">
                  <c:v>여자</c:v>
                </c:pt>
                <c:pt idx="2">
                  <c:v>전체</c:v>
                </c:pt>
              </c:strCache>
            </c:strRef>
          </c:cat>
          <c:val>
            <c:numRef>
              <c:f>Sheet1!$D$2:$D$4</c:f>
              <c:numCache>
                <c:formatCode>0.0%</c:formatCode>
                <c:ptCount val="3"/>
                <c:pt idx="0">
                  <c:v>0.29799999999999999</c:v>
                </c:pt>
                <c:pt idx="1">
                  <c:v>0.29799999999999999</c:v>
                </c:pt>
                <c:pt idx="2">
                  <c:v>0.29799999999999999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82D-4C74-896B-A4731CFB3F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axId val="588822160"/>
        <c:axId val="588821520"/>
      </c:barChart>
      <c:catAx>
        <c:axId val="58882216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1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pPr>
            <a:endParaRPr lang="ko-KR"/>
          </a:p>
        </c:txPr>
        <c:crossAx val="588821520"/>
        <c:crosses val="autoZero"/>
        <c:auto val="1"/>
        <c:lblAlgn val="ctr"/>
        <c:lblOffset val="100"/>
        <c:noMultiLvlLbl val="0"/>
      </c:catAx>
      <c:valAx>
        <c:axId val="5888215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8822160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7CF5C2C-04CF-4049-9CAB-24DF01FF70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E153A-E233-4E98-A643-6CC8F8977D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05374-AB5E-4E21-8A4B-CE55966C7BBC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D8DB4-BD42-458A-A29D-FBA986753D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371118-AEA9-462D-A93F-C6120FABF50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9B57ED-7740-4ABC-B4ED-3BE39287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5212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0ED2C6-10E0-4A7C-AB22-C231623A6E8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BA002-EE9D-4AAD-95D8-611292D92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67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6BA002-EE9D-4AAD-95D8-611292D92FD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711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6BA002-EE9D-4AAD-95D8-611292D92FD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439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B32FE9E-0110-435E-BEDF-9C8B53840C20}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custGeom>
            <a:avLst/>
            <a:gdLst>
              <a:gd name="connsiteX0" fmla="*/ 12192001 w 12192001"/>
              <a:gd name="connsiteY0" fmla="*/ 0 h 6858000"/>
              <a:gd name="connsiteX1" fmla="*/ 3518686 w 12192001"/>
              <a:gd name="connsiteY1" fmla="*/ 0 h 6858000"/>
              <a:gd name="connsiteX2" fmla="*/ 0 w 12192001"/>
              <a:gd name="connsiteY2" fmla="*/ 3092154 h 6858000"/>
              <a:gd name="connsiteX3" fmla="*/ 0 w 12192001"/>
              <a:gd name="connsiteY3" fmla="*/ 6858000 h 6858000"/>
              <a:gd name="connsiteX4" fmla="*/ 5603032 w 12192001"/>
              <a:gd name="connsiteY4" fmla="*/ 6858000 h 6858000"/>
              <a:gd name="connsiteX5" fmla="*/ 12192001 w 12192001"/>
              <a:gd name="connsiteY5" fmla="*/ 106774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1" h="6858000">
                <a:moveTo>
                  <a:pt x="12192001" y="0"/>
                </a:moveTo>
                <a:lnTo>
                  <a:pt x="3518686" y="0"/>
                </a:lnTo>
                <a:lnTo>
                  <a:pt x="0" y="3092154"/>
                </a:lnTo>
                <a:lnTo>
                  <a:pt x="0" y="6858000"/>
                </a:lnTo>
                <a:lnTo>
                  <a:pt x="5603032" y="6858000"/>
                </a:lnTo>
                <a:lnTo>
                  <a:pt x="12192001" y="106774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817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323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0068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4">
            <a:extLst>
              <a:ext uri="{FF2B5EF4-FFF2-40B4-BE49-F238E27FC236}">
                <a16:creationId xmlns:a16="http://schemas.microsoft.com/office/drawing/2014/main" id="{BDD51FB4-1B36-409D-899E-5B0AB0DF70DE}"/>
              </a:ext>
            </a:extLst>
          </p:cNvPr>
          <p:cNvSpPr/>
          <p:nvPr userDrawn="1"/>
        </p:nvSpPr>
        <p:spPr>
          <a:xfrm>
            <a:off x="0" y="4702631"/>
            <a:ext cx="12192000" cy="21553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E463CCC2-FD29-4FEC-BBBB-C122D82F3C18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1393369"/>
            <a:ext cx="4060800" cy="33092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strike="no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64622F30-85C3-4FF9-A148-AF5042CF3F87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4060800" y="1393369"/>
            <a:ext cx="4074310" cy="33092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strike="no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1487AD8E-D8EF-4D5C-A0EA-47B7190BA0A7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8131200" y="1393369"/>
            <a:ext cx="4060800" cy="33092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strike="no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1A5FCF1D-44E7-4881-AEE6-C04E806B84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44497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A8672015-9EB8-4432-88B6-7F04596A16A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903383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1908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F00C50F2-81AD-4E1A-A9B1-7A68EB7994C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81869" y="1459515"/>
            <a:ext cx="2571107" cy="22953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36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23B902C7-8AEF-4A99-A35E-C4E754D4ECD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050307" y="1459515"/>
            <a:ext cx="2571107" cy="22953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36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9169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4F3E96B-F41C-466A-9F7A-C597C8A73509}"/>
              </a:ext>
            </a:extLst>
          </p:cNvPr>
          <p:cNvSpPr/>
          <p:nvPr userDrawn="1"/>
        </p:nvSpPr>
        <p:spPr>
          <a:xfrm>
            <a:off x="0" y="0"/>
            <a:ext cx="12192000" cy="17036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A09BFC-FB6E-4A07-AC20-5CA1F5A01095}"/>
              </a:ext>
            </a:extLst>
          </p:cNvPr>
          <p:cNvSpPr/>
          <p:nvPr userDrawn="1"/>
        </p:nvSpPr>
        <p:spPr>
          <a:xfrm>
            <a:off x="0" y="5170396"/>
            <a:ext cx="12192000" cy="17036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7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3" r:id="rId3"/>
    <p:sldLayoutId id="2147483669" r:id="rId4"/>
    <p:sldLayoutId id="2147483670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0B11D52-2D2A-47E9-8A08-27A67ED5F477}"/>
              </a:ext>
            </a:extLst>
          </p:cNvPr>
          <p:cNvGrpSpPr/>
          <p:nvPr/>
        </p:nvGrpSpPr>
        <p:grpSpPr>
          <a:xfrm>
            <a:off x="3087158" y="284905"/>
            <a:ext cx="6067597" cy="3998426"/>
            <a:chOff x="2010490" y="69385"/>
            <a:chExt cx="6067597" cy="3998426"/>
          </a:xfrm>
        </p:grpSpPr>
        <p:sp>
          <p:nvSpPr>
            <p:cNvPr id="9" name="Oval 50">
              <a:extLst>
                <a:ext uri="{FF2B5EF4-FFF2-40B4-BE49-F238E27FC236}">
                  <a16:creationId xmlns:a16="http://schemas.microsoft.com/office/drawing/2014/main" id="{51110724-A962-449F-B99C-7670091443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0227" y="1782227"/>
              <a:ext cx="590289" cy="666693"/>
            </a:xfrm>
            <a:custGeom>
              <a:avLst/>
              <a:gdLst/>
              <a:ahLst/>
              <a:cxnLst/>
              <a:rect l="l" t="t" r="r" b="b"/>
              <a:pathLst>
                <a:path w="2868687" h="3240000">
                  <a:moveTo>
                    <a:pt x="1433799" y="2290728"/>
                  </a:moveTo>
                  <a:cubicBezTo>
                    <a:pt x="1317650" y="2346839"/>
                    <a:pt x="1203301" y="2394700"/>
                    <a:pt x="1093028" y="2434329"/>
                  </a:cubicBezTo>
                  <a:cubicBezTo>
                    <a:pt x="1167481" y="2812207"/>
                    <a:pt x="1292592" y="3060000"/>
                    <a:pt x="1434343" y="3060000"/>
                  </a:cubicBezTo>
                  <a:cubicBezTo>
                    <a:pt x="1576138" y="3060000"/>
                    <a:pt x="1701284" y="2812053"/>
                    <a:pt x="1774025" y="2433735"/>
                  </a:cubicBezTo>
                  <a:cubicBezTo>
                    <a:pt x="1663854" y="2394452"/>
                    <a:pt x="1549823" y="2346469"/>
                    <a:pt x="1433799" y="2290728"/>
                  </a:cubicBezTo>
                  <a:close/>
                  <a:moveTo>
                    <a:pt x="1824954" y="2078037"/>
                  </a:moveTo>
                  <a:cubicBezTo>
                    <a:pt x="1794480" y="2097450"/>
                    <a:pt x="1763147" y="2116057"/>
                    <a:pt x="1731343" y="2134419"/>
                  </a:cubicBezTo>
                  <a:lnTo>
                    <a:pt x="1635415" y="2187161"/>
                  </a:lnTo>
                  <a:cubicBezTo>
                    <a:pt x="1691788" y="2215044"/>
                    <a:pt x="1747931" y="2239109"/>
                    <a:pt x="1803378" y="2259350"/>
                  </a:cubicBezTo>
                  <a:cubicBezTo>
                    <a:pt x="1812120" y="2201101"/>
                    <a:pt x="1819148" y="2140526"/>
                    <a:pt x="1824954" y="2078037"/>
                  </a:cubicBezTo>
                  <a:close/>
                  <a:moveTo>
                    <a:pt x="1042306" y="2077178"/>
                  </a:moveTo>
                  <a:cubicBezTo>
                    <a:pt x="1047949" y="2140175"/>
                    <a:pt x="1055328" y="2201182"/>
                    <a:pt x="1063873" y="2259905"/>
                  </a:cubicBezTo>
                  <a:cubicBezTo>
                    <a:pt x="1119365" y="2238275"/>
                    <a:pt x="1176217" y="2214355"/>
                    <a:pt x="1233887" y="2187801"/>
                  </a:cubicBezTo>
                  <a:cubicBezTo>
                    <a:pt x="1201538" y="2170955"/>
                    <a:pt x="1169452" y="2152957"/>
                    <a:pt x="1137343" y="2134419"/>
                  </a:cubicBezTo>
                  <a:close/>
                  <a:moveTo>
                    <a:pt x="559768" y="1732679"/>
                  </a:moveTo>
                  <a:cubicBezTo>
                    <a:pt x="268524" y="1984850"/>
                    <a:pt x="116369" y="2217202"/>
                    <a:pt x="187266" y="2340000"/>
                  </a:cubicBezTo>
                  <a:cubicBezTo>
                    <a:pt x="258144" y="2462764"/>
                    <a:pt x="535307" y="2447213"/>
                    <a:pt x="899736" y="2322555"/>
                  </a:cubicBezTo>
                  <a:cubicBezTo>
                    <a:pt x="878937" y="2207297"/>
                    <a:pt x="863223" y="2084405"/>
                    <a:pt x="853746" y="1955834"/>
                  </a:cubicBezTo>
                  <a:cubicBezTo>
                    <a:pt x="747454" y="1883220"/>
                    <a:pt x="648878" y="1808453"/>
                    <a:pt x="559768" y="1732679"/>
                  </a:cubicBezTo>
                  <a:close/>
                  <a:moveTo>
                    <a:pt x="2309048" y="1730507"/>
                  </a:moveTo>
                  <a:cubicBezTo>
                    <a:pt x="2220666" y="1807660"/>
                    <a:pt x="2121792" y="1882664"/>
                    <a:pt x="2015235" y="1955625"/>
                  </a:cubicBezTo>
                  <a:cubicBezTo>
                    <a:pt x="2005364" y="2084180"/>
                    <a:pt x="1989894" y="2207119"/>
                    <a:pt x="1967330" y="2322070"/>
                  </a:cubicBezTo>
                  <a:lnTo>
                    <a:pt x="2081685" y="2358048"/>
                  </a:lnTo>
                  <a:cubicBezTo>
                    <a:pt x="2116015" y="2320492"/>
                    <a:pt x="2165526" y="2297468"/>
                    <a:pt x="2220415" y="2297468"/>
                  </a:cubicBezTo>
                  <a:cubicBezTo>
                    <a:pt x="2302230" y="2297468"/>
                    <a:pt x="2372097" y="2348622"/>
                    <a:pt x="2399287" y="2420880"/>
                  </a:cubicBezTo>
                  <a:cubicBezTo>
                    <a:pt x="2542053" y="2432945"/>
                    <a:pt x="2642630" y="2407186"/>
                    <a:pt x="2681420" y="2340000"/>
                  </a:cubicBezTo>
                  <a:cubicBezTo>
                    <a:pt x="2752393" y="2217071"/>
                    <a:pt x="2599836" y="1984353"/>
                    <a:pt x="2309048" y="1730507"/>
                  </a:cubicBezTo>
                  <a:close/>
                  <a:moveTo>
                    <a:pt x="2026056" y="1510554"/>
                  </a:moveTo>
                  <a:cubicBezTo>
                    <a:pt x="2027893" y="1546708"/>
                    <a:pt x="2028343" y="1583211"/>
                    <a:pt x="2028343" y="1620000"/>
                  </a:cubicBezTo>
                  <a:lnTo>
                    <a:pt x="2024251" y="1730716"/>
                  </a:lnTo>
                  <a:lnTo>
                    <a:pt x="2173722" y="1619092"/>
                  </a:lnTo>
                  <a:cubicBezTo>
                    <a:pt x="2127526" y="1582190"/>
                    <a:pt x="2078507" y="1545517"/>
                    <a:pt x="2026056" y="1510554"/>
                  </a:cubicBezTo>
                  <a:close/>
                  <a:moveTo>
                    <a:pt x="844436" y="1509285"/>
                  </a:moveTo>
                  <a:lnTo>
                    <a:pt x="694964" y="1620908"/>
                  </a:lnTo>
                  <a:cubicBezTo>
                    <a:pt x="741160" y="1657811"/>
                    <a:pt x="790179" y="1694484"/>
                    <a:pt x="842630" y="1729447"/>
                  </a:cubicBezTo>
                  <a:cubicBezTo>
                    <a:pt x="840793" y="1693293"/>
                    <a:pt x="840343" y="1656790"/>
                    <a:pt x="840343" y="1620000"/>
                  </a:cubicBezTo>
                  <a:close/>
                  <a:moveTo>
                    <a:pt x="1434343" y="1361184"/>
                  </a:moveTo>
                  <a:cubicBezTo>
                    <a:pt x="1573534" y="1361184"/>
                    <a:pt x="1686371" y="1474021"/>
                    <a:pt x="1686371" y="1613212"/>
                  </a:cubicBezTo>
                  <a:cubicBezTo>
                    <a:pt x="1686371" y="1752403"/>
                    <a:pt x="1573534" y="1865240"/>
                    <a:pt x="1434343" y="1865240"/>
                  </a:cubicBezTo>
                  <a:cubicBezTo>
                    <a:pt x="1295152" y="1865240"/>
                    <a:pt x="1182315" y="1752403"/>
                    <a:pt x="1182315" y="1613212"/>
                  </a:cubicBezTo>
                  <a:cubicBezTo>
                    <a:pt x="1182315" y="1474021"/>
                    <a:pt x="1295152" y="1361184"/>
                    <a:pt x="1434343" y="1361184"/>
                  </a:cubicBezTo>
                  <a:close/>
                  <a:moveTo>
                    <a:pt x="1433770" y="1149513"/>
                  </a:moveTo>
                  <a:cubicBezTo>
                    <a:pt x="1365445" y="1183896"/>
                    <a:pt x="1296585" y="1221489"/>
                    <a:pt x="1227343" y="1261466"/>
                  </a:cubicBezTo>
                  <a:lnTo>
                    <a:pt x="1027157" y="1384911"/>
                  </a:lnTo>
                  <a:cubicBezTo>
                    <a:pt x="1022222" y="1461370"/>
                    <a:pt x="1020343" y="1539922"/>
                    <a:pt x="1020343" y="1620000"/>
                  </a:cubicBezTo>
                  <a:lnTo>
                    <a:pt x="1028287" y="1855786"/>
                  </a:lnTo>
                  <a:cubicBezTo>
                    <a:pt x="1091680" y="1898065"/>
                    <a:pt x="1158394" y="1938727"/>
                    <a:pt x="1227343" y="1978535"/>
                  </a:cubicBezTo>
                  <a:lnTo>
                    <a:pt x="1434916" y="2090488"/>
                  </a:lnTo>
                  <a:cubicBezTo>
                    <a:pt x="1503241" y="2056105"/>
                    <a:pt x="1572101" y="2018511"/>
                    <a:pt x="1641343" y="1978535"/>
                  </a:cubicBezTo>
                  <a:lnTo>
                    <a:pt x="1841530" y="1855090"/>
                  </a:lnTo>
                  <a:cubicBezTo>
                    <a:pt x="1846464" y="1778631"/>
                    <a:pt x="1848343" y="1700079"/>
                    <a:pt x="1848343" y="1620000"/>
                  </a:cubicBezTo>
                  <a:lnTo>
                    <a:pt x="1840399" y="1384214"/>
                  </a:lnTo>
                  <a:cubicBezTo>
                    <a:pt x="1777006" y="1341936"/>
                    <a:pt x="1710293" y="1301274"/>
                    <a:pt x="1641343" y="1261466"/>
                  </a:cubicBezTo>
                  <a:close/>
                  <a:moveTo>
                    <a:pt x="1065308" y="980650"/>
                  </a:moveTo>
                  <a:cubicBezTo>
                    <a:pt x="1056566" y="1038899"/>
                    <a:pt x="1049538" y="1099475"/>
                    <a:pt x="1043732" y="1161964"/>
                  </a:cubicBezTo>
                  <a:cubicBezTo>
                    <a:pt x="1074206" y="1142551"/>
                    <a:pt x="1105539" y="1123943"/>
                    <a:pt x="1137343" y="1105581"/>
                  </a:cubicBezTo>
                  <a:lnTo>
                    <a:pt x="1233271" y="1052839"/>
                  </a:lnTo>
                  <a:cubicBezTo>
                    <a:pt x="1176898" y="1024957"/>
                    <a:pt x="1120756" y="1000892"/>
                    <a:pt x="1065308" y="980650"/>
                  </a:cubicBezTo>
                  <a:close/>
                  <a:moveTo>
                    <a:pt x="1804814" y="980095"/>
                  </a:moveTo>
                  <a:cubicBezTo>
                    <a:pt x="1749321" y="1001726"/>
                    <a:pt x="1692469" y="1025646"/>
                    <a:pt x="1634800" y="1052200"/>
                  </a:cubicBezTo>
                  <a:cubicBezTo>
                    <a:pt x="1667149" y="1069046"/>
                    <a:pt x="1699234" y="1087043"/>
                    <a:pt x="1731343" y="1105581"/>
                  </a:cubicBezTo>
                  <a:lnTo>
                    <a:pt x="1826380" y="1162822"/>
                  </a:lnTo>
                  <a:cubicBezTo>
                    <a:pt x="1820738" y="1099825"/>
                    <a:pt x="1813359" y="1038819"/>
                    <a:pt x="1804814" y="980095"/>
                  </a:cubicBezTo>
                  <a:close/>
                  <a:moveTo>
                    <a:pt x="2432236" y="816002"/>
                  </a:moveTo>
                  <a:cubicBezTo>
                    <a:pt x="2308930" y="820546"/>
                    <a:pt x="2149627" y="855445"/>
                    <a:pt x="1968950" y="917446"/>
                  </a:cubicBezTo>
                  <a:cubicBezTo>
                    <a:pt x="1989749" y="1032703"/>
                    <a:pt x="2005463" y="1155596"/>
                    <a:pt x="2014941" y="1284167"/>
                  </a:cubicBezTo>
                  <a:cubicBezTo>
                    <a:pt x="2121232" y="1356780"/>
                    <a:pt x="2219808" y="1431548"/>
                    <a:pt x="2308918" y="1507322"/>
                  </a:cubicBezTo>
                  <a:cubicBezTo>
                    <a:pt x="2600162" y="1255150"/>
                    <a:pt x="2752317" y="1022798"/>
                    <a:pt x="2681420" y="900000"/>
                  </a:cubicBezTo>
                  <a:cubicBezTo>
                    <a:pt x="2645694" y="838121"/>
                    <a:pt x="2557557" y="811383"/>
                    <a:pt x="2432236" y="816002"/>
                  </a:cubicBezTo>
                  <a:close/>
                  <a:moveTo>
                    <a:pt x="436450" y="816001"/>
                  </a:moveTo>
                  <a:cubicBezTo>
                    <a:pt x="311129" y="811383"/>
                    <a:pt x="222992" y="838121"/>
                    <a:pt x="187266" y="900000"/>
                  </a:cubicBezTo>
                  <a:cubicBezTo>
                    <a:pt x="158404" y="949991"/>
                    <a:pt x="166508" y="1018139"/>
                    <a:pt x="206887" y="1097970"/>
                  </a:cubicBezTo>
                  <a:cubicBezTo>
                    <a:pt x="213842" y="1096217"/>
                    <a:pt x="221021" y="1095812"/>
                    <a:pt x="228294" y="1095812"/>
                  </a:cubicBezTo>
                  <a:cubicBezTo>
                    <a:pt x="334372" y="1095812"/>
                    <a:pt x="420366" y="1181806"/>
                    <a:pt x="420366" y="1287884"/>
                  </a:cubicBezTo>
                  <a:cubicBezTo>
                    <a:pt x="420366" y="1314219"/>
                    <a:pt x="415066" y="1339317"/>
                    <a:pt x="405427" y="1362148"/>
                  </a:cubicBezTo>
                  <a:cubicBezTo>
                    <a:pt x="450585" y="1410442"/>
                    <a:pt x="502437" y="1459559"/>
                    <a:pt x="559639" y="1509493"/>
                  </a:cubicBezTo>
                  <a:cubicBezTo>
                    <a:pt x="648020" y="1432341"/>
                    <a:pt x="746894" y="1357336"/>
                    <a:pt x="853451" y="1284376"/>
                  </a:cubicBezTo>
                  <a:cubicBezTo>
                    <a:pt x="863322" y="1155820"/>
                    <a:pt x="878792" y="1032881"/>
                    <a:pt x="901357" y="917930"/>
                  </a:cubicBezTo>
                  <a:cubicBezTo>
                    <a:pt x="719999" y="855651"/>
                    <a:pt x="560119" y="820559"/>
                    <a:pt x="436450" y="816001"/>
                  </a:cubicBezTo>
                  <a:close/>
                  <a:moveTo>
                    <a:pt x="1434343" y="180000"/>
                  </a:moveTo>
                  <a:cubicBezTo>
                    <a:pt x="1292548" y="180000"/>
                    <a:pt x="1167402" y="427948"/>
                    <a:pt x="1094661" y="806265"/>
                  </a:cubicBezTo>
                  <a:cubicBezTo>
                    <a:pt x="1204832" y="845548"/>
                    <a:pt x="1318864" y="893532"/>
                    <a:pt x="1434887" y="949272"/>
                  </a:cubicBezTo>
                  <a:cubicBezTo>
                    <a:pt x="1551037" y="893162"/>
                    <a:pt x="1665385" y="845301"/>
                    <a:pt x="1775658" y="805671"/>
                  </a:cubicBezTo>
                  <a:cubicBezTo>
                    <a:pt x="1751860" y="684885"/>
                    <a:pt x="1722886" y="577390"/>
                    <a:pt x="1688823" y="487405"/>
                  </a:cubicBezTo>
                  <a:cubicBezTo>
                    <a:pt x="1688009" y="487647"/>
                    <a:pt x="1687191" y="487652"/>
                    <a:pt x="1686371" y="487652"/>
                  </a:cubicBezTo>
                  <a:cubicBezTo>
                    <a:pt x="1580293" y="487652"/>
                    <a:pt x="1494299" y="401658"/>
                    <a:pt x="1494299" y="295580"/>
                  </a:cubicBezTo>
                  <a:cubicBezTo>
                    <a:pt x="1494299" y="264819"/>
                    <a:pt x="1501530" y="235747"/>
                    <a:pt x="1516122" y="210837"/>
                  </a:cubicBezTo>
                  <a:cubicBezTo>
                    <a:pt x="1490583" y="189985"/>
                    <a:pt x="1462798" y="180000"/>
                    <a:pt x="1434343" y="180000"/>
                  </a:cubicBezTo>
                  <a:close/>
                  <a:moveTo>
                    <a:pt x="1434343" y="0"/>
                  </a:moveTo>
                  <a:cubicBezTo>
                    <a:pt x="1509303" y="0"/>
                    <a:pt x="1581019" y="37868"/>
                    <a:pt x="1646062" y="107907"/>
                  </a:cubicBezTo>
                  <a:cubicBezTo>
                    <a:pt x="1659037" y="104972"/>
                    <a:pt x="1672533" y="103508"/>
                    <a:pt x="1686371" y="103508"/>
                  </a:cubicBezTo>
                  <a:cubicBezTo>
                    <a:pt x="1792449" y="103508"/>
                    <a:pt x="1878443" y="189502"/>
                    <a:pt x="1878443" y="295580"/>
                  </a:cubicBezTo>
                  <a:cubicBezTo>
                    <a:pt x="1878443" y="342831"/>
                    <a:pt x="1861381" y="386097"/>
                    <a:pt x="1831228" y="417985"/>
                  </a:cubicBezTo>
                  <a:cubicBezTo>
                    <a:pt x="1871860" y="515668"/>
                    <a:pt x="1906636" y="628220"/>
                    <a:pt x="1935357" y="752219"/>
                  </a:cubicBezTo>
                  <a:cubicBezTo>
                    <a:pt x="2379384" y="616814"/>
                    <a:pt x="2731816" y="627289"/>
                    <a:pt x="2837304" y="810000"/>
                  </a:cubicBezTo>
                  <a:cubicBezTo>
                    <a:pt x="2942793" y="992711"/>
                    <a:pt x="2775650" y="1303161"/>
                    <a:pt x="2436521" y="1620139"/>
                  </a:cubicBezTo>
                  <a:cubicBezTo>
                    <a:pt x="2775698" y="1936928"/>
                    <a:pt x="2942777" y="2247316"/>
                    <a:pt x="2837304" y="2430000"/>
                  </a:cubicBezTo>
                  <a:cubicBezTo>
                    <a:pt x="2771439" y="2544083"/>
                    <a:pt x="2609300" y="2591017"/>
                    <a:pt x="2388706" y="2577188"/>
                  </a:cubicBezTo>
                  <a:cubicBezTo>
                    <a:pt x="2358753" y="2639691"/>
                    <a:pt x="2294480" y="2681612"/>
                    <a:pt x="2220415" y="2681612"/>
                  </a:cubicBezTo>
                  <a:cubicBezTo>
                    <a:pt x="2122541" y="2681612"/>
                    <a:pt x="2041764" y="2608405"/>
                    <a:pt x="2030773" y="2513644"/>
                  </a:cubicBezTo>
                  <a:cubicBezTo>
                    <a:pt x="1999304" y="2506661"/>
                    <a:pt x="1967635" y="2497623"/>
                    <a:pt x="1935485" y="2487821"/>
                  </a:cubicBezTo>
                  <a:cubicBezTo>
                    <a:pt x="1830610" y="2940018"/>
                    <a:pt x="1645322" y="3240000"/>
                    <a:pt x="1434343" y="3240000"/>
                  </a:cubicBezTo>
                  <a:cubicBezTo>
                    <a:pt x="1223366" y="3240000"/>
                    <a:pt x="1038079" y="2940023"/>
                    <a:pt x="933330" y="2487781"/>
                  </a:cubicBezTo>
                  <a:cubicBezTo>
                    <a:pt x="489302" y="2623186"/>
                    <a:pt x="136870" y="2612712"/>
                    <a:pt x="31382" y="2430000"/>
                  </a:cubicBezTo>
                  <a:cubicBezTo>
                    <a:pt x="-74106" y="2247290"/>
                    <a:pt x="93037" y="1936840"/>
                    <a:pt x="432165" y="1619862"/>
                  </a:cubicBezTo>
                  <a:cubicBezTo>
                    <a:pt x="378689" y="1569916"/>
                    <a:pt x="329491" y="1520128"/>
                    <a:pt x="285801" y="1470219"/>
                  </a:cubicBezTo>
                  <a:cubicBezTo>
                    <a:pt x="267844" y="1476857"/>
                    <a:pt x="248431" y="1479956"/>
                    <a:pt x="228294" y="1479956"/>
                  </a:cubicBezTo>
                  <a:cubicBezTo>
                    <a:pt x="122216" y="1479956"/>
                    <a:pt x="36222" y="1393962"/>
                    <a:pt x="36222" y="1287884"/>
                  </a:cubicBezTo>
                  <a:cubicBezTo>
                    <a:pt x="36222" y="1246866"/>
                    <a:pt x="49080" y="1208850"/>
                    <a:pt x="73868" y="1179672"/>
                  </a:cubicBezTo>
                  <a:cubicBezTo>
                    <a:pt x="-4733" y="1033688"/>
                    <a:pt x="-23287" y="904690"/>
                    <a:pt x="31382" y="810000"/>
                  </a:cubicBezTo>
                  <a:cubicBezTo>
                    <a:pt x="136860" y="627306"/>
                    <a:pt x="489234" y="616816"/>
                    <a:pt x="933201" y="752179"/>
                  </a:cubicBezTo>
                  <a:cubicBezTo>
                    <a:pt x="1038076" y="299982"/>
                    <a:pt x="1223365" y="0"/>
                    <a:pt x="1434343" y="0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Heart 17">
              <a:extLst>
                <a:ext uri="{FF2B5EF4-FFF2-40B4-BE49-F238E27FC236}">
                  <a16:creationId xmlns:a16="http://schemas.microsoft.com/office/drawing/2014/main" id="{DF9D1AFD-FED6-4037-84B1-E5BB31FB3022}"/>
                </a:ext>
              </a:extLst>
            </p:cNvPr>
            <p:cNvSpPr/>
            <p:nvPr/>
          </p:nvSpPr>
          <p:spPr>
            <a:xfrm>
              <a:off x="5877356" y="1187920"/>
              <a:ext cx="630815" cy="618490"/>
            </a:xfrm>
            <a:custGeom>
              <a:avLst/>
              <a:gdLst/>
              <a:ahLst/>
              <a:cxnLst/>
              <a:rect l="l" t="t" r="r" b="b"/>
              <a:pathLst>
                <a:path w="3263621" h="3199863">
                  <a:moveTo>
                    <a:pt x="1896188" y="786599"/>
                  </a:moveTo>
                  <a:cubicBezTo>
                    <a:pt x="1878938" y="786251"/>
                    <a:pt x="1861335" y="789280"/>
                    <a:pt x="1844305" y="796082"/>
                  </a:cubicBezTo>
                  <a:cubicBezTo>
                    <a:pt x="1792333" y="816839"/>
                    <a:pt x="1760707" y="866742"/>
                    <a:pt x="1761231" y="919486"/>
                  </a:cubicBezTo>
                  <a:lnTo>
                    <a:pt x="1573886" y="1618665"/>
                  </a:lnTo>
                  <a:lnTo>
                    <a:pt x="1438574" y="1113672"/>
                  </a:lnTo>
                  <a:cubicBezTo>
                    <a:pt x="1424335" y="1060531"/>
                    <a:pt x="1379808" y="1023594"/>
                    <a:pt x="1328543" y="1016456"/>
                  </a:cubicBezTo>
                  <a:cubicBezTo>
                    <a:pt x="1320071" y="1015276"/>
                    <a:pt x="1311415" y="1014911"/>
                    <a:pt x="1302836" y="1018067"/>
                  </a:cubicBezTo>
                  <a:lnTo>
                    <a:pt x="1300556" y="1017667"/>
                  </a:lnTo>
                  <a:cubicBezTo>
                    <a:pt x="1298914" y="1017711"/>
                    <a:pt x="1297275" y="1017786"/>
                    <a:pt x="1295680" y="1018515"/>
                  </a:cubicBezTo>
                  <a:lnTo>
                    <a:pt x="1275904" y="1019755"/>
                  </a:lnTo>
                  <a:cubicBezTo>
                    <a:pt x="1273459" y="1020410"/>
                    <a:pt x="1271049" y="1021129"/>
                    <a:pt x="1269080" y="1023145"/>
                  </a:cubicBezTo>
                  <a:cubicBezTo>
                    <a:pt x="1229892" y="1033156"/>
                    <a:pt x="1196286" y="1061513"/>
                    <a:pt x="1180414" y="1102068"/>
                  </a:cubicBezTo>
                  <a:lnTo>
                    <a:pt x="902406" y="1812437"/>
                  </a:lnTo>
                  <a:lnTo>
                    <a:pt x="612897" y="1812437"/>
                  </a:lnTo>
                  <a:cubicBezTo>
                    <a:pt x="539543" y="1812437"/>
                    <a:pt x="480078" y="1871902"/>
                    <a:pt x="480078" y="1945256"/>
                  </a:cubicBezTo>
                  <a:cubicBezTo>
                    <a:pt x="480078" y="2018610"/>
                    <a:pt x="539543" y="2078075"/>
                    <a:pt x="612897" y="2078075"/>
                  </a:cubicBezTo>
                  <a:lnTo>
                    <a:pt x="966673" y="2078075"/>
                  </a:lnTo>
                  <a:cubicBezTo>
                    <a:pt x="1008666" y="2088839"/>
                    <a:pt x="1051924" y="2075535"/>
                    <a:pt x="1081835" y="2045978"/>
                  </a:cubicBezTo>
                  <a:cubicBezTo>
                    <a:pt x="1105846" y="2028294"/>
                    <a:pt x="1122213" y="2001701"/>
                    <a:pt x="1125659" y="1970866"/>
                  </a:cubicBezTo>
                  <a:lnTo>
                    <a:pt x="1284498" y="1565001"/>
                  </a:lnTo>
                  <a:lnTo>
                    <a:pt x="1443089" y="2156868"/>
                  </a:lnTo>
                  <a:cubicBezTo>
                    <a:pt x="1455914" y="2204733"/>
                    <a:pt x="1493311" y="2239452"/>
                    <a:pt x="1538593" y="2249086"/>
                  </a:cubicBezTo>
                  <a:lnTo>
                    <a:pt x="1542015" y="2250785"/>
                  </a:lnTo>
                  <a:cubicBezTo>
                    <a:pt x="1542604" y="2250943"/>
                    <a:pt x="1543193" y="2251097"/>
                    <a:pt x="1543870" y="2250902"/>
                  </a:cubicBezTo>
                  <a:cubicBezTo>
                    <a:pt x="1553422" y="2254514"/>
                    <a:pt x="1563610" y="2255524"/>
                    <a:pt x="1573886" y="2252783"/>
                  </a:cubicBezTo>
                  <a:cubicBezTo>
                    <a:pt x="1584162" y="2255524"/>
                    <a:pt x="1594351" y="2254515"/>
                    <a:pt x="1603903" y="2250901"/>
                  </a:cubicBezTo>
                  <a:lnTo>
                    <a:pt x="1605758" y="2250785"/>
                  </a:lnTo>
                  <a:cubicBezTo>
                    <a:pt x="1606974" y="2250459"/>
                    <a:pt x="1608181" y="2250118"/>
                    <a:pt x="1609178" y="2249086"/>
                  </a:cubicBezTo>
                  <a:cubicBezTo>
                    <a:pt x="1654461" y="2239453"/>
                    <a:pt x="1691859" y="2204734"/>
                    <a:pt x="1704684" y="2156868"/>
                  </a:cubicBezTo>
                  <a:lnTo>
                    <a:pt x="1921541" y="1347547"/>
                  </a:lnTo>
                  <a:lnTo>
                    <a:pt x="2181705" y="1998928"/>
                  </a:lnTo>
                  <a:cubicBezTo>
                    <a:pt x="2205326" y="2058070"/>
                    <a:pt x="2266689" y="2090865"/>
                    <a:pt x="2326593" y="2078075"/>
                  </a:cubicBezTo>
                  <a:lnTo>
                    <a:pt x="2671200" y="2078075"/>
                  </a:lnTo>
                  <a:cubicBezTo>
                    <a:pt x="2744554" y="2078075"/>
                    <a:pt x="2804019" y="2018610"/>
                    <a:pt x="2804019" y="1945256"/>
                  </a:cubicBezTo>
                  <a:cubicBezTo>
                    <a:pt x="2804019" y="1871902"/>
                    <a:pt x="2744554" y="1812437"/>
                    <a:pt x="2671200" y="1812437"/>
                  </a:cubicBezTo>
                  <a:lnTo>
                    <a:pt x="2393261" y="1812437"/>
                  </a:lnTo>
                  <a:lnTo>
                    <a:pt x="2016914" y="870162"/>
                  </a:lnTo>
                  <a:cubicBezTo>
                    <a:pt x="1996508" y="819071"/>
                    <a:pt x="1947937" y="787642"/>
                    <a:pt x="1896188" y="786599"/>
                  </a:cubicBezTo>
                  <a:close/>
                  <a:moveTo>
                    <a:pt x="773454" y="106"/>
                  </a:moveTo>
                  <a:cubicBezTo>
                    <a:pt x="1097282" y="5742"/>
                    <a:pt x="1441967" y="238301"/>
                    <a:pt x="1631811" y="769863"/>
                  </a:cubicBezTo>
                  <a:cubicBezTo>
                    <a:pt x="2306811" y="-1120137"/>
                    <a:pt x="4939311" y="769863"/>
                    <a:pt x="1631811" y="3199863"/>
                  </a:cubicBezTo>
                  <a:cubicBezTo>
                    <a:pt x="-745455" y="1453301"/>
                    <a:pt x="-54107" y="-14297"/>
                    <a:pt x="773454" y="106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" name="Rounded Rectangle 25">
              <a:extLst>
                <a:ext uri="{FF2B5EF4-FFF2-40B4-BE49-F238E27FC236}">
                  <a16:creationId xmlns:a16="http://schemas.microsoft.com/office/drawing/2014/main" id="{FE9ADF17-55F7-4487-BB69-F3E550716E67}"/>
                </a:ext>
              </a:extLst>
            </p:cNvPr>
            <p:cNvSpPr/>
            <p:nvPr/>
          </p:nvSpPr>
          <p:spPr>
            <a:xfrm>
              <a:off x="3663862" y="1179969"/>
              <a:ext cx="626244" cy="527796"/>
            </a:xfrm>
            <a:custGeom>
              <a:avLst/>
              <a:gdLst/>
              <a:ahLst/>
              <a:cxnLst/>
              <a:rect l="l" t="t" r="r" b="b"/>
              <a:pathLst>
                <a:path w="3240000" h="2730652">
                  <a:moveTo>
                    <a:pt x="1452811" y="1541940"/>
                  </a:moveTo>
                  <a:lnTo>
                    <a:pt x="1452811" y="1831951"/>
                  </a:lnTo>
                  <a:lnTo>
                    <a:pt x="1162800" y="1831951"/>
                  </a:lnTo>
                  <a:lnTo>
                    <a:pt x="1162800" y="2166329"/>
                  </a:lnTo>
                  <a:lnTo>
                    <a:pt x="1452811" y="2166329"/>
                  </a:lnTo>
                  <a:lnTo>
                    <a:pt x="1452811" y="2456340"/>
                  </a:lnTo>
                  <a:lnTo>
                    <a:pt x="1787189" y="2456340"/>
                  </a:lnTo>
                  <a:lnTo>
                    <a:pt x="1787189" y="2166329"/>
                  </a:lnTo>
                  <a:lnTo>
                    <a:pt x="2077200" y="2166329"/>
                  </a:lnTo>
                  <a:lnTo>
                    <a:pt x="2077200" y="1831951"/>
                  </a:lnTo>
                  <a:lnTo>
                    <a:pt x="1787189" y="1831951"/>
                  </a:lnTo>
                  <a:lnTo>
                    <a:pt x="1787189" y="1541940"/>
                  </a:lnTo>
                  <a:close/>
                  <a:moveTo>
                    <a:pt x="0" y="1278453"/>
                  </a:moveTo>
                  <a:lnTo>
                    <a:pt x="3240000" y="1278453"/>
                  </a:lnTo>
                  <a:lnTo>
                    <a:pt x="3240000" y="2376509"/>
                  </a:lnTo>
                  <a:cubicBezTo>
                    <a:pt x="3240000" y="2572097"/>
                    <a:pt x="3081445" y="2730652"/>
                    <a:pt x="2885857" y="2730652"/>
                  </a:cubicBezTo>
                  <a:lnTo>
                    <a:pt x="354143" y="2730652"/>
                  </a:lnTo>
                  <a:cubicBezTo>
                    <a:pt x="158555" y="2730652"/>
                    <a:pt x="0" y="2572097"/>
                    <a:pt x="0" y="2376509"/>
                  </a:cubicBezTo>
                  <a:close/>
                  <a:moveTo>
                    <a:pt x="1001150" y="200505"/>
                  </a:moveTo>
                  <a:cubicBezTo>
                    <a:pt x="933045" y="200505"/>
                    <a:pt x="877834" y="255715"/>
                    <a:pt x="877834" y="323821"/>
                  </a:cubicBezTo>
                  <a:lnTo>
                    <a:pt x="877834" y="605836"/>
                  </a:lnTo>
                  <a:lnTo>
                    <a:pt x="2362163" y="605836"/>
                  </a:lnTo>
                  <a:lnTo>
                    <a:pt x="2362163" y="323821"/>
                  </a:lnTo>
                  <a:cubicBezTo>
                    <a:pt x="2362163" y="255715"/>
                    <a:pt x="2306952" y="200505"/>
                    <a:pt x="2238846" y="200505"/>
                  </a:cubicBezTo>
                  <a:close/>
                  <a:moveTo>
                    <a:pt x="843301" y="0"/>
                  </a:moveTo>
                  <a:lnTo>
                    <a:pt x="2396696" y="0"/>
                  </a:lnTo>
                  <a:cubicBezTo>
                    <a:pt x="2488075" y="0"/>
                    <a:pt x="2562152" y="74077"/>
                    <a:pt x="2562152" y="165456"/>
                  </a:cubicBezTo>
                  <a:lnTo>
                    <a:pt x="2562152" y="605836"/>
                  </a:lnTo>
                  <a:lnTo>
                    <a:pt x="2885857" y="605836"/>
                  </a:lnTo>
                  <a:cubicBezTo>
                    <a:pt x="3081445" y="605836"/>
                    <a:pt x="3240000" y="764391"/>
                    <a:pt x="3240000" y="959979"/>
                  </a:cubicBezTo>
                  <a:lnTo>
                    <a:pt x="3240000" y="1134437"/>
                  </a:lnTo>
                  <a:lnTo>
                    <a:pt x="0" y="1134437"/>
                  </a:lnTo>
                  <a:lnTo>
                    <a:pt x="0" y="959979"/>
                  </a:lnTo>
                  <a:cubicBezTo>
                    <a:pt x="0" y="764391"/>
                    <a:pt x="158555" y="605836"/>
                    <a:pt x="354143" y="605836"/>
                  </a:cubicBezTo>
                  <a:lnTo>
                    <a:pt x="677845" y="605836"/>
                  </a:lnTo>
                  <a:lnTo>
                    <a:pt x="677845" y="165456"/>
                  </a:lnTo>
                  <a:cubicBezTo>
                    <a:pt x="677845" y="74077"/>
                    <a:pt x="751923" y="0"/>
                    <a:pt x="843301" y="0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Chord 32">
              <a:extLst>
                <a:ext uri="{FF2B5EF4-FFF2-40B4-BE49-F238E27FC236}">
                  <a16:creationId xmlns:a16="http://schemas.microsoft.com/office/drawing/2014/main" id="{AE04F637-FE9F-4F26-8171-ABB5AD542A1C}"/>
                </a:ext>
              </a:extLst>
            </p:cNvPr>
            <p:cNvSpPr/>
            <p:nvPr/>
          </p:nvSpPr>
          <p:spPr>
            <a:xfrm>
              <a:off x="4769069" y="3060549"/>
              <a:ext cx="626244" cy="620754"/>
            </a:xfrm>
            <a:custGeom>
              <a:avLst/>
              <a:gdLst/>
              <a:ahLst/>
              <a:cxnLst/>
              <a:rect l="l" t="t" r="r" b="b"/>
              <a:pathLst>
                <a:path w="3240000" h="3211580">
                  <a:moveTo>
                    <a:pt x="991906" y="2959580"/>
                  </a:moveTo>
                  <a:lnTo>
                    <a:pt x="2193254" y="2959580"/>
                  </a:lnTo>
                  <a:cubicBezTo>
                    <a:pt x="2215674" y="2959580"/>
                    <a:pt x="2233849" y="2977755"/>
                    <a:pt x="2233849" y="3000175"/>
                  </a:cubicBezTo>
                  <a:lnTo>
                    <a:pt x="2233849" y="3170985"/>
                  </a:lnTo>
                  <a:cubicBezTo>
                    <a:pt x="2233849" y="3193405"/>
                    <a:pt x="2215674" y="3211580"/>
                    <a:pt x="2193254" y="3211580"/>
                  </a:cubicBezTo>
                  <a:lnTo>
                    <a:pt x="991906" y="3211580"/>
                  </a:lnTo>
                  <a:cubicBezTo>
                    <a:pt x="969486" y="3211580"/>
                    <a:pt x="951311" y="3193405"/>
                    <a:pt x="951311" y="3170985"/>
                  </a:cubicBezTo>
                  <a:lnTo>
                    <a:pt x="951311" y="3000175"/>
                  </a:lnTo>
                  <a:cubicBezTo>
                    <a:pt x="951311" y="2977755"/>
                    <a:pt x="969486" y="2959580"/>
                    <a:pt x="991906" y="2959580"/>
                  </a:cubicBezTo>
                  <a:close/>
                  <a:moveTo>
                    <a:pt x="1439043" y="1763796"/>
                  </a:moveTo>
                  <a:lnTo>
                    <a:pt x="1439043" y="2067459"/>
                  </a:lnTo>
                  <a:lnTo>
                    <a:pt x="1135380" y="2067459"/>
                  </a:lnTo>
                  <a:lnTo>
                    <a:pt x="1135380" y="2374533"/>
                  </a:lnTo>
                  <a:lnTo>
                    <a:pt x="1439043" y="2374533"/>
                  </a:lnTo>
                  <a:lnTo>
                    <a:pt x="1439043" y="2678196"/>
                  </a:lnTo>
                  <a:lnTo>
                    <a:pt x="1746117" y="2678196"/>
                  </a:lnTo>
                  <a:lnTo>
                    <a:pt x="1746117" y="2374533"/>
                  </a:lnTo>
                  <a:lnTo>
                    <a:pt x="2049780" y="2374533"/>
                  </a:lnTo>
                  <a:lnTo>
                    <a:pt x="2049780" y="2067459"/>
                  </a:lnTo>
                  <a:lnTo>
                    <a:pt x="1746117" y="2067459"/>
                  </a:lnTo>
                  <a:lnTo>
                    <a:pt x="1746117" y="1763796"/>
                  </a:lnTo>
                  <a:close/>
                  <a:moveTo>
                    <a:pt x="128358" y="1541040"/>
                  </a:moveTo>
                  <a:lnTo>
                    <a:pt x="3056915" y="1550917"/>
                  </a:lnTo>
                  <a:cubicBezTo>
                    <a:pt x="3061111" y="2078028"/>
                    <a:pt x="2781683" y="2566719"/>
                    <a:pt x="2325284" y="2830467"/>
                  </a:cubicBezTo>
                  <a:lnTo>
                    <a:pt x="2182018" y="2900953"/>
                  </a:lnTo>
                  <a:lnTo>
                    <a:pt x="1002135" y="2900953"/>
                  </a:lnTo>
                  <a:cubicBezTo>
                    <a:pt x="950374" y="2879821"/>
                    <a:pt x="900231" y="2854191"/>
                    <a:pt x="851341" y="2825496"/>
                  </a:cubicBezTo>
                  <a:cubicBezTo>
                    <a:pt x="396732" y="2558675"/>
                    <a:pt x="120607" y="2068110"/>
                    <a:pt x="128358" y="1541040"/>
                  </a:cubicBezTo>
                  <a:close/>
                  <a:moveTo>
                    <a:pt x="61067" y="1230414"/>
                  </a:moveTo>
                  <a:lnTo>
                    <a:pt x="3178933" y="1230414"/>
                  </a:lnTo>
                  <a:cubicBezTo>
                    <a:pt x="3212659" y="1230414"/>
                    <a:pt x="3240000" y="1257755"/>
                    <a:pt x="3240000" y="1291481"/>
                  </a:cubicBezTo>
                  <a:lnTo>
                    <a:pt x="3240000" y="1421347"/>
                  </a:lnTo>
                  <a:cubicBezTo>
                    <a:pt x="3240000" y="1455073"/>
                    <a:pt x="3212659" y="1482414"/>
                    <a:pt x="3178933" y="1482414"/>
                  </a:cubicBezTo>
                  <a:lnTo>
                    <a:pt x="61067" y="1482414"/>
                  </a:lnTo>
                  <a:cubicBezTo>
                    <a:pt x="27341" y="1482414"/>
                    <a:pt x="0" y="1455073"/>
                    <a:pt x="0" y="1421347"/>
                  </a:cubicBezTo>
                  <a:lnTo>
                    <a:pt x="0" y="1291481"/>
                  </a:lnTo>
                  <a:cubicBezTo>
                    <a:pt x="0" y="1257755"/>
                    <a:pt x="27341" y="1230414"/>
                    <a:pt x="61067" y="1230414"/>
                  </a:cubicBezTo>
                  <a:close/>
                  <a:moveTo>
                    <a:pt x="2481726" y="315922"/>
                  </a:moveTo>
                  <a:lnTo>
                    <a:pt x="2862412" y="696608"/>
                  </a:lnTo>
                  <a:lnTo>
                    <a:pt x="2420437" y="1138584"/>
                  </a:lnTo>
                  <a:lnTo>
                    <a:pt x="1659064" y="1138584"/>
                  </a:lnTo>
                  <a:close/>
                  <a:moveTo>
                    <a:pt x="2730827" y="0"/>
                  </a:moveTo>
                  <a:cubicBezTo>
                    <a:pt x="2765703" y="0"/>
                    <a:pt x="2800581" y="13305"/>
                    <a:pt x="2827191" y="39915"/>
                  </a:cubicBezTo>
                  <a:lnTo>
                    <a:pt x="3143636" y="356360"/>
                  </a:lnTo>
                  <a:cubicBezTo>
                    <a:pt x="3196857" y="409581"/>
                    <a:pt x="3196857" y="495868"/>
                    <a:pt x="3143636" y="549088"/>
                  </a:cubicBezTo>
                  <a:lnTo>
                    <a:pt x="3082882" y="609843"/>
                  </a:lnTo>
                  <a:cubicBezTo>
                    <a:pt x="3029661" y="663063"/>
                    <a:pt x="2943375" y="663064"/>
                    <a:pt x="2890155" y="609843"/>
                  </a:cubicBezTo>
                  <a:lnTo>
                    <a:pt x="2573708" y="293397"/>
                  </a:lnTo>
                  <a:cubicBezTo>
                    <a:pt x="2520488" y="240176"/>
                    <a:pt x="2520488" y="153889"/>
                    <a:pt x="2573708" y="100669"/>
                  </a:cubicBezTo>
                  <a:lnTo>
                    <a:pt x="2634463" y="39914"/>
                  </a:lnTo>
                  <a:cubicBezTo>
                    <a:pt x="2661073" y="13305"/>
                    <a:pt x="2695950" y="0"/>
                    <a:pt x="2730827" y="0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" name="Rounded Rectangle 40">
              <a:extLst>
                <a:ext uri="{FF2B5EF4-FFF2-40B4-BE49-F238E27FC236}">
                  <a16:creationId xmlns:a16="http://schemas.microsoft.com/office/drawing/2014/main" id="{E265DB81-A870-416F-BBA8-9C4DA5494FCD}"/>
                </a:ext>
              </a:extLst>
            </p:cNvPr>
            <p:cNvSpPr/>
            <p:nvPr/>
          </p:nvSpPr>
          <p:spPr>
            <a:xfrm rot="2942052">
              <a:off x="4794935" y="521557"/>
              <a:ext cx="582119" cy="619285"/>
            </a:xfrm>
            <a:custGeom>
              <a:avLst/>
              <a:gdLst/>
              <a:ahLst/>
              <a:cxnLst/>
              <a:rect l="l" t="t" r="r" b="b"/>
              <a:pathLst>
                <a:path w="3011706" h="3204001">
                  <a:moveTo>
                    <a:pt x="2432249" y="1011942"/>
                  </a:moveTo>
                  <a:cubicBezTo>
                    <a:pt x="2423608" y="1019482"/>
                    <a:pt x="2416303" y="1028841"/>
                    <a:pt x="2410966" y="1039800"/>
                  </a:cubicBezTo>
                  <a:lnTo>
                    <a:pt x="1969837" y="1945620"/>
                  </a:lnTo>
                  <a:cubicBezTo>
                    <a:pt x="1948488" y="1989457"/>
                    <a:pt x="1966719" y="2042300"/>
                    <a:pt x="2010556" y="2063648"/>
                  </a:cubicBezTo>
                  <a:cubicBezTo>
                    <a:pt x="2054392" y="2084996"/>
                    <a:pt x="2107235" y="2066766"/>
                    <a:pt x="2128583" y="2022929"/>
                  </a:cubicBezTo>
                  <a:lnTo>
                    <a:pt x="2569712" y="1117109"/>
                  </a:lnTo>
                  <a:cubicBezTo>
                    <a:pt x="2591061" y="1073271"/>
                    <a:pt x="2572830" y="1020430"/>
                    <a:pt x="2528993" y="999081"/>
                  </a:cubicBezTo>
                  <a:cubicBezTo>
                    <a:pt x="2496115" y="983070"/>
                    <a:pt x="2458172" y="989322"/>
                    <a:pt x="2432249" y="1011942"/>
                  </a:cubicBezTo>
                  <a:close/>
                  <a:moveTo>
                    <a:pt x="1709549" y="1044955"/>
                  </a:moveTo>
                  <a:cubicBezTo>
                    <a:pt x="1978186" y="735551"/>
                    <a:pt x="2446780" y="702502"/>
                    <a:pt x="2756184" y="971139"/>
                  </a:cubicBezTo>
                  <a:cubicBezTo>
                    <a:pt x="3065588" y="1239776"/>
                    <a:pt x="3098636" y="1708370"/>
                    <a:pt x="2830000" y="2017774"/>
                  </a:cubicBezTo>
                  <a:cubicBezTo>
                    <a:pt x="2561363" y="2327178"/>
                    <a:pt x="2092769" y="2360227"/>
                    <a:pt x="1783365" y="2091590"/>
                  </a:cubicBezTo>
                  <a:cubicBezTo>
                    <a:pt x="1473960" y="1822953"/>
                    <a:pt x="1440912" y="1354359"/>
                    <a:pt x="1709549" y="1044955"/>
                  </a:cubicBezTo>
                  <a:close/>
                  <a:moveTo>
                    <a:pt x="208197" y="1872243"/>
                  </a:moveTo>
                  <a:cubicBezTo>
                    <a:pt x="195168" y="1885273"/>
                    <a:pt x="187109" y="1903273"/>
                    <a:pt x="187109" y="1923155"/>
                  </a:cubicBezTo>
                  <a:lnTo>
                    <a:pt x="187109" y="2715155"/>
                  </a:lnTo>
                  <a:cubicBezTo>
                    <a:pt x="187109" y="2754920"/>
                    <a:pt x="219344" y="2787155"/>
                    <a:pt x="259109" y="2787155"/>
                  </a:cubicBezTo>
                  <a:cubicBezTo>
                    <a:pt x="298874" y="2787155"/>
                    <a:pt x="331109" y="2754920"/>
                    <a:pt x="331109" y="2715155"/>
                  </a:cubicBezTo>
                  <a:lnTo>
                    <a:pt x="331109" y="1923155"/>
                  </a:lnTo>
                  <a:cubicBezTo>
                    <a:pt x="331109" y="1883390"/>
                    <a:pt x="298874" y="1851155"/>
                    <a:pt x="259109" y="1851155"/>
                  </a:cubicBezTo>
                  <a:cubicBezTo>
                    <a:pt x="239226" y="1851156"/>
                    <a:pt x="221226" y="1859214"/>
                    <a:pt x="208197" y="1872243"/>
                  </a:cubicBezTo>
                  <a:close/>
                  <a:moveTo>
                    <a:pt x="0" y="1625202"/>
                  </a:moveTo>
                  <a:cubicBezTo>
                    <a:pt x="418057" y="1737228"/>
                    <a:pt x="858998" y="1737384"/>
                    <a:pt x="1277606" y="1625336"/>
                  </a:cubicBezTo>
                  <a:cubicBezTo>
                    <a:pt x="1277605" y="1938624"/>
                    <a:pt x="1277605" y="2251911"/>
                    <a:pt x="1277605" y="2565198"/>
                  </a:cubicBezTo>
                  <a:cubicBezTo>
                    <a:pt x="1277605" y="2917999"/>
                    <a:pt x="991603" y="3204001"/>
                    <a:pt x="638802" y="3204001"/>
                  </a:cubicBezTo>
                  <a:lnTo>
                    <a:pt x="638803" y="3204000"/>
                  </a:lnTo>
                  <a:cubicBezTo>
                    <a:pt x="286002" y="3204000"/>
                    <a:pt x="0" y="2917999"/>
                    <a:pt x="0" y="2565197"/>
                  </a:cubicBezTo>
                  <a:close/>
                  <a:moveTo>
                    <a:pt x="208197" y="459897"/>
                  </a:moveTo>
                  <a:cubicBezTo>
                    <a:pt x="195167" y="472926"/>
                    <a:pt x="187109" y="490926"/>
                    <a:pt x="187109" y="510808"/>
                  </a:cubicBezTo>
                  <a:lnTo>
                    <a:pt x="187109" y="1302808"/>
                  </a:lnTo>
                  <a:cubicBezTo>
                    <a:pt x="187109" y="1342573"/>
                    <a:pt x="219344" y="1374808"/>
                    <a:pt x="259109" y="1374808"/>
                  </a:cubicBezTo>
                  <a:cubicBezTo>
                    <a:pt x="298874" y="1374808"/>
                    <a:pt x="331109" y="1342573"/>
                    <a:pt x="331109" y="1302808"/>
                  </a:cubicBezTo>
                  <a:lnTo>
                    <a:pt x="331109" y="510808"/>
                  </a:lnTo>
                  <a:cubicBezTo>
                    <a:pt x="331109" y="471043"/>
                    <a:pt x="298874" y="438808"/>
                    <a:pt x="259109" y="438808"/>
                  </a:cubicBezTo>
                  <a:cubicBezTo>
                    <a:pt x="239226" y="438808"/>
                    <a:pt x="221226" y="446867"/>
                    <a:pt x="208197" y="459897"/>
                  </a:cubicBezTo>
                  <a:close/>
                  <a:moveTo>
                    <a:pt x="187101" y="187101"/>
                  </a:moveTo>
                  <a:cubicBezTo>
                    <a:pt x="302701" y="71501"/>
                    <a:pt x="462402" y="0"/>
                    <a:pt x="638803" y="0"/>
                  </a:cubicBezTo>
                  <a:cubicBezTo>
                    <a:pt x="991604" y="0"/>
                    <a:pt x="1277606" y="286002"/>
                    <a:pt x="1277606" y="638803"/>
                  </a:cubicBezTo>
                  <a:lnTo>
                    <a:pt x="1277606" y="1497764"/>
                  </a:lnTo>
                  <a:cubicBezTo>
                    <a:pt x="859958" y="1616355"/>
                    <a:pt x="417375" y="1616210"/>
                    <a:pt x="0" y="1498771"/>
                  </a:cubicBezTo>
                  <a:lnTo>
                    <a:pt x="0" y="638803"/>
                  </a:lnTo>
                  <a:cubicBezTo>
                    <a:pt x="0" y="462403"/>
                    <a:pt x="71500" y="302702"/>
                    <a:pt x="187101" y="187101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" name="Rounded Rectangle 17">
              <a:extLst>
                <a:ext uri="{FF2B5EF4-FFF2-40B4-BE49-F238E27FC236}">
                  <a16:creationId xmlns:a16="http://schemas.microsoft.com/office/drawing/2014/main" id="{8CB9F5E6-2F81-4998-927D-9CD3E6DBA3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9946" y="2388764"/>
              <a:ext cx="419021" cy="666693"/>
            </a:xfrm>
            <a:custGeom>
              <a:avLst/>
              <a:gdLst/>
              <a:ahLst/>
              <a:cxnLst/>
              <a:rect l="l" t="t" r="r" b="b"/>
              <a:pathLst>
                <a:path w="2016224" h="3207971">
                  <a:moveTo>
                    <a:pt x="854575" y="1382799"/>
                  </a:moveTo>
                  <a:lnTo>
                    <a:pt x="854575" y="1686462"/>
                  </a:lnTo>
                  <a:lnTo>
                    <a:pt x="550912" y="1686462"/>
                  </a:lnTo>
                  <a:lnTo>
                    <a:pt x="550912" y="1993536"/>
                  </a:lnTo>
                  <a:lnTo>
                    <a:pt x="854575" y="1993536"/>
                  </a:lnTo>
                  <a:lnTo>
                    <a:pt x="854575" y="2297199"/>
                  </a:lnTo>
                  <a:lnTo>
                    <a:pt x="1161649" y="2297199"/>
                  </a:lnTo>
                  <a:lnTo>
                    <a:pt x="1161649" y="1993536"/>
                  </a:lnTo>
                  <a:lnTo>
                    <a:pt x="1465312" y="1993536"/>
                  </a:lnTo>
                  <a:lnTo>
                    <a:pt x="1465312" y="1686462"/>
                  </a:lnTo>
                  <a:lnTo>
                    <a:pt x="1161649" y="1686462"/>
                  </a:lnTo>
                  <a:lnTo>
                    <a:pt x="1161649" y="1382799"/>
                  </a:lnTo>
                  <a:close/>
                  <a:moveTo>
                    <a:pt x="397285" y="941591"/>
                  </a:moveTo>
                  <a:lnTo>
                    <a:pt x="1618940" y="941591"/>
                  </a:lnTo>
                  <a:lnTo>
                    <a:pt x="1618940" y="2738407"/>
                  </a:lnTo>
                  <a:lnTo>
                    <a:pt x="397285" y="2738407"/>
                  </a:lnTo>
                  <a:close/>
                  <a:moveTo>
                    <a:pt x="305673" y="849979"/>
                  </a:moveTo>
                  <a:lnTo>
                    <a:pt x="305673" y="2830019"/>
                  </a:lnTo>
                  <a:lnTo>
                    <a:pt x="1710552" y="2830019"/>
                  </a:lnTo>
                  <a:lnTo>
                    <a:pt x="1710552" y="849979"/>
                  </a:lnTo>
                  <a:close/>
                  <a:moveTo>
                    <a:pt x="240515" y="472027"/>
                  </a:moveTo>
                  <a:lnTo>
                    <a:pt x="1775709" y="472027"/>
                  </a:lnTo>
                  <a:cubicBezTo>
                    <a:pt x="1908542" y="472027"/>
                    <a:pt x="2016224" y="579709"/>
                    <a:pt x="2016224" y="712542"/>
                  </a:cubicBezTo>
                  <a:lnTo>
                    <a:pt x="2016224" y="2967456"/>
                  </a:lnTo>
                  <a:cubicBezTo>
                    <a:pt x="2016224" y="3100289"/>
                    <a:pt x="1908542" y="3207971"/>
                    <a:pt x="1775709" y="3207971"/>
                  </a:cubicBezTo>
                  <a:lnTo>
                    <a:pt x="240515" y="3207971"/>
                  </a:lnTo>
                  <a:cubicBezTo>
                    <a:pt x="107682" y="3207971"/>
                    <a:pt x="0" y="3100289"/>
                    <a:pt x="0" y="2967456"/>
                  </a:cubicBezTo>
                  <a:lnTo>
                    <a:pt x="0" y="712542"/>
                  </a:lnTo>
                  <a:cubicBezTo>
                    <a:pt x="0" y="579709"/>
                    <a:pt x="107682" y="472027"/>
                    <a:pt x="240515" y="472027"/>
                  </a:cubicBezTo>
                  <a:close/>
                  <a:moveTo>
                    <a:pt x="515787" y="0"/>
                  </a:moveTo>
                  <a:lnTo>
                    <a:pt x="1500437" y="0"/>
                  </a:lnTo>
                  <a:cubicBezTo>
                    <a:pt x="1541893" y="0"/>
                    <a:pt x="1575500" y="33607"/>
                    <a:pt x="1575500" y="75063"/>
                  </a:cubicBezTo>
                  <a:lnTo>
                    <a:pt x="1575500" y="367990"/>
                  </a:lnTo>
                  <a:lnTo>
                    <a:pt x="440724" y="367990"/>
                  </a:lnTo>
                  <a:lnTo>
                    <a:pt x="440724" y="75063"/>
                  </a:lnTo>
                  <a:cubicBezTo>
                    <a:pt x="440724" y="33607"/>
                    <a:pt x="474331" y="0"/>
                    <a:pt x="515787" y="0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" name="Oval 25">
              <a:extLst>
                <a:ext uri="{FF2B5EF4-FFF2-40B4-BE49-F238E27FC236}">
                  <a16:creationId xmlns:a16="http://schemas.microsoft.com/office/drawing/2014/main" id="{DE59C326-BB9E-4F3F-A091-9EB785FE69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85679" y="1760667"/>
              <a:ext cx="665788" cy="666693"/>
            </a:xfrm>
            <a:custGeom>
              <a:avLst/>
              <a:gdLst/>
              <a:ahLst/>
              <a:cxnLst/>
              <a:rect l="l" t="t" r="r" b="b"/>
              <a:pathLst>
                <a:path w="3225370" h="3229762">
                  <a:moveTo>
                    <a:pt x="1355872" y="0"/>
                  </a:moveTo>
                  <a:cubicBezTo>
                    <a:pt x="1564636" y="0"/>
                    <a:pt x="1733872" y="169236"/>
                    <a:pt x="1733872" y="378000"/>
                  </a:cubicBezTo>
                  <a:cubicBezTo>
                    <a:pt x="1733872" y="530834"/>
                    <a:pt x="1643169" y="662483"/>
                    <a:pt x="1512292" y="721255"/>
                  </a:cubicBezTo>
                  <a:lnTo>
                    <a:pt x="1607042" y="1169019"/>
                  </a:lnTo>
                  <a:cubicBezTo>
                    <a:pt x="1611319" y="1167786"/>
                    <a:pt x="1615651" y="1167712"/>
                    <a:pt x="1620000" y="1167712"/>
                  </a:cubicBezTo>
                  <a:cubicBezTo>
                    <a:pt x="1828764" y="1167712"/>
                    <a:pt x="1998000" y="1336948"/>
                    <a:pt x="1998000" y="1545712"/>
                  </a:cubicBezTo>
                  <a:lnTo>
                    <a:pt x="1996362" y="1567711"/>
                  </a:lnTo>
                  <a:lnTo>
                    <a:pt x="2525816" y="1711728"/>
                  </a:lnTo>
                  <a:cubicBezTo>
                    <a:pt x="2591164" y="1602543"/>
                    <a:pt x="2710810" y="1530128"/>
                    <a:pt x="2847370" y="1530128"/>
                  </a:cubicBezTo>
                  <a:cubicBezTo>
                    <a:pt x="3056134" y="1530128"/>
                    <a:pt x="3225370" y="1699364"/>
                    <a:pt x="3225370" y="1908128"/>
                  </a:cubicBezTo>
                  <a:cubicBezTo>
                    <a:pt x="3225370" y="2116892"/>
                    <a:pt x="3056134" y="2286128"/>
                    <a:pt x="2847370" y="2286128"/>
                  </a:cubicBezTo>
                  <a:cubicBezTo>
                    <a:pt x="2638606" y="2286128"/>
                    <a:pt x="2469370" y="2116892"/>
                    <a:pt x="2469370" y="1908128"/>
                  </a:cubicBezTo>
                  <a:lnTo>
                    <a:pt x="2475505" y="1847275"/>
                  </a:lnTo>
                  <a:lnTo>
                    <a:pt x="1957861" y="1706471"/>
                  </a:lnTo>
                  <a:cubicBezTo>
                    <a:pt x="1922674" y="1789256"/>
                    <a:pt x="1855841" y="1854310"/>
                    <a:pt x="1773397" y="1890608"/>
                  </a:cubicBezTo>
                  <a:lnTo>
                    <a:pt x="1908290" y="2478637"/>
                  </a:lnTo>
                  <a:cubicBezTo>
                    <a:pt x="2094333" y="2500701"/>
                    <a:pt x="2237929" y="2659462"/>
                    <a:pt x="2237929" y="2851762"/>
                  </a:cubicBezTo>
                  <a:cubicBezTo>
                    <a:pt x="2237929" y="3060526"/>
                    <a:pt x="2068693" y="3229762"/>
                    <a:pt x="1859929" y="3229762"/>
                  </a:cubicBezTo>
                  <a:cubicBezTo>
                    <a:pt x="1651165" y="3229762"/>
                    <a:pt x="1481929" y="3060526"/>
                    <a:pt x="1481929" y="2851762"/>
                  </a:cubicBezTo>
                  <a:cubicBezTo>
                    <a:pt x="1481929" y="2676759"/>
                    <a:pt x="1600854" y="2529533"/>
                    <a:pt x="1762693" y="2487978"/>
                  </a:cubicBezTo>
                  <a:lnTo>
                    <a:pt x="1632951" y="1922407"/>
                  </a:lnTo>
                  <a:cubicBezTo>
                    <a:pt x="1628677" y="1923639"/>
                    <a:pt x="1624347" y="1923712"/>
                    <a:pt x="1620000" y="1923712"/>
                  </a:cubicBezTo>
                  <a:cubicBezTo>
                    <a:pt x="1474614" y="1923712"/>
                    <a:pt x="1348399" y="1841634"/>
                    <a:pt x="1286703" y="1720478"/>
                  </a:cubicBezTo>
                  <a:lnTo>
                    <a:pt x="726463" y="1950491"/>
                  </a:lnTo>
                  <a:cubicBezTo>
                    <a:pt x="745503" y="1995553"/>
                    <a:pt x="756000" y="2045092"/>
                    <a:pt x="756000" y="2097083"/>
                  </a:cubicBezTo>
                  <a:cubicBezTo>
                    <a:pt x="756000" y="2305847"/>
                    <a:pt x="586764" y="2475083"/>
                    <a:pt x="378000" y="2475083"/>
                  </a:cubicBezTo>
                  <a:cubicBezTo>
                    <a:pt x="169236" y="2475083"/>
                    <a:pt x="0" y="2305847"/>
                    <a:pt x="0" y="2097083"/>
                  </a:cubicBezTo>
                  <a:cubicBezTo>
                    <a:pt x="0" y="1888319"/>
                    <a:pt x="169236" y="1719083"/>
                    <a:pt x="378000" y="1719083"/>
                  </a:cubicBezTo>
                  <a:cubicBezTo>
                    <a:pt x="481765" y="1719083"/>
                    <a:pt x="575764" y="1760894"/>
                    <a:pt x="643957" y="1828700"/>
                  </a:cubicBezTo>
                  <a:lnTo>
                    <a:pt x="1245626" y="1581679"/>
                  </a:lnTo>
                  <a:cubicBezTo>
                    <a:pt x="1242578" y="1569964"/>
                    <a:pt x="1242000" y="1557905"/>
                    <a:pt x="1242000" y="1545712"/>
                  </a:cubicBezTo>
                  <a:cubicBezTo>
                    <a:pt x="1242000" y="1391666"/>
                    <a:pt x="1334148" y="1259142"/>
                    <a:pt x="1466584" y="1200827"/>
                  </a:cubicBezTo>
                  <a:lnTo>
                    <a:pt x="1372109" y="754363"/>
                  </a:lnTo>
                  <a:cubicBezTo>
                    <a:pt x="1366762" y="755885"/>
                    <a:pt x="1361331" y="756000"/>
                    <a:pt x="1355872" y="756000"/>
                  </a:cubicBezTo>
                  <a:cubicBezTo>
                    <a:pt x="1147108" y="756000"/>
                    <a:pt x="977872" y="586764"/>
                    <a:pt x="977872" y="378000"/>
                  </a:cubicBezTo>
                  <a:cubicBezTo>
                    <a:pt x="977872" y="169236"/>
                    <a:pt x="1147108" y="0"/>
                    <a:pt x="1355872" y="0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6" name="Block Arc 20">
              <a:extLst>
                <a:ext uri="{FF2B5EF4-FFF2-40B4-BE49-F238E27FC236}">
                  <a16:creationId xmlns:a16="http://schemas.microsoft.com/office/drawing/2014/main" id="{25F860C6-D857-4DAE-98BB-48F618B36A6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3611777" y="2385438"/>
              <a:ext cx="690373" cy="748576"/>
            </a:xfrm>
            <a:custGeom>
              <a:avLst/>
              <a:gdLst/>
              <a:ahLst/>
              <a:cxnLst/>
              <a:rect l="l" t="t" r="r" b="b"/>
              <a:pathLst>
                <a:path w="2958558" h="3207983">
                  <a:moveTo>
                    <a:pt x="376920" y="2960896"/>
                  </a:moveTo>
                  <a:cubicBezTo>
                    <a:pt x="266613" y="2960896"/>
                    <a:pt x="177192" y="2871475"/>
                    <a:pt x="177192" y="2761168"/>
                  </a:cubicBezTo>
                  <a:cubicBezTo>
                    <a:pt x="177192" y="2650861"/>
                    <a:pt x="266613" y="2561440"/>
                    <a:pt x="376920" y="2561440"/>
                  </a:cubicBezTo>
                  <a:cubicBezTo>
                    <a:pt x="487227" y="2561440"/>
                    <a:pt x="576648" y="2650861"/>
                    <a:pt x="576648" y="2761168"/>
                  </a:cubicBezTo>
                  <a:cubicBezTo>
                    <a:pt x="576648" y="2871475"/>
                    <a:pt x="487227" y="2960896"/>
                    <a:pt x="376920" y="2960896"/>
                  </a:cubicBezTo>
                  <a:close/>
                  <a:moveTo>
                    <a:pt x="376921" y="3072323"/>
                  </a:moveTo>
                  <a:cubicBezTo>
                    <a:pt x="539434" y="3072323"/>
                    <a:pt x="671176" y="2940581"/>
                    <a:pt x="671176" y="2778068"/>
                  </a:cubicBezTo>
                  <a:cubicBezTo>
                    <a:pt x="671176" y="2615555"/>
                    <a:pt x="539434" y="2483813"/>
                    <a:pt x="376921" y="2483813"/>
                  </a:cubicBezTo>
                  <a:cubicBezTo>
                    <a:pt x="214408" y="2483813"/>
                    <a:pt x="82666" y="2615555"/>
                    <a:pt x="82666" y="2778068"/>
                  </a:cubicBezTo>
                  <a:cubicBezTo>
                    <a:pt x="82666" y="2940581"/>
                    <a:pt x="214408" y="3072323"/>
                    <a:pt x="376921" y="3072323"/>
                  </a:cubicBezTo>
                  <a:close/>
                  <a:moveTo>
                    <a:pt x="2379939" y="3207575"/>
                  </a:moveTo>
                  <a:cubicBezTo>
                    <a:pt x="2342159" y="3210380"/>
                    <a:pt x="2303308" y="3198772"/>
                    <a:pt x="2272342" y="3172087"/>
                  </a:cubicBezTo>
                  <a:cubicBezTo>
                    <a:pt x="2210411" y="3118717"/>
                    <a:pt x="2203469" y="3025247"/>
                    <a:pt x="2256839" y="2963315"/>
                  </a:cubicBezTo>
                  <a:cubicBezTo>
                    <a:pt x="2292137" y="2922355"/>
                    <a:pt x="2344975" y="2905450"/>
                    <a:pt x="2394194" y="2916618"/>
                  </a:cubicBezTo>
                  <a:lnTo>
                    <a:pt x="2482323" y="2842744"/>
                  </a:lnTo>
                  <a:lnTo>
                    <a:pt x="2486558" y="2847797"/>
                  </a:lnTo>
                  <a:cubicBezTo>
                    <a:pt x="2638916" y="2767056"/>
                    <a:pt x="2628462" y="2744879"/>
                    <a:pt x="2689889" y="2690172"/>
                  </a:cubicBezTo>
                  <a:cubicBezTo>
                    <a:pt x="2722819" y="2655246"/>
                    <a:pt x="2732363" y="2657367"/>
                    <a:pt x="2726376" y="2568558"/>
                  </a:cubicBezTo>
                  <a:lnTo>
                    <a:pt x="2730335" y="2568172"/>
                  </a:lnTo>
                  <a:lnTo>
                    <a:pt x="2726098" y="2568172"/>
                  </a:lnTo>
                  <a:lnTo>
                    <a:pt x="2726098" y="2140027"/>
                  </a:lnTo>
                  <a:lnTo>
                    <a:pt x="2686068" y="2140105"/>
                  </a:lnTo>
                  <a:cubicBezTo>
                    <a:pt x="2685662" y="1932305"/>
                    <a:pt x="2574529" y="1740506"/>
                    <a:pt x="2394530" y="1636956"/>
                  </a:cubicBezTo>
                  <a:cubicBezTo>
                    <a:pt x="2214320" y="1533284"/>
                    <a:pt x="1992511" y="1533845"/>
                    <a:pt x="1812826" y="1638426"/>
                  </a:cubicBezTo>
                  <a:cubicBezTo>
                    <a:pt x="1633353" y="1742884"/>
                    <a:pt x="1523189" y="1935240"/>
                    <a:pt x="1523830" y="2143038"/>
                  </a:cubicBezTo>
                  <a:lnTo>
                    <a:pt x="1483625" y="2143162"/>
                  </a:lnTo>
                  <a:lnTo>
                    <a:pt x="1483625" y="2568172"/>
                  </a:lnTo>
                  <a:lnTo>
                    <a:pt x="1479388" y="2568172"/>
                  </a:lnTo>
                  <a:lnTo>
                    <a:pt x="1483347" y="2568558"/>
                  </a:lnTo>
                  <a:cubicBezTo>
                    <a:pt x="1477359" y="2657367"/>
                    <a:pt x="1486903" y="2655246"/>
                    <a:pt x="1519833" y="2690172"/>
                  </a:cubicBezTo>
                  <a:cubicBezTo>
                    <a:pt x="1581261" y="2744879"/>
                    <a:pt x="1570806" y="2767057"/>
                    <a:pt x="1723166" y="2847797"/>
                  </a:cubicBezTo>
                  <a:lnTo>
                    <a:pt x="1727402" y="2842744"/>
                  </a:lnTo>
                  <a:lnTo>
                    <a:pt x="1815530" y="2916618"/>
                  </a:lnTo>
                  <a:cubicBezTo>
                    <a:pt x="1864749" y="2905450"/>
                    <a:pt x="1917587" y="2922356"/>
                    <a:pt x="1952884" y="2963315"/>
                  </a:cubicBezTo>
                  <a:cubicBezTo>
                    <a:pt x="2006254" y="3025247"/>
                    <a:pt x="1999313" y="3118717"/>
                    <a:pt x="1937381" y="3172087"/>
                  </a:cubicBezTo>
                  <a:cubicBezTo>
                    <a:pt x="1906416" y="3198772"/>
                    <a:pt x="1867565" y="3210380"/>
                    <a:pt x="1829785" y="3207575"/>
                  </a:cubicBezTo>
                  <a:cubicBezTo>
                    <a:pt x="1792004" y="3204769"/>
                    <a:pt x="1755294" y="3187551"/>
                    <a:pt x="1728609" y="3156586"/>
                  </a:cubicBezTo>
                  <a:cubicBezTo>
                    <a:pt x="1704170" y="3128225"/>
                    <a:pt x="1692377" y="3093251"/>
                    <a:pt x="1694258" y="3058558"/>
                  </a:cubicBezTo>
                  <a:lnTo>
                    <a:pt x="1607474" y="2985811"/>
                  </a:lnTo>
                  <a:lnTo>
                    <a:pt x="1609754" y="2983092"/>
                  </a:lnTo>
                  <a:cubicBezTo>
                    <a:pt x="1505378" y="2914609"/>
                    <a:pt x="1454899" y="2874388"/>
                    <a:pt x="1372959" y="2808609"/>
                  </a:cubicBezTo>
                  <a:cubicBezTo>
                    <a:pt x="1301402" y="2768123"/>
                    <a:pt x="1295976" y="2652344"/>
                    <a:pt x="1300245" y="2568172"/>
                  </a:cubicBezTo>
                  <a:lnTo>
                    <a:pt x="1296941" y="2568172"/>
                  </a:lnTo>
                  <a:lnTo>
                    <a:pt x="1296941" y="2143739"/>
                  </a:lnTo>
                  <a:lnTo>
                    <a:pt x="1251342" y="2143880"/>
                  </a:lnTo>
                  <a:cubicBezTo>
                    <a:pt x="1250400" y="1838694"/>
                    <a:pt x="1412261" y="1556194"/>
                    <a:pt x="1675942" y="1402813"/>
                  </a:cubicBezTo>
                  <a:cubicBezTo>
                    <a:pt x="1778114" y="1343381"/>
                    <a:pt x="1889554" y="1306836"/>
                    <a:pt x="2003205" y="1293823"/>
                  </a:cubicBezTo>
                  <a:lnTo>
                    <a:pt x="2003205" y="878785"/>
                  </a:lnTo>
                  <a:lnTo>
                    <a:pt x="1998176" y="878621"/>
                  </a:lnTo>
                  <a:cubicBezTo>
                    <a:pt x="2009560" y="630102"/>
                    <a:pt x="1847671" y="398939"/>
                    <a:pt x="1584243" y="287563"/>
                  </a:cubicBezTo>
                  <a:cubicBezTo>
                    <a:pt x="1373323" y="198386"/>
                    <a:pt x="1125012" y="198092"/>
                    <a:pt x="913796" y="286769"/>
                  </a:cubicBezTo>
                  <a:cubicBezTo>
                    <a:pt x="650203" y="397436"/>
                    <a:pt x="487575" y="627955"/>
                    <a:pt x="497878" y="876315"/>
                  </a:cubicBezTo>
                  <a:lnTo>
                    <a:pt x="492947" y="876461"/>
                  </a:lnTo>
                  <a:lnTo>
                    <a:pt x="492947" y="2424958"/>
                  </a:lnTo>
                  <a:cubicBezTo>
                    <a:pt x="646520" y="2471832"/>
                    <a:pt x="757382" y="2615059"/>
                    <a:pt x="757382" y="2784179"/>
                  </a:cubicBezTo>
                  <a:cubicBezTo>
                    <a:pt x="757382" y="2993324"/>
                    <a:pt x="587836" y="3162870"/>
                    <a:pt x="378691" y="3162870"/>
                  </a:cubicBezTo>
                  <a:cubicBezTo>
                    <a:pt x="169546" y="3162870"/>
                    <a:pt x="0" y="2993324"/>
                    <a:pt x="0" y="2784179"/>
                  </a:cubicBezTo>
                  <a:cubicBezTo>
                    <a:pt x="0" y="2610447"/>
                    <a:pt x="116991" y="2464039"/>
                    <a:pt x="276947" y="2421074"/>
                  </a:cubicBezTo>
                  <a:lnTo>
                    <a:pt x="276947" y="783746"/>
                  </a:lnTo>
                  <a:lnTo>
                    <a:pt x="281758" y="783746"/>
                  </a:lnTo>
                  <a:cubicBezTo>
                    <a:pt x="307533" y="493124"/>
                    <a:pt x="502412" y="231983"/>
                    <a:pt x="801266" y="95774"/>
                  </a:cubicBezTo>
                  <a:cubicBezTo>
                    <a:pt x="1082323" y="-32324"/>
                    <a:pt x="1416727" y="-31901"/>
                    <a:pt x="1697364" y="96907"/>
                  </a:cubicBezTo>
                  <a:cubicBezTo>
                    <a:pt x="1994951" y="233494"/>
                    <a:pt x="2188714" y="494056"/>
                    <a:pt x="2214549" y="783746"/>
                  </a:cubicBezTo>
                  <a:lnTo>
                    <a:pt x="2219205" y="783746"/>
                  </a:lnTo>
                  <a:lnTo>
                    <a:pt x="2219205" y="1295162"/>
                  </a:lnTo>
                  <a:cubicBezTo>
                    <a:pt x="2327099" y="1309357"/>
                    <a:pt x="2432799" y="1344641"/>
                    <a:pt x="2530224" y="1400656"/>
                  </a:cubicBezTo>
                  <a:cubicBezTo>
                    <a:pt x="2794677" y="1552703"/>
                    <a:pt x="2957961" y="1834385"/>
                    <a:pt x="2958558" y="2139573"/>
                  </a:cubicBezTo>
                  <a:lnTo>
                    <a:pt x="2912782" y="2139663"/>
                  </a:lnTo>
                  <a:lnTo>
                    <a:pt x="2912782" y="2568172"/>
                  </a:lnTo>
                  <a:lnTo>
                    <a:pt x="2909478" y="2568172"/>
                  </a:lnTo>
                  <a:cubicBezTo>
                    <a:pt x="2913747" y="2652344"/>
                    <a:pt x="2908320" y="2768123"/>
                    <a:pt x="2836763" y="2808609"/>
                  </a:cubicBezTo>
                  <a:cubicBezTo>
                    <a:pt x="2754824" y="2874388"/>
                    <a:pt x="2704345" y="2914609"/>
                    <a:pt x="2599970" y="2983091"/>
                  </a:cubicBezTo>
                  <a:lnTo>
                    <a:pt x="2602250" y="2985811"/>
                  </a:lnTo>
                  <a:lnTo>
                    <a:pt x="2515466" y="3058559"/>
                  </a:lnTo>
                  <a:cubicBezTo>
                    <a:pt x="2517346" y="3093252"/>
                    <a:pt x="2505554" y="3128225"/>
                    <a:pt x="2481114" y="3156586"/>
                  </a:cubicBezTo>
                  <a:cubicBezTo>
                    <a:pt x="2454429" y="3187551"/>
                    <a:pt x="2417719" y="3204769"/>
                    <a:pt x="2379939" y="320757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7" name="Trapezoid 28">
              <a:extLst>
                <a:ext uri="{FF2B5EF4-FFF2-40B4-BE49-F238E27FC236}">
                  <a16:creationId xmlns:a16="http://schemas.microsoft.com/office/drawing/2014/main" id="{B608ACD4-AF3D-4EB2-8BD0-604B865AEF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98936" y="1729045"/>
              <a:ext cx="550124" cy="666693"/>
            </a:xfrm>
            <a:custGeom>
              <a:avLst/>
              <a:gdLst/>
              <a:ahLst/>
              <a:cxnLst/>
              <a:rect l="l" t="t" r="r" b="b"/>
              <a:pathLst>
                <a:path w="2664297" h="3228846">
                  <a:moveTo>
                    <a:pt x="2006233" y="1910002"/>
                  </a:moveTo>
                  <a:cubicBezTo>
                    <a:pt x="2195393" y="2270441"/>
                    <a:pt x="2396463" y="2592453"/>
                    <a:pt x="2218318" y="2693318"/>
                  </a:cubicBezTo>
                  <a:cubicBezTo>
                    <a:pt x="1760490" y="2959655"/>
                    <a:pt x="875097" y="3011972"/>
                    <a:pt x="413381" y="2693318"/>
                  </a:cubicBezTo>
                  <a:cubicBezTo>
                    <a:pt x="278026" y="2578660"/>
                    <a:pt x="448417" y="2270210"/>
                    <a:pt x="622358" y="1918652"/>
                  </a:cubicBezTo>
                  <a:close/>
                  <a:moveTo>
                    <a:pt x="998355" y="318176"/>
                  </a:moveTo>
                  <a:lnTo>
                    <a:pt x="1054483" y="938365"/>
                  </a:lnTo>
                  <a:cubicBezTo>
                    <a:pt x="1073419" y="1202005"/>
                    <a:pt x="-94533" y="2544942"/>
                    <a:pt x="263185" y="2803859"/>
                  </a:cubicBezTo>
                  <a:cubicBezTo>
                    <a:pt x="799752" y="3120272"/>
                    <a:pt x="1828684" y="3068324"/>
                    <a:pt x="2360732" y="2803859"/>
                  </a:cubicBezTo>
                  <a:cubicBezTo>
                    <a:pt x="2817826" y="2582721"/>
                    <a:pt x="1567592" y="1249230"/>
                    <a:pt x="1559424" y="938364"/>
                  </a:cubicBezTo>
                  <a:lnTo>
                    <a:pt x="1635785" y="320808"/>
                  </a:lnTo>
                  <a:lnTo>
                    <a:pt x="1616510" y="323841"/>
                  </a:lnTo>
                  <a:cubicBezTo>
                    <a:pt x="1541035" y="362546"/>
                    <a:pt x="1432716" y="386340"/>
                    <a:pt x="1312455" y="386340"/>
                  </a:cubicBezTo>
                  <a:cubicBezTo>
                    <a:pt x="1186664" y="386340"/>
                    <a:pt x="1073940" y="360308"/>
                    <a:pt x="998355" y="318176"/>
                  </a:cubicBezTo>
                  <a:close/>
                  <a:moveTo>
                    <a:pt x="1312455" y="60748"/>
                  </a:moveTo>
                  <a:cubicBezTo>
                    <a:pt x="1155275" y="60748"/>
                    <a:pt x="1027857" y="120035"/>
                    <a:pt x="1027857" y="193171"/>
                  </a:cubicBezTo>
                  <a:cubicBezTo>
                    <a:pt x="1027857" y="266307"/>
                    <a:pt x="1155275" y="325594"/>
                    <a:pt x="1312455" y="325594"/>
                  </a:cubicBezTo>
                  <a:cubicBezTo>
                    <a:pt x="1469634" y="325594"/>
                    <a:pt x="1597052" y="266307"/>
                    <a:pt x="1597052" y="193171"/>
                  </a:cubicBezTo>
                  <a:cubicBezTo>
                    <a:pt x="1597052" y="120035"/>
                    <a:pt x="1469634" y="60748"/>
                    <a:pt x="1312455" y="60748"/>
                  </a:cubicBezTo>
                  <a:close/>
                  <a:moveTo>
                    <a:pt x="1312455" y="0"/>
                  </a:moveTo>
                  <a:cubicBezTo>
                    <a:pt x="1537130" y="0"/>
                    <a:pt x="1720121" y="83046"/>
                    <a:pt x="1726235" y="186847"/>
                  </a:cubicBezTo>
                  <a:cubicBezTo>
                    <a:pt x="1726742" y="186524"/>
                    <a:pt x="1727174" y="186120"/>
                    <a:pt x="1727606" y="185717"/>
                  </a:cubicBezTo>
                  <a:lnTo>
                    <a:pt x="1727102" y="190850"/>
                  </a:lnTo>
                  <a:cubicBezTo>
                    <a:pt x="1727595" y="191614"/>
                    <a:pt x="1727605" y="192391"/>
                    <a:pt x="1727605" y="193170"/>
                  </a:cubicBezTo>
                  <a:lnTo>
                    <a:pt x="1726271" y="199326"/>
                  </a:lnTo>
                  <a:lnTo>
                    <a:pt x="1655630" y="919826"/>
                  </a:lnTo>
                  <a:cubicBezTo>
                    <a:pt x="1665213" y="1268678"/>
                    <a:pt x="3079202" y="2735754"/>
                    <a:pt x="2542920" y="2983914"/>
                  </a:cubicBezTo>
                  <a:cubicBezTo>
                    <a:pt x="1918698" y="3280693"/>
                    <a:pt x="711513" y="3338989"/>
                    <a:pt x="81991" y="2983914"/>
                  </a:cubicBezTo>
                  <a:cubicBezTo>
                    <a:pt x="-337699" y="2693358"/>
                    <a:pt x="991496" y="1215684"/>
                    <a:pt x="969280" y="919828"/>
                  </a:cubicBezTo>
                  <a:lnTo>
                    <a:pt x="898640" y="199335"/>
                  </a:lnTo>
                  <a:cubicBezTo>
                    <a:pt x="897375" y="197339"/>
                    <a:pt x="897304" y="195258"/>
                    <a:pt x="897304" y="193170"/>
                  </a:cubicBezTo>
                  <a:lnTo>
                    <a:pt x="897808" y="190847"/>
                  </a:lnTo>
                  <a:lnTo>
                    <a:pt x="897305" y="185717"/>
                  </a:lnTo>
                  <a:lnTo>
                    <a:pt x="898687" y="186789"/>
                  </a:lnTo>
                  <a:cubicBezTo>
                    <a:pt x="904857" y="83015"/>
                    <a:pt x="1087821" y="0"/>
                    <a:pt x="1312455" y="0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427E8AB-D05D-4436-B0C1-33034CD3DCE0}"/>
                </a:ext>
              </a:extLst>
            </p:cNvPr>
            <p:cNvSpPr/>
            <p:nvPr/>
          </p:nvSpPr>
          <p:spPr>
            <a:xfrm>
              <a:off x="2010490" y="69385"/>
              <a:ext cx="6067597" cy="3998426"/>
            </a:xfrm>
            <a:custGeom>
              <a:avLst/>
              <a:gdLst>
                <a:gd name="connsiteX0" fmla="*/ 2751292 w 6067597"/>
                <a:gd name="connsiteY0" fmla="*/ 2648105 h 3998426"/>
                <a:gd name="connsiteX1" fmla="*/ 2745981 w 6067597"/>
                <a:gd name="connsiteY1" fmla="*/ 2673756 h 3998426"/>
                <a:gd name="connsiteX2" fmla="*/ 2667699 w 6067597"/>
                <a:gd name="connsiteY2" fmla="*/ 2726031 h 3998426"/>
                <a:gd name="connsiteX3" fmla="*/ 2648849 w 6067597"/>
                <a:gd name="connsiteY3" fmla="*/ 2722128 h 3998426"/>
                <a:gd name="connsiteX4" fmla="*/ 2365394 w 6067597"/>
                <a:gd name="connsiteY4" fmla="*/ 3213923 h 3998426"/>
                <a:gd name="connsiteX5" fmla="*/ 2379798 w 6067597"/>
                <a:gd name="connsiteY5" fmla="*/ 3235111 h 3998426"/>
                <a:gd name="connsiteX6" fmla="*/ 2386589 w 6067597"/>
                <a:gd name="connsiteY6" fmla="*/ 3267909 h 3998426"/>
                <a:gd name="connsiteX7" fmla="*/ 2379798 w 6067597"/>
                <a:gd name="connsiteY7" fmla="*/ 3300707 h 3998426"/>
                <a:gd name="connsiteX8" fmla="*/ 2363037 w 6067597"/>
                <a:gd name="connsiteY8" fmla="*/ 3325361 h 3998426"/>
                <a:gd name="connsiteX9" fmla="*/ 2654946 w 6067597"/>
                <a:gd name="connsiteY9" fmla="*/ 3832069 h 3998426"/>
                <a:gd name="connsiteX10" fmla="*/ 2673246 w 6067597"/>
                <a:gd name="connsiteY10" fmla="*/ 3828280 h 3998426"/>
                <a:gd name="connsiteX11" fmla="*/ 2733121 w 6067597"/>
                <a:gd name="connsiteY11" fmla="*/ 3853478 h 3998426"/>
                <a:gd name="connsiteX12" fmla="*/ 2748996 w 6067597"/>
                <a:gd name="connsiteY12" fmla="*/ 3876830 h 3998426"/>
                <a:gd name="connsiteX13" fmla="*/ 3362832 w 6067597"/>
                <a:gd name="connsiteY13" fmla="*/ 3876830 h 3998426"/>
                <a:gd name="connsiteX14" fmla="*/ 3378334 w 6067597"/>
                <a:gd name="connsiteY14" fmla="*/ 3853478 h 3998426"/>
                <a:gd name="connsiteX15" fmla="*/ 3405323 w 6067597"/>
                <a:gd name="connsiteY15" fmla="*/ 3835071 h 3998426"/>
                <a:gd name="connsiteX16" fmla="*/ 3411361 w 6067597"/>
                <a:gd name="connsiteY16" fmla="*/ 3833850 h 3998426"/>
                <a:gd name="connsiteX17" fmla="*/ 3701314 w 6067597"/>
                <a:gd name="connsiteY17" fmla="*/ 3331887 h 3998426"/>
                <a:gd name="connsiteX18" fmla="*/ 3695277 w 6067597"/>
                <a:gd name="connsiteY18" fmla="*/ 3327783 h 3998426"/>
                <a:gd name="connsiteX19" fmla="*/ 3670079 w 6067597"/>
                <a:gd name="connsiteY19" fmla="*/ 3267909 h 3998426"/>
                <a:gd name="connsiteX20" fmla="*/ 3695971 w 6067597"/>
                <a:gd name="connsiteY20" fmla="*/ 3208034 h 3998426"/>
                <a:gd name="connsiteX21" fmla="*/ 3699014 w 6067597"/>
                <a:gd name="connsiteY21" fmla="*/ 3205932 h 3998426"/>
                <a:gd name="connsiteX22" fmla="*/ 3421549 w 6067597"/>
                <a:gd name="connsiteY22" fmla="*/ 2725730 h 3998426"/>
                <a:gd name="connsiteX23" fmla="*/ 3411162 w 6067597"/>
                <a:gd name="connsiteY23" fmla="*/ 2727881 h 3998426"/>
                <a:gd name="connsiteX24" fmla="*/ 3332879 w 6067597"/>
                <a:gd name="connsiteY24" fmla="*/ 2675606 h 3998426"/>
                <a:gd name="connsiteX25" fmla="*/ 3327185 w 6067597"/>
                <a:gd name="connsiteY25" fmla="*/ 2648105 h 3998426"/>
                <a:gd name="connsiteX26" fmla="*/ 3861774 w 6067597"/>
                <a:gd name="connsiteY26" fmla="*/ 2038357 h 3998426"/>
                <a:gd name="connsiteX27" fmla="*/ 3861174 w 6067597"/>
                <a:gd name="connsiteY27" fmla="*/ 2041257 h 3998426"/>
                <a:gd name="connsiteX28" fmla="*/ 3782892 w 6067597"/>
                <a:gd name="connsiteY28" fmla="*/ 2093532 h 3998426"/>
                <a:gd name="connsiteX29" fmla="*/ 3759616 w 6067597"/>
                <a:gd name="connsiteY29" fmla="*/ 2088713 h 3998426"/>
                <a:gd name="connsiteX30" fmla="*/ 3473610 w 6067597"/>
                <a:gd name="connsiteY30" fmla="*/ 2586718 h 3998426"/>
                <a:gd name="connsiteX31" fmla="*/ 3489444 w 6067597"/>
                <a:gd name="connsiteY31" fmla="*/ 2610010 h 3998426"/>
                <a:gd name="connsiteX32" fmla="*/ 3496235 w 6067597"/>
                <a:gd name="connsiteY32" fmla="*/ 2642808 h 3998426"/>
                <a:gd name="connsiteX33" fmla="*/ 3489444 w 6067597"/>
                <a:gd name="connsiteY33" fmla="*/ 2675606 h 3998426"/>
                <a:gd name="connsiteX34" fmla="*/ 3472559 w 6067597"/>
                <a:gd name="connsiteY34" fmla="*/ 2700443 h 3998426"/>
                <a:gd name="connsiteX35" fmla="*/ 3750370 w 6067597"/>
                <a:gd name="connsiteY35" fmla="*/ 3183834 h 3998426"/>
                <a:gd name="connsiteX36" fmla="*/ 3755152 w 6067597"/>
                <a:gd name="connsiteY36" fmla="*/ 3182836 h 3998426"/>
                <a:gd name="connsiteX37" fmla="*/ 3833434 w 6067597"/>
                <a:gd name="connsiteY37" fmla="*/ 3235111 h 3998426"/>
                <a:gd name="connsiteX38" fmla="*/ 3840054 w 6067597"/>
                <a:gd name="connsiteY38" fmla="*/ 3267082 h 3998426"/>
                <a:gd name="connsiteX39" fmla="*/ 4494338 w 6067597"/>
                <a:gd name="connsiteY39" fmla="*/ 3267082 h 3998426"/>
                <a:gd name="connsiteX40" fmla="*/ 4816006 w 6067597"/>
                <a:gd name="connsiteY40" fmla="*/ 2710216 h 3998426"/>
                <a:gd name="connsiteX41" fmla="*/ 4804923 w 6067597"/>
                <a:gd name="connsiteY41" fmla="*/ 2702682 h 3998426"/>
                <a:gd name="connsiteX42" fmla="*/ 4779725 w 6067597"/>
                <a:gd name="connsiteY42" fmla="*/ 2642808 h 3998426"/>
                <a:gd name="connsiteX43" fmla="*/ 4804923 w 6067597"/>
                <a:gd name="connsiteY43" fmla="*/ 2582933 h 3998426"/>
                <a:gd name="connsiteX44" fmla="*/ 4807166 w 6067597"/>
                <a:gd name="connsiteY44" fmla="*/ 2581408 h 3998426"/>
                <a:gd name="connsiteX45" fmla="*/ 4520363 w 6067597"/>
                <a:gd name="connsiteY45" fmla="*/ 2082014 h 3998426"/>
                <a:gd name="connsiteX46" fmla="*/ 4500463 w 6067597"/>
                <a:gd name="connsiteY46" fmla="*/ 2086134 h 3998426"/>
                <a:gd name="connsiteX47" fmla="*/ 4453227 w 6067597"/>
                <a:gd name="connsiteY47" fmla="*/ 2071407 h 3998426"/>
                <a:gd name="connsiteX48" fmla="*/ 4425900 w 6067597"/>
                <a:gd name="connsiteY48" fmla="*/ 2038357 h 3998426"/>
                <a:gd name="connsiteX49" fmla="*/ 1622108 w 6067597"/>
                <a:gd name="connsiteY49" fmla="*/ 2038357 h 3998426"/>
                <a:gd name="connsiteX50" fmla="*/ 1610530 w 6067597"/>
                <a:gd name="connsiteY50" fmla="*/ 2055388 h 3998426"/>
                <a:gd name="connsiteX51" fmla="*/ 1550655 w 6067597"/>
                <a:gd name="connsiteY51" fmla="*/ 2080587 h 3998426"/>
                <a:gd name="connsiteX52" fmla="*/ 1548886 w 6067597"/>
                <a:gd name="connsiteY52" fmla="*/ 2080220 h 3998426"/>
                <a:gd name="connsiteX53" fmla="*/ 1264284 w 6067597"/>
                <a:gd name="connsiteY53" fmla="*/ 2575779 h 3998426"/>
                <a:gd name="connsiteX54" fmla="*/ 1272087 w 6067597"/>
                <a:gd name="connsiteY54" fmla="*/ 2581083 h 3998426"/>
                <a:gd name="connsiteX55" fmla="*/ 1297285 w 6067597"/>
                <a:gd name="connsiteY55" fmla="*/ 2640958 h 3998426"/>
                <a:gd name="connsiteX56" fmla="*/ 1272087 w 6067597"/>
                <a:gd name="connsiteY56" fmla="*/ 2700832 h 3998426"/>
                <a:gd name="connsiteX57" fmla="*/ 1253858 w 6067597"/>
                <a:gd name="connsiteY57" fmla="*/ 2713225 h 3998426"/>
                <a:gd name="connsiteX58" fmla="*/ 1537858 w 6067597"/>
                <a:gd name="connsiteY58" fmla="*/ 3206206 h 3998426"/>
                <a:gd name="connsiteX59" fmla="*/ 1549297 w 6067597"/>
                <a:gd name="connsiteY59" fmla="*/ 3198613 h 3998426"/>
                <a:gd name="connsiteX60" fmla="*/ 1582094 w 6067597"/>
                <a:gd name="connsiteY60" fmla="*/ 3192082 h 3998426"/>
                <a:gd name="connsiteX61" fmla="*/ 1660376 w 6067597"/>
                <a:gd name="connsiteY61" fmla="*/ 3244357 h 3998426"/>
                <a:gd name="connsiteX62" fmla="*/ 1665081 w 6067597"/>
                <a:gd name="connsiteY62" fmla="*/ 3267082 h 3998426"/>
                <a:gd name="connsiteX63" fmla="*/ 2216614 w 6067597"/>
                <a:gd name="connsiteY63" fmla="*/ 3267082 h 3998426"/>
                <a:gd name="connsiteX64" fmla="*/ 2223233 w 6067597"/>
                <a:gd name="connsiteY64" fmla="*/ 3235111 h 3998426"/>
                <a:gd name="connsiteX65" fmla="*/ 2301516 w 6067597"/>
                <a:gd name="connsiteY65" fmla="*/ 3182836 h 3998426"/>
                <a:gd name="connsiteX66" fmla="*/ 2316723 w 6067597"/>
                <a:gd name="connsiteY66" fmla="*/ 3185985 h 3998426"/>
                <a:gd name="connsiteX67" fmla="*/ 2601556 w 6067597"/>
                <a:gd name="connsiteY67" fmla="*/ 2691613 h 3998426"/>
                <a:gd name="connsiteX68" fmla="*/ 2589416 w 6067597"/>
                <a:gd name="connsiteY68" fmla="*/ 2673756 h 3998426"/>
                <a:gd name="connsiteX69" fmla="*/ 2582626 w 6067597"/>
                <a:gd name="connsiteY69" fmla="*/ 2640958 h 3998426"/>
                <a:gd name="connsiteX70" fmla="*/ 2589157 w 6067597"/>
                <a:gd name="connsiteY70" fmla="*/ 2608160 h 3998426"/>
                <a:gd name="connsiteX71" fmla="*/ 2598681 w 6067597"/>
                <a:gd name="connsiteY71" fmla="*/ 2593811 h 3998426"/>
                <a:gd name="connsiteX72" fmla="*/ 2309617 w 6067597"/>
                <a:gd name="connsiteY72" fmla="*/ 2090479 h 3998426"/>
                <a:gd name="connsiteX73" fmla="*/ 2304235 w 6067597"/>
                <a:gd name="connsiteY73" fmla="*/ 2089643 h 3998426"/>
                <a:gd name="connsiteX74" fmla="*/ 2250973 w 6067597"/>
                <a:gd name="connsiteY74" fmla="*/ 2041257 h 3998426"/>
                <a:gd name="connsiteX75" fmla="*/ 2250373 w 6067597"/>
                <a:gd name="connsiteY75" fmla="*/ 2038357 h 3998426"/>
                <a:gd name="connsiteX76" fmla="*/ 2713096 w 6067597"/>
                <a:gd name="connsiteY76" fmla="*/ 1403586 h 3998426"/>
                <a:gd name="connsiteX77" fmla="*/ 2687550 w 6067597"/>
                <a:gd name="connsiteY77" fmla="*/ 1420953 h 3998426"/>
                <a:gd name="connsiteX78" fmla="*/ 2654752 w 6067597"/>
                <a:gd name="connsiteY78" fmla="*/ 1427744 h 3998426"/>
                <a:gd name="connsiteX79" fmla="*/ 2654437 w 6067597"/>
                <a:gd name="connsiteY79" fmla="*/ 1427679 h 3998426"/>
                <a:gd name="connsiteX80" fmla="*/ 2364036 w 6067597"/>
                <a:gd name="connsiteY80" fmla="*/ 1931525 h 3998426"/>
                <a:gd name="connsiteX81" fmla="*/ 2389130 w 6067597"/>
                <a:gd name="connsiteY81" fmla="*/ 1948584 h 3998426"/>
                <a:gd name="connsiteX82" fmla="*/ 2414329 w 6067597"/>
                <a:gd name="connsiteY82" fmla="*/ 2008459 h 3998426"/>
                <a:gd name="connsiteX83" fmla="*/ 2389130 w 6067597"/>
                <a:gd name="connsiteY83" fmla="*/ 2068333 h 3998426"/>
                <a:gd name="connsiteX84" fmla="*/ 2362362 w 6067597"/>
                <a:gd name="connsiteY84" fmla="*/ 2086531 h 3998426"/>
                <a:gd name="connsiteX85" fmla="*/ 2635812 w 6067597"/>
                <a:gd name="connsiteY85" fmla="*/ 2562334 h 3998426"/>
                <a:gd name="connsiteX86" fmla="*/ 2667699 w 6067597"/>
                <a:gd name="connsiteY86" fmla="*/ 2555885 h 3998426"/>
                <a:gd name="connsiteX87" fmla="*/ 2727573 w 6067597"/>
                <a:gd name="connsiteY87" fmla="*/ 2581083 h 3998426"/>
                <a:gd name="connsiteX88" fmla="*/ 2740760 w 6067597"/>
                <a:gd name="connsiteY88" fmla="*/ 2600480 h 3998426"/>
                <a:gd name="connsiteX89" fmla="*/ 3338945 w 6067597"/>
                <a:gd name="connsiteY89" fmla="*/ 2600480 h 3998426"/>
                <a:gd name="connsiteX90" fmla="*/ 3350594 w 6067597"/>
                <a:gd name="connsiteY90" fmla="*/ 2582933 h 3998426"/>
                <a:gd name="connsiteX91" fmla="*/ 3411162 w 6067597"/>
                <a:gd name="connsiteY91" fmla="*/ 2557735 h 3998426"/>
                <a:gd name="connsiteX92" fmla="*/ 3432626 w 6067597"/>
                <a:gd name="connsiteY92" fmla="*/ 2562179 h 3998426"/>
                <a:gd name="connsiteX93" fmla="*/ 3719845 w 6067597"/>
                <a:gd name="connsiteY93" fmla="*/ 2063667 h 3998426"/>
                <a:gd name="connsiteX94" fmla="*/ 3704610 w 6067597"/>
                <a:gd name="connsiteY94" fmla="*/ 2041257 h 3998426"/>
                <a:gd name="connsiteX95" fmla="*/ 3697819 w 6067597"/>
                <a:gd name="connsiteY95" fmla="*/ 2008459 h 3998426"/>
                <a:gd name="connsiteX96" fmla="*/ 3704610 w 6067597"/>
                <a:gd name="connsiteY96" fmla="*/ 1975661 h 3998426"/>
                <a:gd name="connsiteX97" fmla="*/ 3718602 w 6067597"/>
                <a:gd name="connsiteY97" fmla="*/ 1955078 h 3998426"/>
                <a:gd name="connsiteX98" fmla="*/ 3428683 w 6067597"/>
                <a:gd name="connsiteY98" fmla="*/ 1453324 h 3998426"/>
                <a:gd name="connsiteX99" fmla="*/ 3409311 w 6067597"/>
                <a:gd name="connsiteY99" fmla="*/ 1457335 h 3998426"/>
                <a:gd name="connsiteX100" fmla="*/ 3331029 w 6067597"/>
                <a:gd name="connsiteY100" fmla="*/ 1405060 h 3998426"/>
                <a:gd name="connsiteX101" fmla="*/ 3330724 w 6067597"/>
                <a:gd name="connsiteY101" fmla="*/ 1403586 h 3998426"/>
                <a:gd name="connsiteX102" fmla="*/ 4945558 w 6067597"/>
                <a:gd name="connsiteY102" fmla="*/ 1393089 h 3998426"/>
                <a:gd name="connsiteX103" fmla="*/ 4943080 w 6067597"/>
                <a:gd name="connsiteY103" fmla="*/ 1405060 h 3998426"/>
                <a:gd name="connsiteX104" fmla="*/ 4864798 w 6067597"/>
                <a:gd name="connsiteY104" fmla="*/ 1457335 h 3998426"/>
                <a:gd name="connsiteX105" fmla="*/ 4854215 w 6067597"/>
                <a:gd name="connsiteY105" fmla="*/ 1455144 h 3998426"/>
                <a:gd name="connsiteX106" fmla="*/ 4567772 w 6067597"/>
                <a:gd name="connsiteY106" fmla="*/ 1952122 h 3998426"/>
                <a:gd name="connsiteX107" fmla="*/ 4578745 w 6067597"/>
                <a:gd name="connsiteY107" fmla="*/ 1968263 h 3998426"/>
                <a:gd name="connsiteX108" fmla="*/ 4585536 w 6067597"/>
                <a:gd name="connsiteY108" fmla="*/ 2001061 h 3998426"/>
                <a:gd name="connsiteX109" fmla="*/ 4578745 w 6067597"/>
                <a:gd name="connsiteY109" fmla="*/ 2033859 h 3998426"/>
                <a:gd name="connsiteX110" fmla="*/ 4562461 w 6067597"/>
                <a:gd name="connsiteY110" fmla="*/ 2057813 h 3998426"/>
                <a:gd name="connsiteX111" fmla="*/ 4851988 w 6067597"/>
                <a:gd name="connsiteY111" fmla="*/ 2560387 h 3998426"/>
                <a:gd name="connsiteX112" fmla="*/ 4864798 w 6067597"/>
                <a:gd name="connsiteY112" fmla="*/ 2557735 h 3998426"/>
                <a:gd name="connsiteX113" fmla="*/ 4943080 w 6067597"/>
                <a:gd name="connsiteY113" fmla="*/ 2610010 h 3998426"/>
                <a:gd name="connsiteX114" fmla="*/ 4945524 w 6067597"/>
                <a:gd name="connsiteY114" fmla="*/ 2621814 h 3998426"/>
                <a:gd name="connsiteX115" fmla="*/ 5510489 w 6067597"/>
                <a:gd name="connsiteY115" fmla="*/ 2621814 h 3998426"/>
                <a:gd name="connsiteX116" fmla="*/ 5510241 w 6067597"/>
                <a:gd name="connsiteY116" fmla="*/ 2620615 h 3998426"/>
                <a:gd name="connsiteX117" fmla="*/ 5595314 w 6067597"/>
                <a:gd name="connsiteY117" fmla="*/ 2535542 h 3998426"/>
                <a:gd name="connsiteX118" fmla="*/ 5628112 w 6067597"/>
                <a:gd name="connsiteY118" fmla="*/ 2542333 h 3998426"/>
                <a:gd name="connsiteX119" fmla="*/ 5635993 w 6067597"/>
                <a:gd name="connsiteY119" fmla="*/ 2547691 h 3998426"/>
                <a:gd name="connsiteX120" fmla="*/ 5922730 w 6067597"/>
                <a:gd name="connsiteY120" fmla="*/ 2051297 h 3998426"/>
                <a:gd name="connsiteX121" fmla="*/ 5922650 w 6067597"/>
                <a:gd name="connsiteY121" fmla="*/ 2051242 h 3998426"/>
                <a:gd name="connsiteX122" fmla="*/ 5897451 w 6067597"/>
                <a:gd name="connsiteY122" fmla="*/ 1991369 h 3998426"/>
                <a:gd name="connsiteX123" fmla="*/ 5904242 w 6067597"/>
                <a:gd name="connsiteY123" fmla="*/ 1957790 h 3998426"/>
                <a:gd name="connsiteX124" fmla="*/ 5911949 w 6067597"/>
                <a:gd name="connsiteY124" fmla="*/ 1946490 h 3998426"/>
                <a:gd name="connsiteX125" fmla="*/ 5618559 w 6067597"/>
                <a:gd name="connsiteY125" fmla="*/ 1435627 h 3998426"/>
                <a:gd name="connsiteX126" fmla="*/ 5611959 w 6067597"/>
                <a:gd name="connsiteY126" fmla="*/ 1436993 h 3998426"/>
                <a:gd name="connsiteX127" fmla="*/ 5552084 w 6067597"/>
                <a:gd name="connsiteY127" fmla="*/ 1411794 h 3998426"/>
                <a:gd name="connsiteX128" fmla="*/ 5539368 w 6067597"/>
                <a:gd name="connsiteY128" fmla="*/ 1393089 h 3998426"/>
                <a:gd name="connsiteX129" fmla="*/ 553209 w 6067597"/>
                <a:gd name="connsiteY129" fmla="*/ 1393089 h 3998426"/>
                <a:gd name="connsiteX130" fmla="*/ 550730 w 6067597"/>
                <a:gd name="connsiteY130" fmla="*/ 1405060 h 3998426"/>
                <a:gd name="connsiteX131" fmla="*/ 472448 w 6067597"/>
                <a:gd name="connsiteY131" fmla="*/ 1457335 h 3998426"/>
                <a:gd name="connsiteX132" fmla="*/ 440939 w 6067597"/>
                <a:gd name="connsiteY132" fmla="*/ 1450811 h 3998426"/>
                <a:gd name="connsiteX133" fmla="*/ 145534 w 6067597"/>
                <a:gd name="connsiteY133" fmla="*/ 1965181 h 3998426"/>
                <a:gd name="connsiteX134" fmla="*/ 163355 w 6067597"/>
                <a:gd name="connsiteY134" fmla="*/ 1991395 h 3998426"/>
                <a:gd name="connsiteX135" fmla="*/ 170146 w 6067597"/>
                <a:gd name="connsiteY135" fmla="*/ 2024194 h 3998426"/>
                <a:gd name="connsiteX136" fmla="*/ 163355 w 6067597"/>
                <a:gd name="connsiteY136" fmla="*/ 2056992 h 3998426"/>
                <a:gd name="connsiteX137" fmla="*/ 155423 w 6067597"/>
                <a:gd name="connsiteY137" fmla="*/ 2068659 h 3998426"/>
                <a:gd name="connsiteX138" fmla="*/ 435185 w 6067597"/>
                <a:gd name="connsiteY138" fmla="*/ 2554283 h 3998426"/>
                <a:gd name="connsiteX139" fmla="*/ 439651 w 6067597"/>
                <a:gd name="connsiteY139" fmla="*/ 2551319 h 3998426"/>
                <a:gd name="connsiteX140" fmla="*/ 472448 w 6067597"/>
                <a:gd name="connsiteY140" fmla="*/ 2544788 h 3998426"/>
                <a:gd name="connsiteX141" fmla="*/ 550730 w 6067597"/>
                <a:gd name="connsiteY141" fmla="*/ 2597063 h 3998426"/>
                <a:gd name="connsiteX142" fmla="*/ 555855 w 6067597"/>
                <a:gd name="connsiteY142" fmla="*/ 2621814 h 3998426"/>
                <a:gd name="connsiteX143" fmla="*/ 1131103 w 6067597"/>
                <a:gd name="connsiteY143" fmla="*/ 2621814 h 3998426"/>
                <a:gd name="connsiteX144" fmla="*/ 1133930 w 6067597"/>
                <a:gd name="connsiteY144" fmla="*/ 2608160 h 3998426"/>
                <a:gd name="connsiteX145" fmla="*/ 1212212 w 6067597"/>
                <a:gd name="connsiteY145" fmla="*/ 2555885 h 3998426"/>
                <a:gd name="connsiteX146" fmla="*/ 1217359 w 6067597"/>
                <a:gd name="connsiteY146" fmla="*/ 2556951 h 3998426"/>
                <a:gd name="connsiteX147" fmla="*/ 1502485 w 6067597"/>
                <a:gd name="connsiteY147" fmla="*/ 2063345 h 3998426"/>
                <a:gd name="connsiteX148" fmla="*/ 1490781 w 6067597"/>
                <a:gd name="connsiteY148" fmla="*/ 2055388 h 3998426"/>
                <a:gd name="connsiteX149" fmla="*/ 1465582 w 6067597"/>
                <a:gd name="connsiteY149" fmla="*/ 1995515 h 3998426"/>
                <a:gd name="connsiteX150" fmla="*/ 1490781 w 6067597"/>
                <a:gd name="connsiteY150" fmla="*/ 1934947 h 3998426"/>
                <a:gd name="connsiteX151" fmla="*/ 1491201 w 6067597"/>
                <a:gd name="connsiteY151" fmla="*/ 1934668 h 3998426"/>
                <a:gd name="connsiteX152" fmla="*/ 1197912 w 6067597"/>
                <a:gd name="connsiteY152" fmla="*/ 1427081 h 3998426"/>
                <a:gd name="connsiteX153" fmla="*/ 1168318 w 6067597"/>
                <a:gd name="connsiteY153" fmla="*/ 1420954 h 3998426"/>
                <a:gd name="connsiteX154" fmla="*/ 1134618 w 6067597"/>
                <a:gd name="connsiteY154" fmla="*/ 1393089 h 3998426"/>
                <a:gd name="connsiteX155" fmla="*/ 3863568 w 6067597"/>
                <a:gd name="connsiteY155" fmla="*/ 753603 h 3998426"/>
                <a:gd name="connsiteX156" fmla="*/ 3861174 w 6067597"/>
                <a:gd name="connsiteY156" fmla="*/ 765163 h 3998426"/>
                <a:gd name="connsiteX157" fmla="*/ 3782892 w 6067597"/>
                <a:gd name="connsiteY157" fmla="*/ 817439 h 3998426"/>
                <a:gd name="connsiteX158" fmla="*/ 3756139 w 6067597"/>
                <a:gd name="connsiteY158" fmla="*/ 811899 h 3998426"/>
                <a:gd name="connsiteX159" fmla="*/ 3468099 w 6067597"/>
                <a:gd name="connsiteY159" fmla="*/ 1311649 h 3998426"/>
                <a:gd name="connsiteX160" fmla="*/ 3469186 w 6067597"/>
                <a:gd name="connsiteY160" fmla="*/ 1312387 h 3998426"/>
                <a:gd name="connsiteX161" fmla="*/ 3494384 w 6067597"/>
                <a:gd name="connsiteY161" fmla="*/ 1372262 h 3998426"/>
                <a:gd name="connsiteX162" fmla="*/ 3487593 w 6067597"/>
                <a:gd name="connsiteY162" fmla="*/ 1405060 h 3998426"/>
                <a:gd name="connsiteX163" fmla="*/ 3470480 w 6067597"/>
                <a:gd name="connsiteY163" fmla="*/ 1430233 h 3998426"/>
                <a:gd name="connsiteX164" fmla="*/ 3757597 w 6067597"/>
                <a:gd name="connsiteY164" fmla="*/ 1928624 h 3998426"/>
                <a:gd name="connsiteX165" fmla="*/ 3782892 w 6067597"/>
                <a:gd name="connsiteY165" fmla="*/ 1923387 h 3998426"/>
                <a:gd name="connsiteX166" fmla="*/ 3861174 w 6067597"/>
                <a:gd name="connsiteY166" fmla="*/ 1975661 h 3998426"/>
                <a:gd name="connsiteX167" fmla="*/ 3862555 w 6067597"/>
                <a:gd name="connsiteY167" fmla="*/ 1982329 h 3998426"/>
                <a:gd name="connsiteX168" fmla="*/ 4419178 w 6067597"/>
                <a:gd name="connsiteY168" fmla="*/ 1982329 h 3998426"/>
                <a:gd name="connsiteX169" fmla="*/ 4422181 w 6067597"/>
                <a:gd name="connsiteY169" fmla="*/ 1967483 h 3998426"/>
                <a:gd name="connsiteX170" fmla="*/ 4500463 w 6067597"/>
                <a:gd name="connsiteY170" fmla="*/ 1915989 h 3998426"/>
                <a:gd name="connsiteX171" fmla="*/ 4528636 w 6067597"/>
                <a:gd name="connsiteY171" fmla="*/ 1921822 h 3998426"/>
                <a:gd name="connsiteX172" fmla="*/ 4809123 w 6067597"/>
                <a:gd name="connsiteY172" fmla="*/ 1434992 h 3998426"/>
                <a:gd name="connsiteX173" fmla="*/ 4804923 w 6067597"/>
                <a:gd name="connsiteY173" fmla="*/ 1432137 h 3998426"/>
                <a:gd name="connsiteX174" fmla="*/ 4779725 w 6067597"/>
                <a:gd name="connsiteY174" fmla="*/ 1372262 h 3998426"/>
                <a:gd name="connsiteX175" fmla="*/ 4804923 w 6067597"/>
                <a:gd name="connsiteY175" fmla="*/ 1311694 h 3998426"/>
                <a:gd name="connsiteX176" fmla="*/ 4812801 w 6067597"/>
                <a:gd name="connsiteY176" fmla="*/ 1306465 h 3998426"/>
                <a:gd name="connsiteX177" fmla="*/ 4533745 w 6067597"/>
                <a:gd name="connsiteY177" fmla="*/ 820561 h 3998426"/>
                <a:gd name="connsiteX178" fmla="*/ 4504162 w 6067597"/>
                <a:gd name="connsiteY178" fmla="*/ 826687 h 3998426"/>
                <a:gd name="connsiteX179" fmla="*/ 4425880 w 6067597"/>
                <a:gd name="connsiteY179" fmla="*/ 774412 h 3998426"/>
                <a:gd name="connsiteX180" fmla="*/ 4421571 w 6067597"/>
                <a:gd name="connsiteY180" fmla="*/ 753603 h 3998426"/>
                <a:gd name="connsiteX181" fmla="*/ 1647674 w 6067597"/>
                <a:gd name="connsiteY181" fmla="*/ 753603 h 3998426"/>
                <a:gd name="connsiteX182" fmla="*/ 1632723 w 6067597"/>
                <a:gd name="connsiteY182" fmla="*/ 775596 h 3998426"/>
                <a:gd name="connsiteX183" fmla="*/ 1572848 w 6067597"/>
                <a:gd name="connsiteY183" fmla="*/ 800795 h 3998426"/>
                <a:gd name="connsiteX184" fmla="*/ 1548698 w 6067597"/>
                <a:gd name="connsiteY184" fmla="*/ 795794 h 3998426"/>
                <a:gd name="connsiteX185" fmla="*/ 1265337 w 6067597"/>
                <a:gd name="connsiteY185" fmla="*/ 1289191 h 3998426"/>
                <a:gd name="connsiteX186" fmla="*/ 1279398 w 6067597"/>
                <a:gd name="connsiteY186" fmla="*/ 1309873 h 3998426"/>
                <a:gd name="connsiteX187" fmla="*/ 1286189 w 6067597"/>
                <a:gd name="connsiteY187" fmla="*/ 1342672 h 3998426"/>
                <a:gd name="connsiteX188" fmla="*/ 1260990 w 6067597"/>
                <a:gd name="connsiteY188" fmla="*/ 1402546 h 3998426"/>
                <a:gd name="connsiteX189" fmla="*/ 1246811 w 6067597"/>
                <a:gd name="connsiteY189" fmla="*/ 1412185 h 3998426"/>
                <a:gd name="connsiteX190" fmla="*/ 1534962 w 6067597"/>
                <a:gd name="connsiteY190" fmla="*/ 1913567 h 3998426"/>
                <a:gd name="connsiteX191" fmla="*/ 1550655 w 6067597"/>
                <a:gd name="connsiteY191" fmla="*/ 1910442 h 3998426"/>
                <a:gd name="connsiteX192" fmla="*/ 1628937 w 6067597"/>
                <a:gd name="connsiteY192" fmla="*/ 1962716 h 3998426"/>
                <a:gd name="connsiteX193" fmla="*/ 1632998 w 6067597"/>
                <a:gd name="connsiteY193" fmla="*/ 1982328 h 3998426"/>
                <a:gd name="connsiteX194" fmla="*/ 2249386 w 6067597"/>
                <a:gd name="connsiteY194" fmla="*/ 1982328 h 3998426"/>
                <a:gd name="connsiteX195" fmla="*/ 2250714 w 6067597"/>
                <a:gd name="connsiteY195" fmla="*/ 1975661 h 3998426"/>
                <a:gd name="connsiteX196" fmla="*/ 2295678 w 6067597"/>
                <a:gd name="connsiteY196" fmla="*/ 1930178 h 3998426"/>
                <a:gd name="connsiteX197" fmla="*/ 2310597 w 6067597"/>
                <a:gd name="connsiteY197" fmla="*/ 1927161 h 3998426"/>
                <a:gd name="connsiteX198" fmla="*/ 2608346 w 6067597"/>
                <a:gd name="connsiteY198" fmla="*/ 1411702 h 3998426"/>
                <a:gd name="connsiteX199" fmla="*/ 2594877 w 6067597"/>
                <a:gd name="connsiteY199" fmla="*/ 1402546 h 3998426"/>
                <a:gd name="connsiteX200" fmla="*/ 2569679 w 6067597"/>
                <a:gd name="connsiteY200" fmla="*/ 1342672 h 3998426"/>
                <a:gd name="connsiteX201" fmla="*/ 2576470 w 6067597"/>
                <a:gd name="connsiteY201" fmla="*/ 1309873 h 3998426"/>
                <a:gd name="connsiteX202" fmla="*/ 2588764 w 6067597"/>
                <a:gd name="connsiteY202" fmla="*/ 1291789 h 3998426"/>
                <a:gd name="connsiteX203" fmla="*/ 2474142 w 6067597"/>
                <a:gd name="connsiteY203" fmla="*/ 1092204 h 3998426"/>
                <a:gd name="connsiteX204" fmla="*/ 2313494 w 6067597"/>
                <a:gd name="connsiteY204" fmla="*/ 814175 h 3998426"/>
                <a:gd name="connsiteX205" fmla="*/ 2296457 w 6067597"/>
                <a:gd name="connsiteY205" fmla="*/ 810648 h 3998426"/>
                <a:gd name="connsiteX206" fmla="*/ 2258909 w 6067597"/>
                <a:gd name="connsiteY206" fmla="*/ 779601 h 3998426"/>
                <a:gd name="connsiteX207" fmla="*/ 2250804 w 6067597"/>
                <a:gd name="connsiteY207" fmla="*/ 753603 h 3998426"/>
                <a:gd name="connsiteX208" fmla="*/ 2726667 w 6067597"/>
                <a:gd name="connsiteY208" fmla="*/ 127236 h 3998426"/>
                <a:gd name="connsiteX209" fmla="*/ 2714627 w 6067597"/>
                <a:gd name="connsiteY209" fmla="*/ 144947 h 3998426"/>
                <a:gd name="connsiteX210" fmla="*/ 2687550 w 6067597"/>
                <a:gd name="connsiteY210" fmla="*/ 163354 h 3998426"/>
                <a:gd name="connsiteX211" fmla="*/ 2656270 w 6067597"/>
                <a:gd name="connsiteY211" fmla="*/ 169831 h 3998426"/>
                <a:gd name="connsiteX212" fmla="*/ 2373638 w 6067597"/>
                <a:gd name="connsiteY212" fmla="*/ 661959 h 3998426"/>
                <a:gd name="connsiteX213" fmla="*/ 2389130 w 6067597"/>
                <a:gd name="connsiteY213" fmla="*/ 672491 h 3998426"/>
                <a:gd name="connsiteX214" fmla="*/ 2414329 w 6067597"/>
                <a:gd name="connsiteY214" fmla="*/ 732366 h 3998426"/>
                <a:gd name="connsiteX215" fmla="*/ 2389130 w 6067597"/>
                <a:gd name="connsiteY215" fmla="*/ 792240 h 3998426"/>
                <a:gd name="connsiteX216" fmla="*/ 2365941 w 6067597"/>
                <a:gd name="connsiteY216" fmla="*/ 808005 h 3998426"/>
                <a:gd name="connsiteX217" fmla="*/ 2627563 w 6067597"/>
                <a:gd name="connsiteY217" fmla="*/ 1263228 h 3998426"/>
                <a:gd name="connsiteX218" fmla="*/ 2654752 w 6067597"/>
                <a:gd name="connsiteY218" fmla="*/ 1257599 h 3998426"/>
                <a:gd name="connsiteX219" fmla="*/ 2739825 w 6067597"/>
                <a:gd name="connsiteY219" fmla="*/ 1342672 h 3998426"/>
                <a:gd name="connsiteX220" fmla="*/ 2737073 w 6067597"/>
                <a:gd name="connsiteY220" fmla="*/ 1355961 h 3998426"/>
                <a:gd name="connsiteX221" fmla="*/ 3327534 w 6067597"/>
                <a:gd name="connsiteY221" fmla="*/ 1355961 h 3998426"/>
                <a:gd name="connsiteX222" fmla="*/ 3331029 w 6067597"/>
                <a:gd name="connsiteY222" fmla="*/ 1338684 h 3998426"/>
                <a:gd name="connsiteX223" fmla="*/ 3409311 w 6067597"/>
                <a:gd name="connsiteY223" fmla="*/ 1287189 h 3998426"/>
                <a:gd name="connsiteX224" fmla="*/ 3424449 w 6067597"/>
                <a:gd name="connsiteY224" fmla="*/ 1290324 h 3998426"/>
                <a:gd name="connsiteX225" fmla="*/ 3713854 w 6067597"/>
                <a:gd name="connsiteY225" fmla="*/ 789310 h 3998426"/>
                <a:gd name="connsiteX226" fmla="*/ 3717144 w 6067597"/>
                <a:gd name="connsiteY226" fmla="*/ 783600 h 3998426"/>
                <a:gd name="connsiteX227" fmla="*/ 3704610 w 6067597"/>
                <a:gd name="connsiteY227" fmla="*/ 765163 h 3998426"/>
                <a:gd name="connsiteX228" fmla="*/ 3697819 w 6067597"/>
                <a:gd name="connsiteY228" fmla="*/ 732366 h 3998426"/>
                <a:gd name="connsiteX229" fmla="*/ 3704610 w 6067597"/>
                <a:gd name="connsiteY229" fmla="*/ 699567 h 3998426"/>
                <a:gd name="connsiteX230" fmla="*/ 3710880 w 6067597"/>
                <a:gd name="connsiteY230" fmla="*/ 690343 h 3998426"/>
                <a:gd name="connsiteX231" fmla="*/ 3422665 w 6067597"/>
                <a:gd name="connsiteY231" fmla="*/ 188490 h 3998426"/>
                <a:gd name="connsiteX232" fmla="*/ 3413010 w 6067597"/>
                <a:gd name="connsiteY232" fmla="*/ 190489 h 3998426"/>
                <a:gd name="connsiteX233" fmla="*/ 3334728 w 6067597"/>
                <a:gd name="connsiteY233" fmla="*/ 138214 h 3998426"/>
                <a:gd name="connsiteX234" fmla="*/ 3332455 w 6067597"/>
                <a:gd name="connsiteY234" fmla="*/ 127236 h 3998426"/>
                <a:gd name="connsiteX235" fmla="*/ 2654752 w 6067597"/>
                <a:gd name="connsiteY235" fmla="*/ 0 h 3998426"/>
                <a:gd name="connsiteX236" fmla="*/ 2733034 w 6067597"/>
                <a:gd name="connsiteY236" fmla="*/ 52274 h 3998426"/>
                <a:gd name="connsiteX237" fmla="*/ 2738694 w 6067597"/>
                <a:gd name="connsiteY237" fmla="*/ 79611 h 3998426"/>
                <a:gd name="connsiteX238" fmla="*/ 3333155 w 6067597"/>
                <a:gd name="connsiteY238" fmla="*/ 79611 h 3998426"/>
                <a:gd name="connsiteX239" fmla="*/ 3334728 w 6067597"/>
                <a:gd name="connsiteY239" fmla="*/ 71838 h 3998426"/>
                <a:gd name="connsiteX240" fmla="*/ 3413010 w 6067597"/>
                <a:gd name="connsiteY240" fmla="*/ 20343 h 3998426"/>
                <a:gd name="connsiteX241" fmla="*/ 3498083 w 6067597"/>
                <a:gd name="connsiteY241" fmla="*/ 105416 h 3998426"/>
                <a:gd name="connsiteX242" fmla="*/ 3472885 w 6067597"/>
                <a:gd name="connsiteY242" fmla="*/ 165290 h 3998426"/>
                <a:gd name="connsiteX243" fmla="*/ 3466747 w 6067597"/>
                <a:gd name="connsiteY243" fmla="*/ 169463 h 3998426"/>
                <a:gd name="connsiteX244" fmla="*/ 3746622 w 6067597"/>
                <a:gd name="connsiteY244" fmla="*/ 656444 h 3998426"/>
                <a:gd name="connsiteX245" fmla="*/ 3750094 w 6067597"/>
                <a:gd name="connsiteY245" fmla="*/ 654083 h 3998426"/>
                <a:gd name="connsiteX246" fmla="*/ 3782892 w 6067597"/>
                <a:gd name="connsiteY246" fmla="*/ 647293 h 3998426"/>
                <a:gd name="connsiteX247" fmla="*/ 3861174 w 6067597"/>
                <a:gd name="connsiteY247" fmla="*/ 699567 h 3998426"/>
                <a:gd name="connsiteX248" fmla="*/ 3862501 w 6067597"/>
                <a:gd name="connsiteY248" fmla="*/ 705978 h 3998426"/>
                <a:gd name="connsiteX249" fmla="*/ 4427808 w 6067597"/>
                <a:gd name="connsiteY249" fmla="*/ 705978 h 3998426"/>
                <a:gd name="connsiteX250" fmla="*/ 4444287 w 6067597"/>
                <a:gd name="connsiteY250" fmla="*/ 681739 h 3998426"/>
                <a:gd name="connsiteX251" fmla="*/ 4504162 w 6067597"/>
                <a:gd name="connsiteY251" fmla="*/ 656541 h 3998426"/>
                <a:gd name="connsiteX252" fmla="*/ 4589235 w 6067597"/>
                <a:gd name="connsiteY252" fmla="*/ 741614 h 3998426"/>
                <a:gd name="connsiteX253" fmla="*/ 4582444 w 6067597"/>
                <a:gd name="connsiteY253" fmla="*/ 774412 h 3998426"/>
                <a:gd name="connsiteX254" fmla="*/ 4571497 w 6067597"/>
                <a:gd name="connsiteY254" fmla="*/ 790515 h 3998426"/>
                <a:gd name="connsiteX255" fmla="*/ 4857749 w 6067597"/>
                <a:gd name="connsiteY255" fmla="*/ 1288593 h 3998426"/>
                <a:gd name="connsiteX256" fmla="*/ 4864798 w 6067597"/>
                <a:gd name="connsiteY256" fmla="*/ 1287189 h 3998426"/>
                <a:gd name="connsiteX257" fmla="*/ 4943080 w 6067597"/>
                <a:gd name="connsiteY257" fmla="*/ 1339464 h 3998426"/>
                <a:gd name="connsiteX258" fmla="*/ 4944322 w 6067597"/>
                <a:gd name="connsiteY258" fmla="*/ 1345464 h 3998426"/>
                <a:gd name="connsiteX259" fmla="*/ 5528171 w 6067597"/>
                <a:gd name="connsiteY259" fmla="*/ 1345464 h 3998426"/>
                <a:gd name="connsiteX260" fmla="*/ 5533417 w 6067597"/>
                <a:gd name="connsiteY260" fmla="*/ 1319122 h 3998426"/>
                <a:gd name="connsiteX261" fmla="*/ 5611959 w 6067597"/>
                <a:gd name="connsiteY261" fmla="*/ 1266847 h 3998426"/>
                <a:gd name="connsiteX262" fmla="*/ 5697032 w 6067597"/>
                <a:gd name="connsiteY262" fmla="*/ 1351920 h 3998426"/>
                <a:gd name="connsiteX263" fmla="*/ 5671833 w 6067597"/>
                <a:gd name="connsiteY263" fmla="*/ 1411794 h 3998426"/>
                <a:gd name="connsiteX264" fmla="*/ 5663233 w 6067597"/>
                <a:gd name="connsiteY264" fmla="*/ 1417641 h 3998426"/>
                <a:gd name="connsiteX265" fmla="*/ 5948348 w 6067597"/>
                <a:gd name="connsiteY265" fmla="*/ 1913741 h 3998426"/>
                <a:gd name="connsiteX266" fmla="*/ 5949726 w 6067597"/>
                <a:gd name="connsiteY266" fmla="*/ 1912826 h 3998426"/>
                <a:gd name="connsiteX267" fmla="*/ 5982524 w 6067597"/>
                <a:gd name="connsiteY267" fmla="*/ 1906296 h 3998426"/>
                <a:gd name="connsiteX268" fmla="*/ 6067597 w 6067597"/>
                <a:gd name="connsiteY268" fmla="*/ 1991369 h 3998426"/>
                <a:gd name="connsiteX269" fmla="*/ 5982524 w 6067597"/>
                <a:gd name="connsiteY269" fmla="*/ 2076441 h 3998426"/>
                <a:gd name="connsiteX270" fmla="*/ 5965562 w 6067597"/>
                <a:gd name="connsiteY270" fmla="*/ 2072929 h 3998426"/>
                <a:gd name="connsiteX271" fmla="*/ 5670999 w 6067597"/>
                <a:gd name="connsiteY271" fmla="*/ 2583996 h 3998426"/>
                <a:gd name="connsiteX272" fmla="*/ 5673596 w 6067597"/>
                <a:gd name="connsiteY272" fmla="*/ 2587817 h 3998426"/>
                <a:gd name="connsiteX273" fmla="*/ 5680387 w 6067597"/>
                <a:gd name="connsiteY273" fmla="*/ 2620615 h 3998426"/>
                <a:gd name="connsiteX274" fmla="*/ 5595314 w 6067597"/>
                <a:gd name="connsiteY274" fmla="*/ 2705688 h 3998426"/>
                <a:gd name="connsiteX275" fmla="*/ 5535439 w 6067597"/>
                <a:gd name="connsiteY275" fmla="*/ 2680489 h 3998426"/>
                <a:gd name="connsiteX276" fmla="*/ 5527927 w 6067597"/>
                <a:gd name="connsiteY276" fmla="*/ 2669439 h 3998426"/>
                <a:gd name="connsiteX277" fmla="*/ 4944357 w 6067597"/>
                <a:gd name="connsiteY277" fmla="*/ 2669439 h 3998426"/>
                <a:gd name="connsiteX278" fmla="*/ 4943080 w 6067597"/>
                <a:gd name="connsiteY278" fmla="*/ 2675606 h 3998426"/>
                <a:gd name="connsiteX279" fmla="*/ 4864798 w 6067597"/>
                <a:gd name="connsiteY279" fmla="*/ 2727881 h 3998426"/>
                <a:gd name="connsiteX280" fmla="*/ 4861531 w 6067597"/>
                <a:gd name="connsiteY280" fmla="*/ 2727204 h 3998426"/>
                <a:gd name="connsiteX281" fmla="*/ 4522913 w 6067597"/>
                <a:gd name="connsiteY281" fmla="*/ 3314707 h 3998426"/>
                <a:gd name="connsiteX282" fmla="*/ 3823916 w 6067597"/>
                <a:gd name="connsiteY282" fmla="*/ 3314707 h 3998426"/>
                <a:gd name="connsiteX283" fmla="*/ 3815027 w 6067597"/>
                <a:gd name="connsiteY283" fmla="*/ 3327783 h 3998426"/>
                <a:gd name="connsiteX284" fmla="*/ 3755152 w 6067597"/>
                <a:gd name="connsiteY284" fmla="*/ 3352982 h 3998426"/>
                <a:gd name="connsiteX285" fmla="*/ 3745625 w 6067597"/>
                <a:gd name="connsiteY285" fmla="*/ 3351009 h 3998426"/>
                <a:gd name="connsiteX286" fmla="*/ 3467168 w 6067597"/>
                <a:gd name="connsiteY286" fmla="*/ 3834133 h 3998426"/>
                <a:gd name="connsiteX287" fmla="*/ 3471699 w 6067597"/>
                <a:gd name="connsiteY287" fmla="*/ 3835071 h 3998426"/>
                <a:gd name="connsiteX288" fmla="*/ 3523975 w 6067597"/>
                <a:gd name="connsiteY288" fmla="*/ 3913353 h 3998426"/>
                <a:gd name="connsiteX289" fmla="*/ 3438902 w 6067597"/>
                <a:gd name="connsiteY289" fmla="*/ 3998426 h 3998426"/>
                <a:gd name="connsiteX290" fmla="*/ 3360619 w 6067597"/>
                <a:gd name="connsiteY290" fmla="*/ 3946151 h 3998426"/>
                <a:gd name="connsiteX291" fmla="*/ 3356127 w 6067597"/>
                <a:gd name="connsiteY291" fmla="*/ 3924455 h 3998426"/>
                <a:gd name="connsiteX292" fmla="*/ 2756020 w 6067597"/>
                <a:gd name="connsiteY292" fmla="*/ 3924455 h 3998426"/>
                <a:gd name="connsiteX293" fmla="*/ 2751528 w 6067597"/>
                <a:gd name="connsiteY293" fmla="*/ 3946151 h 3998426"/>
                <a:gd name="connsiteX294" fmla="*/ 2673246 w 6067597"/>
                <a:gd name="connsiteY294" fmla="*/ 3998426 h 3998426"/>
                <a:gd name="connsiteX295" fmla="*/ 2588173 w 6067597"/>
                <a:gd name="connsiteY295" fmla="*/ 3913353 h 3998426"/>
                <a:gd name="connsiteX296" fmla="*/ 2594964 w 6067597"/>
                <a:gd name="connsiteY296" fmla="*/ 3880555 h 3998426"/>
                <a:gd name="connsiteX297" fmla="*/ 2613198 w 6067597"/>
                <a:gd name="connsiteY297" fmla="*/ 3853733 h 3998426"/>
                <a:gd name="connsiteX298" fmla="*/ 2321471 w 6067597"/>
                <a:gd name="connsiteY298" fmla="*/ 3348850 h 3998426"/>
                <a:gd name="connsiteX299" fmla="*/ 2301516 w 6067597"/>
                <a:gd name="connsiteY299" fmla="*/ 3352982 h 3998426"/>
                <a:gd name="connsiteX300" fmla="*/ 2241641 w 6067597"/>
                <a:gd name="connsiteY300" fmla="*/ 3327783 h 3998426"/>
                <a:gd name="connsiteX301" fmla="*/ 2232751 w 6067597"/>
                <a:gd name="connsiteY301" fmla="*/ 3314707 h 3998426"/>
                <a:gd name="connsiteX302" fmla="*/ 1657144 w 6067597"/>
                <a:gd name="connsiteY302" fmla="*/ 3314707 h 3998426"/>
                <a:gd name="connsiteX303" fmla="*/ 1641969 w 6067597"/>
                <a:gd name="connsiteY303" fmla="*/ 3337029 h 3998426"/>
                <a:gd name="connsiteX304" fmla="*/ 1582094 w 6067597"/>
                <a:gd name="connsiteY304" fmla="*/ 3362228 h 3998426"/>
                <a:gd name="connsiteX305" fmla="*/ 1497021 w 6067597"/>
                <a:gd name="connsiteY305" fmla="*/ 3277155 h 3998426"/>
                <a:gd name="connsiteX306" fmla="*/ 1503812 w 6067597"/>
                <a:gd name="connsiteY306" fmla="*/ 3243577 h 3998426"/>
                <a:gd name="connsiteX307" fmla="*/ 1504541 w 6067597"/>
                <a:gd name="connsiteY307" fmla="*/ 3242508 h 3998426"/>
                <a:gd name="connsiteX308" fmla="*/ 1205513 w 6067597"/>
                <a:gd name="connsiteY308" fmla="*/ 2724990 h 3998426"/>
                <a:gd name="connsiteX309" fmla="*/ 1187193 w 6067597"/>
                <a:gd name="connsiteY309" fmla="*/ 2722142 h 3998426"/>
                <a:gd name="connsiteX310" fmla="*/ 1133930 w 6067597"/>
                <a:gd name="connsiteY310" fmla="*/ 2673756 h 3998426"/>
                <a:gd name="connsiteX311" fmla="*/ 1133036 w 6067597"/>
                <a:gd name="connsiteY311" fmla="*/ 2669439 h 3998426"/>
                <a:gd name="connsiteX312" fmla="*/ 546121 w 6067597"/>
                <a:gd name="connsiteY312" fmla="*/ 2669439 h 3998426"/>
                <a:gd name="connsiteX313" fmla="*/ 532323 w 6067597"/>
                <a:gd name="connsiteY313" fmla="*/ 2689735 h 3998426"/>
                <a:gd name="connsiteX314" fmla="*/ 472448 w 6067597"/>
                <a:gd name="connsiteY314" fmla="*/ 2714934 h 3998426"/>
                <a:gd name="connsiteX315" fmla="*/ 387375 w 6067597"/>
                <a:gd name="connsiteY315" fmla="*/ 2629861 h 3998426"/>
                <a:gd name="connsiteX316" fmla="*/ 394166 w 6067597"/>
                <a:gd name="connsiteY316" fmla="*/ 2596283 h 3998426"/>
                <a:gd name="connsiteX317" fmla="*/ 400111 w 6067597"/>
                <a:gd name="connsiteY317" fmla="*/ 2587565 h 3998426"/>
                <a:gd name="connsiteX318" fmla="*/ 119272 w 6067597"/>
                <a:gd name="connsiteY318" fmla="*/ 2101524 h 3998426"/>
                <a:gd name="connsiteX319" fmla="*/ 117871 w 6067597"/>
                <a:gd name="connsiteY319" fmla="*/ 2102476 h 3998426"/>
                <a:gd name="connsiteX320" fmla="*/ 85073 w 6067597"/>
                <a:gd name="connsiteY320" fmla="*/ 2109267 h 3998426"/>
                <a:gd name="connsiteX321" fmla="*/ 0 w 6067597"/>
                <a:gd name="connsiteY321" fmla="*/ 2024194 h 3998426"/>
                <a:gd name="connsiteX322" fmla="*/ 85073 w 6067597"/>
                <a:gd name="connsiteY322" fmla="*/ 1939121 h 3998426"/>
                <a:gd name="connsiteX323" fmla="*/ 103219 w 6067597"/>
                <a:gd name="connsiteY323" fmla="*/ 1942878 h 3998426"/>
                <a:gd name="connsiteX324" fmla="*/ 404405 w 6067597"/>
                <a:gd name="connsiteY324" fmla="*/ 1420121 h 3998426"/>
                <a:gd name="connsiteX325" fmla="*/ 394166 w 6067597"/>
                <a:gd name="connsiteY325" fmla="*/ 1405060 h 3998426"/>
                <a:gd name="connsiteX326" fmla="*/ 387375 w 6067597"/>
                <a:gd name="connsiteY326" fmla="*/ 1372262 h 3998426"/>
                <a:gd name="connsiteX327" fmla="*/ 472448 w 6067597"/>
                <a:gd name="connsiteY327" fmla="*/ 1287189 h 3998426"/>
                <a:gd name="connsiteX328" fmla="*/ 550730 w 6067597"/>
                <a:gd name="connsiteY328" fmla="*/ 1339464 h 3998426"/>
                <a:gd name="connsiteX329" fmla="*/ 551972 w 6067597"/>
                <a:gd name="connsiteY329" fmla="*/ 1345464 h 3998426"/>
                <a:gd name="connsiteX330" fmla="*/ 1116914 w 6067597"/>
                <a:gd name="connsiteY330" fmla="*/ 1345464 h 3998426"/>
                <a:gd name="connsiteX331" fmla="*/ 1116043 w 6067597"/>
                <a:gd name="connsiteY331" fmla="*/ 1342672 h 3998426"/>
                <a:gd name="connsiteX332" fmla="*/ 1201116 w 6067597"/>
                <a:gd name="connsiteY332" fmla="*/ 1257599 h 3998426"/>
                <a:gd name="connsiteX333" fmla="*/ 1225529 w 6067597"/>
                <a:gd name="connsiteY333" fmla="*/ 1262653 h 3998426"/>
                <a:gd name="connsiteX334" fmla="*/ 1509279 w 6067597"/>
                <a:gd name="connsiteY334" fmla="*/ 770162 h 3998426"/>
                <a:gd name="connsiteX335" fmla="*/ 1494566 w 6067597"/>
                <a:gd name="connsiteY335" fmla="*/ 748520 h 3998426"/>
                <a:gd name="connsiteX336" fmla="*/ 1487775 w 6067597"/>
                <a:gd name="connsiteY336" fmla="*/ 715722 h 3998426"/>
                <a:gd name="connsiteX337" fmla="*/ 1572848 w 6067597"/>
                <a:gd name="connsiteY337" fmla="*/ 630649 h 3998426"/>
                <a:gd name="connsiteX338" fmla="*/ 1651130 w 6067597"/>
                <a:gd name="connsiteY338" fmla="*/ 682924 h 3998426"/>
                <a:gd name="connsiteX339" fmla="*/ 1655904 w 6067597"/>
                <a:gd name="connsiteY339" fmla="*/ 705978 h 3998426"/>
                <a:gd name="connsiteX340" fmla="*/ 2252137 w 6067597"/>
                <a:gd name="connsiteY340" fmla="*/ 705978 h 3998426"/>
                <a:gd name="connsiteX341" fmla="*/ 2258422 w 6067597"/>
                <a:gd name="connsiteY341" fmla="*/ 685130 h 3998426"/>
                <a:gd name="connsiteX342" fmla="*/ 2295678 w 6067597"/>
                <a:gd name="connsiteY342" fmla="*/ 654084 h 3998426"/>
                <a:gd name="connsiteX343" fmla="*/ 2326693 w 6067597"/>
                <a:gd name="connsiteY343" fmla="*/ 647811 h 3998426"/>
                <a:gd name="connsiteX344" fmla="*/ 2610356 w 6067597"/>
                <a:gd name="connsiteY344" fmla="*/ 155470 h 3998426"/>
                <a:gd name="connsiteX345" fmla="*/ 2594877 w 6067597"/>
                <a:gd name="connsiteY345" fmla="*/ 144947 h 3998426"/>
                <a:gd name="connsiteX346" fmla="*/ 2569679 w 6067597"/>
                <a:gd name="connsiteY346" fmla="*/ 85072 h 3998426"/>
                <a:gd name="connsiteX347" fmla="*/ 2654752 w 6067597"/>
                <a:gd name="connsiteY347" fmla="*/ 0 h 3998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</a:cxnLst>
              <a:rect l="l" t="t" r="r" b="b"/>
              <a:pathLst>
                <a:path w="6067597" h="3998426">
                  <a:moveTo>
                    <a:pt x="2751292" y="2648105"/>
                  </a:moveTo>
                  <a:lnTo>
                    <a:pt x="2745981" y="2673756"/>
                  </a:lnTo>
                  <a:cubicBezTo>
                    <a:pt x="2732890" y="2704184"/>
                    <a:pt x="2702374" y="2726031"/>
                    <a:pt x="2667699" y="2726031"/>
                  </a:cubicBezTo>
                  <a:lnTo>
                    <a:pt x="2648849" y="2722128"/>
                  </a:lnTo>
                  <a:lnTo>
                    <a:pt x="2365394" y="3213923"/>
                  </a:lnTo>
                  <a:lnTo>
                    <a:pt x="2379798" y="3235111"/>
                  </a:lnTo>
                  <a:cubicBezTo>
                    <a:pt x="2384161" y="3245253"/>
                    <a:pt x="2386589" y="3256350"/>
                    <a:pt x="2386589" y="3267909"/>
                  </a:cubicBezTo>
                  <a:cubicBezTo>
                    <a:pt x="2386589" y="3279468"/>
                    <a:pt x="2384161" y="3290564"/>
                    <a:pt x="2379798" y="3300707"/>
                  </a:cubicBezTo>
                  <a:lnTo>
                    <a:pt x="2363037" y="3325361"/>
                  </a:lnTo>
                  <a:lnTo>
                    <a:pt x="2654946" y="3832069"/>
                  </a:lnTo>
                  <a:lnTo>
                    <a:pt x="2673246" y="3828280"/>
                  </a:lnTo>
                  <a:cubicBezTo>
                    <a:pt x="2696364" y="3828280"/>
                    <a:pt x="2717632" y="3837989"/>
                    <a:pt x="2733121" y="3853478"/>
                  </a:cubicBezTo>
                  <a:lnTo>
                    <a:pt x="2748996" y="3876830"/>
                  </a:lnTo>
                  <a:lnTo>
                    <a:pt x="3362832" y="3876830"/>
                  </a:lnTo>
                  <a:lnTo>
                    <a:pt x="3378334" y="3853478"/>
                  </a:lnTo>
                  <a:cubicBezTo>
                    <a:pt x="3385962" y="3845734"/>
                    <a:pt x="3395094" y="3839434"/>
                    <a:pt x="3405323" y="3835071"/>
                  </a:cubicBezTo>
                  <a:lnTo>
                    <a:pt x="3411361" y="3833850"/>
                  </a:lnTo>
                  <a:lnTo>
                    <a:pt x="3701314" y="3331887"/>
                  </a:lnTo>
                  <a:lnTo>
                    <a:pt x="3695277" y="3327783"/>
                  </a:lnTo>
                  <a:cubicBezTo>
                    <a:pt x="3679788" y="3312294"/>
                    <a:pt x="3670079" y="3291026"/>
                    <a:pt x="3670079" y="3267909"/>
                  </a:cubicBezTo>
                  <a:cubicBezTo>
                    <a:pt x="3671004" y="3244791"/>
                    <a:pt x="3680714" y="3223523"/>
                    <a:pt x="3695971" y="3208034"/>
                  </a:cubicBezTo>
                  <a:lnTo>
                    <a:pt x="3699014" y="3205932"/>
                  </a:lnTo>
                  <a:lnTo>
                    <a:pt x="3421549" y="2725730"/>
                  </a:lnTo>
                  <a:lnTo>
                    <a:pt x="3411162" y="2727881"/>
                  </a:lnTo>
                  <a:cubicBezTo>
                    <a:pt x="3376484" y="2727881"/>
                    <a:pt x="3345969" y="2706034"/>
                    <a:pt x="3332879" y="2675606"/>
                  </a:cubicBezTo>
                  <a:lnTo>
                    <a:pt x="3327185" y="2648105"/>
                  </a:lnTo>
                  <a:close/>
                  <a:moveTo>
                    <a:pt x="3861774" y="2038357"/>
                  </a:moveTo>
                  <a:lnTo>
                    <a:pt x="3861174" y="2041257"/>
                  </a:lnTo>
                  <a:cubicBezTo>
                    <a:pt x="3848084" y="2071685"/>
                    <a:pt x="3817569" y="2093532"/>
                    <a:pt x="3782892" y="2093532"/>
                  </a:cubicBezTo>
                  <a:lnTo>
                    <a:pt x="3759616" y="2088713"/>
                  </a:lnTo>
                  <a:lnTo>
                    <a:pt x="3473610" y="2586718"/>
                  </a:lnTo>
                  <a:lnTo>
                    <a:pt x="3489444" y="2610010"/>
                  </a:lnTo>
                  <a:cubicBezTo>
                    <a:pt x="3493807" y="2620152"/>
                    <a:pt x="3496235" y="2631249"/>
                    <a:pt x="3496235" y="2642808"/>
                  </a:cubicBezTo>
                  <a:cubicBezTo>
                    <a:pt x="3496235" y="2654367"/>
                    <a:pt x="3493807" y="2665463"/>
                    <a:pt x="3489444" y="2675606"/>
                  </a:cubicBezTo>
                  <a:lnTo>
                    <a:pt x="3472559" y="2700443"/>
                  </a:lnTo>
                  <a:lnTo>
                    <a:pt x="3750370" y="3183834"/>
                  </a:lnTo>
                  <a:lnTo>
                    <a:pt x="3755152" y="3182836"/>
                  </a:lnTo>
                  <a:cubicBezTo>
                    <a:pt x="3789829" y="3182836"/>
                    <a:pt x="3820344" y="3204682"/>
                    <a:pt x="3833434" y="3235111"/>
                  </a:cubicBezTo>
                  <a:lnTo>
                    <a:pt x="3840054" y="3267082"/>
                  </a:lnTo>
                  <a:lnTo>
                    <a:pt x="4494338" y="3267082"/>
                  </a:lnTo>
                  <a:lnTo>
                    <a:pt x="4816006" y="2710216"/>
                  </a:lnTo>
                  <a:lnTo>
                    <a:pt x="4804923" y="2702682"/>
                  </a:lnTo>
                  <a:cubicBezTo>
                    <a:pt x="4789434" y="2687193"/>
                    <a:pt x="4779725" y="2665925"/>
                    <a:pt x="4779725" y="2642808"/>
                  </a:cubicBezTo>
                  <a:cubicBezTo>
                    <a:pt x="4779725" y="2619690"/>
                    <a:pt x="4789434" y="2598422"/>
                    <a:pt x="4804923" y="2582933"/>
                  </a:cubicBezTo>
                  <a:lnTo>
                    <a:pt x="4807166" y="2581408"/>
                  </a:lnTo>
                  <a:lnTo>
                    <a:pt x="4520363" y="2082014"/>
                  </a:lnTo>
                  <a:lnTo>
                    <a:pt x="4500463" y="2086134"/>
                  </a:lnTo>
                  <a:cubicBezTo>
                    <a:pt x="4483125" y="2086134"/>
                    <a:pt x="4466827" y="2080672"/>
                    <a:pt x="4453227" y="2071407"/>
                  </a:cubicBezTo>
                  <a:lnTo>
                    <a:pt x="4425900" y="2038357"/>
                  </a:lnTo>
                  <a:close/>
                  <a:moveTo>
                    <a:pt x="1622108" y="2038357"/>
                  </a:moveTo>
                  <a:lnTo>
                    <a:pt x="1610530" y="2055388"/>
                  </a:lnTo>
                  <a:cubicBezTo>
                    <a:pt x="1595041" y="2070877"/>
                    <a:pt x="1573774" y="2080587"/>
                    <a:pt x="1550655" y="2080587"/>
                  </a:cubicBezTo>
                  <a:lnTo>
                    <a:pt x="1548886" y="2080220"/>
                  </a:lnTo>
                  <a:lnTo>
                    <a:pt x="1264284" y="2575779"/>
                  </a:lnTo>
                  <a:lnTo>
                    <a:pt x="1272087" y="2581083"/>
                  </a:lnTo>
                  <a:cubicBezTo>
                    <a:pt x="1287576" y="2596572"/>
                    <a:pt x="1297285" y="2617840"/>
                    <a:pt x="1297285" y="2640958"/>
                  </a:cubicBezTo>
                  <a:cubicBezTo>
                    <a:pt x="1297285" y="2664075"/>
                    <a:pt x="1287576" y="2685343"/>
                    <a:pt x="1272087" y="2700832"/>
                  </a:cubicBezTo>
                  <a:lnTo>
                    <a:pt x="1253858" y="2713225"/>
                  </a:lnTo>
                  <a:lnTo>
                    <a:pt x="1537858" y="3206206"/>
                  </a:lnTo>
                  <a:lnTo>
                    <a:pt x="1549297" y="3198613"/>
                  </a:lnTo>
                  <a:cubicBezTo>
                    <a:pt x="1559439" y="3194394"/>
                    <a:pt x="1570536" y="3192082"/>
                    <a:pt x="1582094" y="3192082"/>
                  </a:cubicBezTo>
                  <a:cubicBezTo>
                    <a:pt x="1616772" y="3192082"/>
                    <a:pt x="1647286" y="3213928"/>
                    <a:pt x="1660376" y="3244357"/>
                  </a:cubicBezTo>
                  <a:lnTo>
                    <a:pt x="1665081" y="3267082"/>
                  </a:lnTo>
                  <a:lnTo>
                    <a:pt x="2216614" y="3267082"/>
                  </a:lnTo>
                  <a:lnTo>
                    <a:pt x="2223233" y="3235111"/>
                  </a:lnTo>
                  <a:cubicBezTo>
                    <a:pt x="2236324" y="3204682"/>
                    <a:pt x="2266838" y="3182836"/>
                    <a:pt x="2301516" y="3182836"/>
                  </a:cubicBezTo>
                  <a:lnTo>
                    <a:pt x="2316723" y="3185985"/>
                  </a:lnTo>
                  <a:lnTo>
                    <a:pt x="2601556" y="2691613"/>
                  </a:lnTo>
                  <a:lnTo>
                    <a:pt x="2589416" y="2673756"/>
                  </a:lnTo>
                  <a:cubicBezTo>
                    <a:pt x="2585053" y="2663613"/>
                    <a:pt x="2582626" y="2652517"/>
                    <a:pt x="2582626" y="2640958"/>
                  </a:cubicBezTo>
                  <a:cubicBezTo>
                    <a:pt x="2582626" y="2629399"/>
                    <a:pt x="2584938" y="2618302"/>
                    <a:pt x="2589157" y="2608160"/>
                  </a:cubicBezTo>
                  <a:lnTo>
                    <a:pt x="2598681" y="2593811"/>
                  </a:lnTo>
                  <a:lnTo>
                    <a:pt x="2309617" y="2090479"/>
                  </a:lnTo>
                  <a:lnTo>
                    <a:pt x="2304235" y="2089643"/>
                  </a:lnTo>
                  <a:cubicBezTo>
                    <a:pt x="2280410" y="2082072"/>
                    <a:pt x="2260791" y="2064078"/>
                    <a:pt x="2250973" y="2041257"/>
                  </a:cubicBezTo>
                  <a:lnTo>
                    <a:pt x="2250373" y="2038357"/>
                  </a:lnTo>
                  <a:close/>
                  <a:moveTo>
                    <a:pt x="2713096" y="1403586"/>
                  </a:moveTo>
                  <a:lnTo>
                    <a:pt x="2687550" y="1420953"/>
                  </a:lnTo>
                  <a:cubicBezTo>
                    <a:pt x="2677407" y="1425317"/>
                    <a:pt x="2666311" y="1427744"/>
                    <a:pt x="2654752" y="1427744"/>
                  </a:cubicBezTo>
                  <a:lnTo>
                    <a:pt x="2654437" y="1427679"/>
                  </a:lnTo>
                  <a:lnTo>
                    <a:pt x="2364036" y="1931525"/>
                  </a:lnTo>
                  <a:lnTo>
                    <a:pt x="2389130" y="1948584"/>
                  </a:lnTo>
                  <a:cubicBezTo>
                    <a:pt x="2404619" y="1964073"/>
                    <a:pt x="2414329" y="1985341"/>
                    <a:pt x="2414329" y="2008459"/>
                  </a:cubicBezTo>
                  <a:cubicBezTo>
                    <a:pt x="2414329" y="2031576"/>
                    <a:pt x="2404619" y="2052844"/>
                    <a:pt x="2389130" y="2068333"/>
                  </a:cubicBezTo>
                  <a:lnTo>
                    <a:pt x="2362362" y="2086531"/>
                  </a:lnTo>
                  <a:lnTo>
                    <a:pt x="2635812" y="2562334"/>
                  </a:lnTo>
                  <a:lnTo>
                    <a:pt x="2667699" y="2555885"/>
                  </a:lnTo>
                  <a:cubicBezTo>
                    <a:pt x="2690816" y="2555885"/>
                    <a:pt x="2712084" y="2565594"/>
                    <a:pt x="2727573" y="2581083"/>
                  </a:cubicBezTo>
                  <a:lnTo>
                    <a:pt x="2740760" y="2600480"/>
                  </a:lnTo>
                  <a:lnTo>
                    <a:pt x="3338945" y="2600480"/>
                  </a:lnTo>
                  <a:lnTo>
                    <a:pt x="3350594" y="2582933"/>
                  </a:lnTo>
                  <a:cubicBezTo>
                    <a:pt x="3365851" y="2567444"/>
                    <a:pt x="3387120" y="2557735"/>
                    <a:pt x="3411162" y="2557735"/>
                  </a:cubicBezTo>
                  <a:lnTo>
                    <a:pt x="3432626" y="2562179"/>
                  </a:lnTo>
                  <a:lnTo>
                    <a:pt x="3719845" y="2063667"/>
                  </a:lnTo>
                  <a:lnTo>
                    <a:pt x="3704610" y="2041257"/>
                  </a:lnTo>
                  <a:cubicBezTo>
                    <a:pt x="3700246" y="2031114"/>
                    <a:pt x="3697819" y="2020018"/>
                    <a:pt x="3697819" y="2008459"/>
                  </a:cubicBezTo>
                  <a:cubicBezTo>
                    <a:pt x="3697819" y="1996900"/>
                    <a:pt x="3700246" y="1985804"/>
                    <a:pt x="3704610" y="1975661"/>
                  </a:cubicBezTo>
                  <a:lnTo>
                    <a:pt x="3718602" y="1955078"/>
                  </a:lnTo>
                  <a:lnTo>
                    <a:pt x="3428683" y="1453324"/>
                  </a:lnTo>
                  <a:lnTo>
                    <a:pt x="3409311" y="1457335"/>
                  </a:lnTo>
                  <a:cubicBezTo>
                    <a:pt x="3374635" y="1457335"/>
                    <a:pt x="3344119" y="1435488"/>
                    <a:pt x="3331029" y="1405060"/>
                  </a:cubicBezTo>
                  <a:lnTo>
                    <a:pt x="3330724" y="1403586"/>
                  </a:lnTo>
                  <a:close/>
                  <a:moveTo>
                    <a:pt x="4945558" y="1393089"/>
                  </a:moveTo>
                  <a:lnTo>
                    <a:pt x="4943080" y="1405060"/>
                  </a:lnTo>
                  <a:cubicBezTo>
                    <a:pt x="4929990" y="1435488"/>
                    <a:pt x="4899475" y="1457335"/>
                    <a:pt x="4864798" y="1457335"/>
                  </a:cubicBezTo>
                  <a:lnTo>
                    <a:pt x="4854215" y="1455144"/>
                  </a:lnTo>
                  <a:lnTo>
                    <a:pt x="4567772" y="1952122"/>
                  </a:lnTo>
                  <a:lnTo>
                    <a:pt x="4578745" y="1968263"/>
                  </a:lnTo>
                  <a:cubicBezTo>
                    <a:pt x="4583108" y="1978406"/>
                    <a:pt x="4585536" y="1989502"/>
                    <a:pt x="4585536" y="2001061"/>
                  </a:cubicBezTo>
                  <a:cubicBezTo>
                    <a:pt x="4585536" y="2012620"/>
                    <a:pt x="4583108" y="2023716"/>
                    <a:pt x="4578745" y="2033859"/>
                  </a:cubicBezTo>
                  <a:lnTo>
                    <a:pt x="4562461" y="2057813"/>
                  </a:lnTo>
                  <a:lnTo>
                    <a:pt x="4851988" y="2560387"/>
                  </a:lnTo>
                  <a:lnTo>
                    <a:pt x="4864798" y="2557735"/>
                  </a:lnTo>
                  <a:cubicBezTo>
                    <a:pt x="4899475" y="2557735"/>
                    <a:pt x="4929990" y="2579581"/>
                    <a:pt x="4943080" y="2610010"/>
                  </a:cubicBezTo>
                  <a:lnTo>
                    <a:pt x="4945524" y="2621814"/>
                  </a:lnTo>
                  <a:lnTo>
                    <a:pt x="5510489" y="2621814"/>
                  </a:lnTo>
                  <a:lnTo>
                    <a:pt x="5510241" y="2620615"/>
                  </a:lnTo>
                  <a:cubicBezTo>
                    <a:pt x="5510241" y="2572530"/>
                    <a:pt x="5549079" y="2535542"/>
                    <a:pt x="5595314" y="2535542"/>
                  </a:cubicBezTo>
                  <a:cubicBezTo>
                    <a:pt x="5606873" y="2535542"/>
                    <a:pt x="5617969" y="2537969"/>
                    <a:pt x="5628112" y="2542333"/>
                  </a:cubicBezTo>
                  <a:lnTo>
                    <a:pt x="5635993" y="2547691"/>
                  </a:lnTo>
                  <a:lnTo>
                    <a:pt x="5922730" y="2051297"/>
                  </a:lnTo>
                  <a:lnTo>
                    <a:pt x="5922650" y="2051242"/>
                  </a:lnTo>
                  <a:cubicBezTo>
                    <a:pt x="5907161" y="2035754"/>
                    <a:pt x="5897451" y="2014485"/>
                    <a:pt x="5897451" y="1991369"/>
                  </a:cubicBezTo>
                  <a:cubicBezTo>
                    <a:pt x="5897451" y="1979347"/>
                    <a:pt x="5899879" y="1968020"/>
                    <a:pt x="5904242" y="1957790"/>
                  </a:cubicBezTo>
                  <a:lnTo>
                    <a:pt x="5911949" y="1946490"/>
                  </a:lnTo>
                  <a:lnTo>
                    <a:pt x="5618559" y="1435627"/>
                  </a:lnTo>
                  <a:lnTo>
                    <a:pt x="5611959" y="1436993"/>
                  </a:lnTo>
                  <a:cubicBezTo>
                    <a:pt x="5588840" y="1436993"/>
                    <a:pt x="5567572" y="1427284"/>
                    <a:pt x="5552084" y="1411794"/>
                  </a:cubicBezTo>
                  <a:lnTo>
                    <a:pt x="5539368" y="1393089"/>
                  </a:lnTo>
                  <a:close/>
                  <a:moveTo>
                    <a:pt x="553209" y="1393089"/>
                  </a:moveTo>
                  <a:lnTo>
                    <a:pt x="550730" y="1405060"/>
                  </a:lnTo>
                  <a:cubicBezTo>
                    <a:pt x="537640" y="1435488"/>
                    <a:pt x="507125" y="1457335"/>
                    <a:pt x="472448" y="1457335"/>
                  </a:cubicBezTo>
                  <a:lnTo>
                    <a:pt x="440939" y="1450811"/>
                  </a:lnTo>
                  <a:lnTo>
                    <a:pt x="145534" y="1965181"/>
                  </a:lnTo>
                  <a:lnTo>
                    <a:pt x="163355" y="1991395"/>
                  </a:lnTo>
                  <a:cubicBezTo>
                    <a:pt x="167718" y="2001538"/>
                    <a:pt x="170146" y="2012635"/>
                    <a:pt x="170146" y="2024194"/>
                  </a:cubicBezTo>
                  <a:cubicBezTo>
                    <a:pt x="170146" y="2035753"/>
                    <a:pt x="167718" y="2046849"/>
                    <a:pt x="163355" y="2056992"/>
                  </a:cubicBezTo>
                  <a:lnTo>
                    <a:pt x="155423" y="2068659"/>
                  </a:lnTo>
                  <a:lnTo>
                    <a:pt x="435185" y="2554283"/>
                  </a:lnTo>
                  <a:lnTo>
                    <a:pt x="439651" y="2551319"/>
                  </a:lnTo>
                  <a:cubicBezTo>
                    <a:pt x="449793" y="2547100"/>
                    <a:pt x="460890" y="2544788"/>
                    <a:pt x="472448" y="2544788"/>
                  </a:cubicBezTo>
                  <a:cubicBezTo>
                    <a:pt x="507125" y="2544788"/>
                    <a:pt x="537640" y="2566634"/>
                    <a:pt x="550730" y="2597063"/>
                  </a:cubicBezTo>
                  <a:lnTo>
                    <a:pt x="555855" y="2621814"/>
                  </a:lnTo>
                  <a:lnTo>
                    <a:pt x="1131103" y="2621814"/>
                  </a:lnTo>
                  <a:lnTo>
                    <a:pt x="1133930" y="2608160"/>
                  </a:lnTo>
                  <a:cubicBezTo>
                    <a:pt x="1147021" y="2577731"/>
                    <a:pt x="1177536" y="2555885"/>
                    <a:pt x="1212212" y="2555885"/>
                  </a:cubicBezTo>
                  <a:lnTo>
                    <a:pt x="1217359" y="2556951"/>
                  </a:lnTo>
                  <a:lnTo>
                    <a:pt x="1502485" y="2063345"/>
                  </a:lnTo>
                  <a:lnTo>
                    <a:pt x="1490781" y="2055388"/>
                  </a:lnTo>
                  <a:cubicBezTo>
                    <a:pt x="1475292" y="2039900"/>
                    <a:pt x="1465582" y="2018632"/>
                    <a:pt x="1465582" y="1995515"/>
                  </a:cubicBezTo>
                  <a:cubicBezTo>
                    <a:pt x="1465582" y="1971472"/>
                    <a:pt x="1475292" y="1950204"/>
                    <a:pt x="1490781" y="1934947"/>
                  </a:cubicBezTo>
                  <a:lnTo>
                    <a:pt x="1491201" y="1934668"/>
                  </a:lnTo>
                  <a:lnTo>
                    <a:pt x="1197912" y="1427081"/>
                  </a:lnTo>
                  <a:lnTo>
                    <a:pt x="1168318" y="1420954"/>
                  </a:lnTo>
                  <a:lnTo>
                    <a:pt x="1134618" y="1393089"/>
                  </a:lnTo>
                  <a:close/>
                  <a:moveTo>
                    <a:pt x="3863568" y="753603"/>
                  </a:moveTo>
                  <a:lnTo>
                    <a:pt x="3861174" y="765163"/>
                  </a:lnTo>
                  <a:cubicBezTo>
                    <a:pt x="3848084" y="795592"/>
                    <a:pt x="3817569" y="817439"/>
                    <a:pt x="3782892" y="817439"/>
                  </a:cubicBezTo>
                  <a:lnTo>
                    <a:pt x="3756139" y="811899"/>
                  </a:lnTo>
                  <a:lnTo>
                    <a:pt x="3468099" y="1311649"/>
                  </a:lnTo>
                  <a:lnTo>
                    <a:pt x="3469186" y="1312387"/>
                  </a:lnTo>
                  <a:cubicBezTo>
                    <a:pt x="3484675" y="1327876"/>
                    <a:pt x="3494384" y="1349144"/>
                    <a:pt x="3494384" y="1372262"/>
                  </a:cubicBezTo>
                  <a:cubicBezTo>
                    <a:pt x="3494384" y="1383821"/>
                    <a:pt x="3491956" y="1394917"/>
                    <a:pt x="3487593" y="1405060"/>
                  </a:cubicBezTo>
                  <a:lnTo>
                    <a:pt x="3470480" y="1430233"/>
                  </a:lnTo>
                  <a:lnTo>
                    <a:pt x="3757597" y="1928624"/>
                  </a:lnTo>
                  <a:lnTo>
                    <a:pt x="3782892" y="1923387"/>
                  </a:lnTo>
                  <a:cubicBezTo>
                    <a:pt x="3817569" y="1923387"/>
                    <a:pt x="3848084" y="1945233"/>
                    <a:pt x="3861174" y="1975661"/>
                  </a:cubicBezTo>
                  <a:lnTo>
                    <a:pt x="3862555" y="1982329"/>
                  </a:lnTo>
                  <a:lnTo>
                    <a:pt x="4419178" y="1982329"/>
                  </a:lnTo>
                  <a:lnTo>
                    <a:pt x="4422181" y="1967483"/>
                  </a:lnTo>
                  <a:cubicBezTo>
                    <a:pt x="4435271" y="1936795"/>
                    <a:pt x="4465787" y="1915989"/>
                    <a:pt x="4500463" y="1915989"/>
                  </a:cubicBezTo>
                  <a:lnTo>
                    <a:pt x="4528636" y="1921822"/>
                  </a:lnTo>
                  <a:lnTo>
                    <a:pt x="4809123" y="1434992"/>
                  </a:lnTo>
                  <a:lnTo>
                    <a:pt x="4804923" y="1432137"/>
                  </a:lnTo>
                  <a:cubicBezTo>
                    <a:pt x="4789434" y="1416647"/>
                    <a:pt x="4779725" y="1395379"/>
                    <a:pt x="4779725" y="1372262"/>
                  </a:cubicBezTo>
                  <a:cubicBezTo>
                    <a:pt x="4779725" y="1348220"/>
                    <a:pt x="4789434" y="1326952"/>
                    <a:pt x="4804923" y="1311694"/>
                  </a:cubicBezTo>
                  <a:lnTo>
                    <a:pt x="4812801" y="1306465"/>
                  </a:lnTo>
                  <a:lnTo>
                    <a:pt x="4533745" y="820561"/>
                  </a:lnTo>
                  <a:lnTo>
                    <a:pt x="4504162" y="826687"/>
                  </a:lnTo>
                  <a:cubicBezTo>
                    <a:pt x="4469486" y="826687"/>
                    <a:pt x="4438970" y="804840"/>
                    <a:pt x="4425880" y="774412"/>
                  </a:cubicBezTo>
                  <a:lnTo>
                    <a:pt x="4421571" y="753603"/>
                  </a:lnTo>
                  <a:close/>
                  <a:moveTo>
                    <a:pt x="1647674" y="753603"/>
                  </a:moveTo>
                  <a:lnTo>
                    <a:pt x="1632723" y="775596"/>
                  </a:lnTo>
                  <a:cubicBezTo>
                    <a:pt x="1617234" y="791085"/>
                    <a:pt x="1595966" y="800795"/>
                    <a:pt x="1572848" y="800795"/>
                  </a:cubicBezTo>
                  <a:lnTo>
                    <a:pt x="1548698" y="795794"/>
                  </a:lnTo>
                  <a:lnTo>
                    <a:pt x="1265337" y="1289191"/>
                  </a:lnTo>
                  <a:lnTo>
                    <a:pt x="1279398" y="1309873"/>
                  </a:lnTo>
                  <a:cubicBezTo>
                    <a:pt x="1283761" y="1320016"/>
                    <a:pt x="1286189" y="1331113"/>
                    <a:pt x="1286189" y="1342672"/>
                  </a:cubicBezTo>
                  <a:cubicBezTo>
                    <a:pt x="1286189" y="1365789"/>
                    <a:pt x="1276479" y="1387057"/>
                    <a:pt x="1260990" y="1402546"/>
                  </a:cubicBezTo>
                  <a:lnTo>
                    <a:pt x="1246811" y="1412185"/>
                  </a:lnTo>
                  <a:lnTo>
                    <a:pt x="1534962" y="1913567"/>
                  </a:lnTo>
                  <a:lnTo>
                    <a:pt x="1550655" y="1910442"/>
                  </a:lnTo>
                  <a:cubicBezTo>
                    <a:pt x="1585332" y="1910442"/>
                    <a:pt x="1615847" y="1932288"/>
                    <a:pt x="1628937" y="1962716"/>
                  </a:cubicBezTo>
                  <a:lnTo>
                    <a:pt x="1632998" y="1982328"/>
                  </a:lnTo>
                  <a:lnTo>
                    <a:pt x="2249386" y="1982328"/>
                  </a:lnTo>
                  <a:lnTo>
                    <a:pt x="2250714" y="1975661"/>
                  </a:lnTo>
                  <a:cubicBezTo>
                    <a:pt x="2259152" y="1955375"/>
                    <a:pt x="2275218" y="1938904"/>
                    <a:pt x="2295678" y="1930178"/>
                  </a:cubicBezTo>
                  <a:lnTo>
                    <a:pt x="2310597" y="1927161"/>
                  </a:lnTo>
                  <a:lnTo>
                    <a:pt x="2608346" y="1411702"/>
                  </a:lnTo>
                  <a:lnTo>
                    <a:pt x="2594877" y="1402546"/>
                  </a:lnTo>
                  <a:cubicBezTo>
                    <a:pt x="2579388" y="1387057"/>
                    <a:pt x="2569679" y="1365789"/>
                    <a:pt x="2569679" y="1342672"/>
                  </a:cubicBezTo>
                  <a:cubicBezTo>
                    <a:pt x="2569679" y="1331113"/>
                    <a:pt x="2572106" y="1320016"/>
                    <a:pt x="2576470" y="1309873"/>
                  </a:cubicBezTo>
                  <a:lnTo>
                    <a:pt x="2588764" y="1291789"/>
                  </a:lnTo>
                  <a:lnTo>
                    <a:pt x="2474142" y="1092204"/>
                  </a:lnTo>
                  <a:lnTo>
                    <a:pt x="2313494" y="814175"/>
                  </a:lnTo>
                  <a:lnTo>
                    <a:pt x="2296457" y="810648"/>
                  </a:lnTo>
                  <a:cubicBezTo>
                    <a:pt x="2281243" y="804102"/>
                    <a:pt x="2268174" y="793201"/>
                    <a:pt x="2258909" y="779601"/>
                  </a:cubicBezTo>
                  <a:lnTo>
                    <a:pt x="2250804" y="753603"/>
                  </a:lnTo>
                  <a:close/>
                  <a:moveTo>
                    <a:pt x="2726667" y="127236"/>
                  </a:moveTo>
                  <a:lnTo>
                    <a:pt x="2714627" y="144947"/>
                  </a:lnTo>
                  <a:cubicBezTo>
                    <a:pt x="2706882" y="152691"/>
                    <a:pt x="2697693" y="158991"/>
                    <a:pt x="2687550" y="163354"/>
                  </a:cubicBezTo>
                  <a:lnTo>
                    <a:pt x="2656270" y="169831"/>
                  </a:lnTo>
                  <a:lnTo>
                    <a:pt x="2373638" y="661959"/>
                  </a:lnTo>
                  <a:lnTo>
                    <a:pt x="2389130" y="672491"/>
                  </a:lnTo>
                  <a:cubicBezTo>
                    <a:pt x="2404619" y="687979"/>
                    <a:pt x="2414329" y="709248"/>
                    <a:pt x="2414329" y="732366"/>
                  </a:cubicBezTo>
                  <a:cubicBezTo>
                    <a:pt x="2414329" y="755483"/>
                    <a:pt x="2404619" y="776751"/>
                    <a:pt x="2389130" y="792240"/>
                  </a:cubicBezTo>
                  <a:lnTo>
                    <a:pt x="2365941" y="808005"/>
                  </a:lnTo>
                  <a:lnTo>
                    <a:pt x="2627563" y="1263228"/>
                  </a:lnTo>
                  <a:lnTo>
                    <a:pt x="2654752" y="1257599"/>
                  </a:lnTo>
                  <a:cubicBezTo>
                    <a:pt x="2700988" y="1257599"/>
                    <a:pt x="2739825" y="1296435"/>
                    <a:pt x="2739825" y="1342672"/>
                  </a:cubicBezTo>
                  <a:lnTo>
                    <a:pt x="2737073" y="1355961"/>
                  </a:lnTo>
                  <a:lnTo>
                    <a:pt x="3327534" y="1355961"/>
                  </a:lnTo>
                  <a:lnTo>
                    <a:pt x="3331029" y="1338684"/>
                  </a:lnTo>
                  <a:cubicBezTo>
                    <a:pt x="3344119" y="1307995"/>
                    <a:pt x="3374635" y="1287189"/>
                    <a:pt x="3409311" y="1287189"/>
                  </a:cubicBezTo>
                  <a:lnTo>
                    <a:pt x="3424449" y="1290324"/>
                  </a:lnTo>
                  <a:lnTo>
                    <a:pt x="3713854" y="789310"/>
                  </a:lnTo>
                  <a:lnTo>
                    <a:pt x="3717144" y="783600"/>
                  </a:lnTo>
                  <a:lnTo>
                    <a:pt x="3704610" y="765163"/>
                  </a:lnTo>
                  <a:cubicBezTo>
                    <a:pt x="3700246" y="755021"/>
                    <a:pt x="3697819" y="743924"/>
                    <a:pt x="3697819" y="732366"/>
                  </a:cubicBezTo>
                  <a:cubicBezTo>
                    <a:pt x="3697819" y="720807"/>
                    <a:pt x="3700246" y="709710"/>
                    <a:pt x="3704610" y="699567"/>
                  </a:cubicBezTo>
                  <a:lnTo>
                    <a:pt x="3710880" y="690343"/>
                  </a:lnTo>
                  <a:lnTo>
                    <a:pt x="3422665" y="188490"/>
                  </a:lnTo>
                  <a:lnTo>
                    <a:pt x="3413010" y="190489"/>
                  </a:lnTo>
                  <a:cubicBezTo>
                    <a:pt x="3378334" y="190489"/>
                    <a:pt x="3347818" y="168642"/>
                    <a:pt x="3334728" y="138214"/>
                  </a:cubicBezTo>
                  <a:lnTo>
                    <a:pt x="3332455" y="127236"/>
                  </a:lnTo>
                  <a:close/>
                  <a:moveTo>
                    <a:pt x="2654752" y="0"/>
                  </a:moveTo>
                  <a:cubicBezTo>
                    <a:pt x="2689429" y="0"/>
                    <a:pt x="2719944" y="21845"/>
                    <a:pt x="2733034" y="52274"/>
                  </a:cubicBezTo>
                  <a:lnTo>
                    <a:pt x="2738694" y="79611"/>
                  </a:lnTo>
                  <a:lnTo>
                    <a:pt x="3333155" y="79611"/>
                  </a:lnTo>
                  <a:lnTo>
                    <a:pt x="3334728" y="71838"/>
                  </a:lnTo>
                  <a:cubicBezTo>
                    <a:pt x="3347818" y="41149"/>
                    <a:pt x="3378334" y="20343"/>
                    <a:pt x="3413010" y="20343"/>
                  </a:cubicBezTo>
                  <a:cubicBezTo>
                    <a:pt x="3459246" y="20343"/>
                    <a:pt x="3498083" y="59180"/>
                    <a:pt x="3498083" y="105416"/>
                  </a:cubicBezTo>
                  <a:cubicBezTo>
                    <a:pt x="3498083" y="128533"/>
                    <a:pt x="3488373" y="149801"/>
                    <a:pt x="3472885" y="165290"/>
                  </a:cubicBezTo>
                  <a:lnTo>
                    <a:pt x="3466747" y="169463"/>
                  </a:lnTo>
                  <a:lnTo>
                    <a:pt x="3746622" y="656444"/>
                  </a:lnTo>
                  <a:lnTo>
                    <a:pt x="3750094" y="654083"/>
                  </a:lnTo>
                  <a:cubicBezTo>
                    <a:pt x="3760237" y="649720"/>
                    <a:pt x="3771333" y="647293"/>
                    <a:pt x="3782892" y="647293"/>
                  </a:cubicBezTo>
                  <a:cubicBezTo>
                    <a:pt x="3817569" y="647293"/>
                    <a:pt x="3848084" y="669138"/>
                    <a:pt x="3861174" y="699567"/>
                  </a:cubicBezTo>
                  <a:lnTo>
                    <a:pt x="3862501" y="705978"/>
                  </a:lnTo>
                  <a:lnTo>
                    <a:pt x="4427808" y="705978"/>
                  </a:lnTo>
                  <a:lnTo>
                    <a:pt x="4444287" y="681739"/>
                  </a:lnTo>
                  <a:cubicBezTo>
                    <a:pt x="4459776" y="666250"/>
                    <a:pt x="4481044" y="656541"/>
                    <a:pt x="4504162" y="656541"/>
                  </a:cubicBezTo>
                  <a:cubicBezTo>
                    <a:pt x="4550398" y="656541"/>
                    <a:pt x="4589235" y="695378"/>
                    <a:pt x="4589235" y="741614"/>
                  </a:cubicBezTo>
                  <a:cubicBezTo>
                    <a:pt x="4589235" y="753173"/>
                    <a:pt x="4586807" y="764269"/>
                    <a:pt x="4582444" y="774412"/>
                  </a:cubicBezTo>
                  <a:lnTo>
                    <a:pt x="4571497" y="790515"/>
                  </a:lnTo>
                  <a:lnTo>
                    <a:pt x="4857749" y="1288593"/>
                  </a:lnTo>
                  <a:lnTo>
                    <a:pt x="4864798" y="1287189"/>
                  </a:lnTo>
                  <a:cubicBezTo>
                    <a:pt x="4899475" y="1287189"/>
                    <a:pt x="4929990" y="1309035"/>
                    <a:pt x="4943080" y="1339464"/>
                  </a:cubicBezTo>
                  <a:lnTo>
                    <a:pt x="4944322" y="1345464"/>
                  </a:lnTo>
                  <a:lnTo>
                    <a:pt x="5528171" y="1345464"/>
                  </a:lnTo>
                  <a:lnTo>
                    <a:pt x="5533417" y="1319122"/>
                  </a:lnTo>
                  <a:cubicBezTo>
                    <a:pt x="5546073" y="1288693"/>
                    <a:pt x="5575895" y="1266847"/>
                    <a:pt x="5611959" y="1266847"/>
                  </a:cubicBezTo>
                  <a:cubicBezTo>
                    <a:pt x="5658193" y="1266847"/>
                    <a:pt x="5697032" y="1305684"/>
                    <a:pt x="5697032" y="1351920"/>
                  </a:cubicBezTo>
                  <a:cubicBezTo>
                    <a:pt x="5697032" y="1375037"/>
                    <a:pt x="5687322" y="1396306"/>
                    <a:pt x="5671833" y="1411794"/>
                  </a:cubicBezTo>
                  <a:lnTo>
                    <a:pt x="5663233" y="1417641"/>
                  </a:lnTo>
                  <a:lnTo>
                    <a:pt x="5948348" y="1913741"/>
                  </a:lnTo>
                  <a:lnTo>
                    <a:pt x="5949726" y="1912826"/>
                  </a:lnTo>
                  <a:cubicBezTo>
                    <a:pt x="5959869" y="1908608"/>
                    <a:pt x="5970966" y="1906296"/>
                    <a:pt x="5982524" y="1906296"/>
                  </a:cubicBezTo>
                  <a:cubicBezTo>
                    <a:pt x="6028760" y="1906296"/>
                    <a:pt x="6067597" y="1945133"/>
                    <a:pt x="6067597" y="1991369"/>
                  </a:cubicBezTo>
                  <a:cubicBezTo>
                    <a:pt x="6067597" y="2037602"/>
                    <a:pt x="6028760" y="2076441"/>
                    <a:pt x="5982524" y="2076441"/>
                  </a:cubicBezTo>
                  <a:lnTo>
                    <a:pt x="5965562" y="2072929"/>
                  </a:lnTo>
                  <a:lnTo>
                    <a:pt x="5670999" y="2583996"/>
                  </a:lnTo>
                  <a:lnTo>
                    <a:pt x="5673596" y="2587817"/>
                  </a:lnTo>
                  <a:cubicBezTo>
                    <a:pt x="5677959" y="2597959"/>
                    <a:pt x="5680387" y="2609056"/>
                    <a:pt x="5680387" y="2620615"/>
                  </a:cubicBezTo>
                  <a:cubicBezTo>
                    <a:pt x="5680387" y="2666849"/>
                    <a:pt x="5641550" y="2705688"/>
                    <a:pt x="5595314" y="2705688"/>
                  </a:cubicBezTo>
                  <a:cubicBezTo>
                    <a:pt x="5572197" y="2705688"/>
                    <a:pt x="5550928" y="2695978"/>
                    <a:pt x="5535439" y="2680489"/>
                  </a:cubicBezTo>
                  <a:lnTo>
                    <a:pt x="5527927" y="2669439"/>
                  </a:lnTo>
                  <a:lnTo>
                    <a:pt x="4944357" y="2669439"/>
                  </a:lnTo>
                  <a:lnTo>
                    <a:pt x="4943080" y="2675606"/>
                  </a:lnTo>
                  <a:cubicBezTo>
                    <a:pt x="4929990" y="2706034"/>
                    <a:pt x="4899475" y="2727881"/>
                    <a:pt x="4864798" y="2727881"/>
                  </a:cubicBezTo>
                  <a:lnTo>
                    <a:pt x="4861531" y="2727204"/>
                  </a:lnTo>
                  <a:lnTo>
                    <a:pt x="4522913" y="3314707"/>
                  </a:lnTo>
                  <a:lnTo>
                    <a:pt x="3823916" y="3314707"/>
                  </a:lnTo>
                  <a:lnTo>
                    <a:pt x="3815027" y="3327783"/>
                  </a:lnTo>
                  <a:cubicBezTo>
                    <a:pt x="3799538" y="3343272"/>
                    <a:pt x="3778270" y="3352982"/>
                    <a:pt x="3755152" y="3352982"/>
                  </a:cubicBezTo>
                  <a:lnTo>
                    <a:pt x="3745625" y="3351009"/>
                  </a:lnTo>
                  <a:lnTo>
                    <a:pt x="3467168" y="3834133"/>
                  </a:lnTo>
                  <a:lnTo>
                    <a:pt x="3471699" y="3835071"/>
                  </a:lnTo>
                  <a:cubicBezTo>
                    <a:pt x="3502128" y="3848161"/>
                    <a:pt x="3523975" y="3878676"/>
                    <a:pt x="3523975" y="3913353"/>
                  </a:cubicBezTo>
                  <a:cubicBezTo>
                    <a:pt x="3523975" y="3959587"/>
                    <a:pt x="3485136" y="3998426"/>
                    <a:pt x="3438902" y="3998426"/>
                  </a:cubicBezTo>
                  <a:cubicBezTo>
                    <a:pt x="3404224" y="3998426"/>
                    <a:pt x="3373710" y="3976579"/>
                    <a:pt x="3360619" y="3946151"/>
                  </a:cubicBezTo>
                  <a:lnTo>
                    <a:pt x="3356127" y="3924455"/>
                  </a:lnTo>
                  <a:lnTo>
                    <a:pt x="2756020" y="3924455"/>
                  </a:lnTo>
                  <a:lnTo>
                    <a:pt x="2751528" y="3946151"/>
                  </a:lnTo>
                  <a:cubicBezTo>
                    <a:pt x="2738438" y="3976579"/>
                    <a:pt x="2707923" y="3998426"/>
                    <a:pt x="2673246" y="3998426"/>
                  </a:cubicBezTo>
                  <a:cubicBezTo>
                    <a:pt x="2627011" y="3998426"/>
                    <a:pt x="2588173" y="3959587"/>
                    <a:pt x="2588173" y="3913353"/>
                  </a:cubicBezTo>
                  <a:cubicBezTo>
                    <a:pt x="2588173" y="3901794"/>
                    <a:pt x="2590600" y="3890697"/>
                    <a:pt x="2594964" y="3880555"/>
                  </a:cubicBezTo>
                  <a:lnTo>
                    <a:pt x="2613198" y="3853733"/>
                  </a:lnTo>
                  <a:lnTo>
                    <a:pt x="2321471" y="3348850"/>
                  </a:lnTo>
                  <a:lnTo>
                    <a:pt x="2301516" y="3352982"/>
                  </a:lnTo>
                  <a:cubicBezTo>
                    <a:pt x="2278398" y="3352982"/>
                    <a:pt x="2257129" y="3343272"/>
                    <a:pt x="2241641" y="3327783"/>
                  </a:cubicBezTo>
                  <a:lnTo>
                    <a:pt x="2232751" y="3314707"/>
                  </a:lnTo>
                  <a:lnTo>
                    <a:pt x="1657144" y="3314707"/>
                  </a:lnTo>
                  <a:lnTo>
                    <a:pt x="1641969" y="3337029"/>
                  </a:lnTo>
                  <a:cubicBezTo>
                    <a:pt x="1626481" y="3352518"/>
                    <a:pt x="1605212" y="3362228"/>
                    <a:pt x="1582094" y="3362228"/>
                  </a:cubicBezTo>
                  <a:cubicBezTo>
                    <a:pt x="1535860" y="3362228"/>
                    <a:pt x="1497021" y="3323389"/>
                    <a:pt x="1497021" y="3277155"/>
                  </a:cubicBezTo>
                  <a:cubicBezTo>
                    <a:pt x="1497021" y="3265134"/>
                    <a:pt x="1499448" y="3253806"/>
                    <a:pt x="1503812" y="3243577"/>
                  </a:cubicBezTo>
                  <a:lnTo>
                    <a:pt x="1504541" y="3242508"/>
                  </a:lnTo>
                  <a:lnTo>
                    <a:pt x="1205513" y="2724990"/>
                  </a:lnTo>
                  <a:lnTo>
                    <a:pt x="1187193" y="2722142"/>
                  </a:lnTo>
                  <a:cubicBezTo>
                    <a:pt x="1163368" y="2714571"/>
                    <a:pt x="1143748" y="2696577"/>
                    <a:pt x="1133930" y="2673756"/>
                  </a:cubicBezTo>
                  <a:lnTo>
                    <a:pt x="1133036" y="2669439"/>
                  </a:lnTo>
                  <a:lnTo>
                    <a:pt x="546121" y="2669439"/>
                  </a:lnTo>
                  <a:lnTo>
                    <a:pt x="532323" y="2689735"/>
                  </a:lnTo>
                  <a:cubicBezTo>
                    <a:pt x="516834" y="2705224"/>
                    <a:pt x="495567" y="2714934"/>
                    <a:pt x="472448" y="2714934"/>
                  </a:cubicBezTo>
                  <a:cubicBezTo>
                    <a:pt x="426214" y="2714934"/>
                    <a:pt x="387375" y="2676095"/>
                    <a:pt x="387375" y="2629861"/>
                  </a:cubicBezTo>
                  <a:cubicBezTo>
                    <a:pt x="387375" y="2617840"/>
                    <a:pt x="389803" y="2606512"/>
                    <a:pt x="394166" y="2596283"/>
                  </a:cubicBezTo>
                  <a:lnTo>
                    <a:pt x="400111" y="2587565"/>
                  </a:lnTo>
                  <a:lnTo>
                    <a:pt x="119272" y="2101524"/>
                  </a:lnTo>
                  <a:lnTo>
                    <a:pt x="117871" y="2102476"/>
                  </a:lnTo>
                  <a:cubicBezTo>
                    <a:pt x="107729" y="2106839"/>
                    <a:pt x="96632" y="2109267"/>
                    <a:pt x="85073" y="2109267"/>
                  </a:cubicBezTo>
                  <a:cubicBezTo>
                    <a:pt x="38839" y="2109267"/>
                    <a:pt x="0" y="2070428"/>
                    <a:pt x="0" y="2024194"/>
                  </a:cubicBezTo>
                  <a:cubicBezTo>
                    <a:pt x="0" y="1976109"/>
                    <a:pt x="38839" y="1939121"/>
                    <a:pt x="85073" y="1939121"/>
                  </a:cubicBezTo>
                  <a:lnTo>
                    <a:pt x="103219" y="1942878"/>
                  </a:lnTo>
                  <a:lnTo>
                    <a:pt x="404405" y="1420121"/>
                  </a:lnTo>
                  <a:lnTo>
                    <a:pt x="394166" y="1405060"/>
                  </a:lnTo>
                  <a:cubicBezTo>
                    <a:pt x="389803" y="1394917"/>
                    <a:pt x="387375" y="1383821"/>
                    <a:pt x="387375" y="1372262"/>
                  </a:cubicBezTo>
                  <a:cubicBezTo>
                    <a:pt x="387375" y="1324178"/>
                    <a:pt x="426214" y="1287189"/>
                    <a:pt x="472448" y="1287189"/>
                  </a:cubicBezTo>
                  <a:cubicBezTo>
                    <a:pt x="507125" y="1287189"/>
                    <a:pt x="537640" y="1309035"/>
                    <a:pt x="550730" y="1339464"/>
                  </a:cubicBezTo>
                  <a:lnTo>
                    <a:pt x="551972" y="1345464"/>
                  </a:lnTo>
                  <a:lnTo>
                    <a:pt x="1116914" y="1345464"/>
                  </a:lnTo>
                  <a:lnTo>
                    <a:pt x="1116043" y="1342672"/>
                  </a:lnTo>
                  <a:cubicBezTo>
                    <a:pt x="1116043" y="1296435"/>
                    <a:pt x="1153031" y="1257599"/>
                    <a:pt x="1201116" y="1257599"/>
                  </a:cubicBezTo>
                  <a:lnTo>
                    <a:pt x="1225529" y="1262653"/>
                  </a:lnTo>
                  <a:lnTo>
                    <a:pt x="1509279" y="770162"/>
                  </a:lnTo>
                  <a:lnTo>
                    <a:pt x="1494566" y="748520"/>
                  </a:lnTo>
                  <a:cubicBezTo>
                    <a:pt x="1490202" y="738377"/>
                    <a:pt x="1487775" y="727281"/>
                    <a:pt x="1487775" y="715722"/>
                  </a:cubicBezTo>
                  <a:cubicBezTo>
                    <a:pt x="1487775" y="667637"/>
                    <a:pt x="1526614" y="630649"/>
                    <a:pt x="1572848" y="630649"/>
                  </a:cubicBezTo>
                  <a:cubicBezTo>
                    <a:pt x="1607525" y="630649"/>
                    <a:pt x="1638040" y="652495"/>
                    <a:pt x="1651130" y="682924"/>
                  </a:cubicBezTo>
                  <a:lnTo>
                    <a:pt x="1655904" y="705978"/>
                  </a:lnTo>
                  <a:lnTo>
                    <a:pt x="2252137" y="705978"/>
                  </a:lnTo>
                  <a:lnTo>
                    <a:pt x="2258422" y="685130"/>
                  </a:lnTo>
                  <a:cubicBezTo>
                    <a:pt x="2267460" y="671530"/>
                    <a:pt x="2280333" y="660629"/>
                    <a:pt x="2295678" y="654084"/>
                  </a:cubicBezTo>
                  <a:lnTo>
                    <a:pt x="2326693" y="647811"/>
                  </a:lnTo>
                  <a:lnTo>
                    <a:pt x="2610356" y="155470"/>
                  </a:lnTo>
                  <a:lnTo>
                    <a:pt x="2594877" y="144947"/>
                  </a:lnTo>
                  <a:cubicBezTo>
                    <a:pt x="2579388" y="129458"/>
                    <a:pt x="2569679" y="108190"/>
                    <a:pt x="2569679" y="85072"/>
                  </a:cubicBezTo>
                  <a:cubicBezTo>
                    <a:pt x="2569679" y="38836"/>
                    <a:pt x="2608517" y="0"/>
                    <a:pt x="2654752" y="0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D5A81E82-794A-4E93-B631-82D3F7E7F1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547" y="184685"/>
            <a:ext cx="6067597" cy="6067597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E71E387C-4FC3-44EF-828B-747F9B7B6658}"/>
              </a:ext>
            </a:extLst>
          </p:cNvPr>
          <p:cNvGrpSpPr/>
          <p:nvPr/>
        </p:nvGrpSpPr>
        <p:grpSpPr>
          <a:xfrm flipH="1">
            <a:off x="7334691" y="1141781"/>
            <a:ext cx="3111042" cy="4288508"/>
            <a:chOff x="6277020" y="2139413"/>
            <a:chExt cx="3233993" cy="4457995"/>
          </a:xfrm>
        </p:grpSpPr>
        <p:grpSp>
          <p:nvGrpSpPr>
            <p:cNvPr id="48" name="Graphic 71">
              <a:extLst>
                <a:ext uri="{FF2B5EF4-FFF2-40B4-BE49-F238E27FC236}">
                  <a16:creationId xmlns:a16="http://schemas.microsoft.com/office/drawing/2014/main" id="{DF80A0B7-CB98-4DD3-A51A-564BA46DFC73}"/>
                </a:ext>
              </a:extLst>
            </p:cNvPr>
            <p:cNvGrpSpPr/>
            <p:nvPr/>
          </p:nvGrpSpPr>
          <p:grpSpPr>
            <a:xfrm>
              <a:off x="6277020" y="2139413"/>
              <a:ext cx="3233993" cy="4457995"/>
              <a:chOff x="6277020" y="2139413"/>
              <a:chExt cx="3233993" cy="4457995"/>
            </a:xfrm>
          </p:grpSpPr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CA53B31C-3B02-4E7D-8DD1-D1E04D3C1898}"/>
                  </a:ext>
                </a:extLst>
              </p:cNvPr>
              <p:cNvSpPr/>
              <p:nvPr/>
            </p:nvSpPr>
            <p:spPr>
              <a:xfrm>
                <a:off x="7099360" y="2194466"/>
                <a:ext cx="1045418" cy="1664925"/>
              </a:xfrm>
              <a:custGeom>
                <a:avLst/>
                <a:gdLst>
                  <a:gd name="connsiteX0" fmla="*/ 1049314 w 1045418"/>
                  <a:gd name="connsiteY0" fmla="*/ 736645 h 1664925"/>
                  <a:gd name="connsiteX1" fmla="*/ 1001399 w 1045418"/>
                  <a:gd name="connsiteY1" fmla="*/ 335418 h 1664925"/>
                  <a:gd name="connsiteX2" fmla="*/ 836358 w 1045418"/>
                  <a:gd name="connsiteY2" fmla="*/ 106490 h 1664925"/>
                  <a:gd name="connsiteX3" fmla="*/ 543544 w 1045418"/>
                  <a:gd name="connsiteY3" fmla="*/ 497 h 1664925"/>
                  <a:gd name="connsiteX4" fmla="*/ 128765 w 1045418"/>
                  <a:gd name="connsiteY4" fmla="*/ 108910 h 1664925"/>
                  <a:gd name="connsiteX5" fmla="*/ 2444 w 1045418"/>
                  <a:gd name="connsiteY5" fmla="*/ 524174 h 1664925"/>
                  <a:gd name="connsiteX6" fmla="*/ 20835 w 1045418"/>
                  <a:gd name="connsiteY6" fmla="*/ 860063 h 1664925"/>
                  <a:gd name="connsiteX7" fmla="*/ 76978 w 1045418"/>
                  <a:gd name="connsiteY7" fmla="*/ 1026555 h 1664925"/>
                  <a:gd name="connsiteX8" fmla="*/ 139897 w 1045418"/>
                  <a:gd name="connsiteY8" fmla="*/ 1157233 h 1664925"/>
                  <a:gd name="connsiteX9" fmla="*/ 170872 w 1045418"/>
                  <a:gd name="connsiteY9" fmla="*/ 1224023 h 1664925"/>
                  <a:gd name="connsiteX10" fmla="*/ 160708 w 1045418"/>
                  <a:gd name="connsiteY10" fmla="*/ 1293718 h 1664925"/>
                  <a:gd name="connsiteX11" fmla="*/ 162644 w 1045418"/>
                  <a:gd name="connsiteY11" fmla="*/ 1344537 h 1664925"/>
                  <a:gd name="connsiteX12" fmla="*/ 628727 w 1045418"/>
                  <a:gd name="connsiteY12" fmla="*/ 1667358 h 1664925"/>
                  <a:gd name="connsiteX13" fmla="*/ 641794 w 1045418"/>
                  <a:gd name="connsiteY13" fmla="*/ 1667842 h 1664925"/>
                  <a:gd name="connsiteX14" fmla="*/ 709069 w 1045418"/>
                  <a:gd name="connsiteY14" fmla="*/ 1660098 h 1664925"/>
                  <a:gd name="connsiteX15" fmla="*/ 816999 w 1045418"/>
                  <a:gd name="connsiteY15" fmla="*/ 1529905 h 1664925"/>
                  <a:gd name="connsiteX16" fmla="*/ 812643 w 1045418"/>
                  <a:gd name="connsiteY16" fmla="*/ 1453434 h 1664925"/>
                  <a:gd name="connsiteX17" fmla="*/ 826195 w 1045418"/>
                  <a:gd name="connsiteY17" fmla="*/ 1341149 h 1664925"/>
                  <a:gd name="connsiteX18" fmla="*/ 826195 w 1045418"/>
                  <a:gd name="connsiteY18" fmla="*/ 1341149 h 1664925"/>
                  <a:gd name="connsiteX19" fmla="*/ 826195 w 1045418"/>
                  <a:gd name="connsiteY19" fmla="*/ 1341149 h 1664925"/>
                  <a:gd name="connsiteX20" fmla="*/ 891533 w 1045418"/>
                  <a:gd name="connsiteY20" fmla="*/ 1252579 h 1664925"/>
                  <a:gd name="connsiteX21" fmla="*/ 987363 w 1045418"/>
                  <a:gd name="connsiteY21" fmla="*/ 1030911 h 1664925"/>
                  <a:gd name="connsiteX22" fmla="*/ 996559 w 1045418"/>
                  <a:gd name="connsiteY22" fmla="*/ 986868 h 1664925"/>
                  <a:gd name="connsiteX23" fmla="*/ 998011 w 1045418"/>
                  <a:gd name="connsiteY23" fmla="*/ 975252 h 1664925"/>
                  <a:gd name="connsiteX24" fmla="*/ 1049314 w 1045418"/>
                  <a:gd name="connsiteY24" fmla="*/ 736645 h 1664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045418" h="1664925">
                    <a:moveTo>
                      <a:pt x="1049314" y="736645"/>
                    </a:moveTo>
                    <a:cubicBezTo>
                      <a:pt x="1050282" y="669855"/>
                      <a:pt x="1033826" y="406080"/>
                      <a:pt x="1001399" y="335418"/>
                    </a:cubicBezTo>
                    <a:cubicBezTo>
                      <a:pt x="989299" y="309282"/>
                      <a:pt x="862010" y="119558"/>
                      <a:pt x="836358" y="106490"/>
                    </a:cubicBezTo>
                    <a:cubicBezTo>
                      <a:pt x="732301" y="51800"/>
                      <a:pt x="641310" y="1949"/>
                      <a:pt x="543544" y="497"/>
                    </a:cubicBezTo>
                    <a:cubicBezTo>
                      <a:pt x="462234" y="-955"/>
                      <a:pt x="236211" y="-6279"/>
                      <a:pt x="128765" y="108910"/>
                    </a:cubicBezTo>
                    <a:cubicBezTo>
                      <a:pt x="94402" y="146178"/>
                      <a:pt x="16963" y="407532"/>
                      <a:pt x="2444" y="524174"/>
                    </a:cubicBezTo>
                    <a:cubicBezTo>
                      <a:pt x="-7236" y="622424"/>
                      <a:pt x="14543" y="769557"/>
                      <a:pt x="20835" y="860063"/>
                    </a:cubicBezTo>
                    <a:cubicBezTo>
                      <a:pt x="23739" y="901202"/>
                      <a:pt x="74074" y="1016876"/>
                      <a:pt x="76978" y="1026555"/>
                    </a:cubicBezTo>
                    <a:cubicBezTo>
                      <a:pt x="78430" y="1028491"/>
                      <a:pt x="139897" y="1157233"/>
                      <a:pt x="139897" y="1157233"/>
                    </a:cubicBezTo>
                    <a:cubicBezTo>
                      <a:pt x="148125" y="1166428"/>
                      <a:pt x="169420" y="1222087"/>
                      <a:pt x="170872" y="1224023"/>
                    </a:cubicBezTo>
                    <a:cubicBezTo>
                      <a:pt x="163128" y="1258870"/>
                      <a:pt x="163612" y="1279198"/>
                      <a:pt x="160708" y="1293718"/>
                    </a:cubicBezTo>
                    <a:cubicBezTo>
                      <a:pt x="158288" y="1312109"/>
                      <a:pt x="141833" y="1330017"/>
                      <a:pt x="162644" y="1344537"/>
                    </a:cubicBezTo>
                    <a:cubicBezTo>
                      <a:pt x="182004" y="1358088"/>
                      <a:pt x="620499" y="1665906"/>
                      <a:pt x="628727" y="1667358"/>
                    </a:cubicBezTo>
                    <a:cubicBezTo>
                      <a:pt x="634050" y="1669294"/>
                      <a:pt x="638406" y="1669294"/>
                      <a:pt x="641794" y="1667842"/>
                    </a:cubicBezTo>
                    <a:cubicBezTo>
                      <a:pt x="652926" y="1670262"/>
                      <a:pt x="690193" y="1660098"/>
                      <a:pt x="709069" y="1660098"/>
                    </a:cubicBezTo>
                    <a:cubicBezTo>
                      <a:pt x="720685" y="1660098"/>
                      <a:pt x="801027" y="1551200"/>
                      <a:pt x="816999" y="1529905"/>
                    </a:cubicBezTo>
                    <a:cubicBezTo>
                      <a:pt x="812643" y="1499414"/>
                      <a:pt x="813127" y="1493606"/>
                      <a:pt x="812643" y="1453434"/>
                    </a:cubicBezTo>
                    <a:cubicBezTo>
                      <a:pt x="811675" y="1415683"/>
                      <a:pt x="801995" y="1375996"/>
                      <a:pt x="826195" y="1341149"/>
                    </a:cubicBezTo>
                    <a:cubicBezTo>
                      <a:pt x="826195" y="1341149"/>
                      <a:pt x="826195" y="1341149"/>
                      <a:pt x="826195" y="1341149"/>
                    </a:cubicBezTo>
                    <a:cubicBezTo>
                      <a:pt x="826195" y="1341149"/>
                      <a:pt x="826195" y="1341149"/>
                      <a:pt x="826195" y="1341149"/>
                    </a:cubicBezTo>
                    <a:cubicBezTo>
                      <a:pt x="831518" y="1332921"/>
                      <a:pt x="880885" y="1264194"/>
                      <a:pt x="891533" y="1252579"/>
                    </a:cubicBezTo>
                    <a:cubicBezTo>
                      <a:pt x="935092" y="1183852"/>
                      <a:pt x="969939" y="1110770"/>
                      <a:pt x="987363" y="1030911"/>
                    </a:cubicBezTo>
                    <a:cubicBezTo>
                      <a:pt x="989783" y="1015908"/>
                      <a:pt x="992687" y="1001388"/>
                      <a:pt x="996559" y="986868"/>
                    </a:cubicBezTo>
                    <a:cubicBezTo>
                      <a:pt x="997527" y="982996"/>
                      <a:pt x="998011" y="979124"/>
                      <a:pt x="998011" y="975252"/>
                    </a:cubicBezTo>
                    <a:cubicBezTo>
                      <a:pt x="1005271" y="937501"/>
                      <a:pt x="1043506" y="800048"/>
                      <a:pt x="1049314" y="736645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3286DA2D-AD2E-409F-B747-A8DA26A8C503}"/>
                  </a:ext>
                </a:extLst>
              </p:cNvPr>
              <p:cNvSpPr/>
              <p:nvPr/>
            </p:nvSpPr>
            <p:spPr>
              <a:xfrm>
                <a:off x="7251736" y="3408810"/>
                <a:ext cx="648547" cy="450111"/>
              </a:xfrm>
              <a:custGeom>
                <a:avLst/>
                <a:gdLst>
                  <a:gd name="connsiteX0" fmla="*/ 20917 w 648546"/>
                  <a:gd name="connsiteY0" fmla="*/ 0 h 450110"/>
                  <a:gd name="connsiteX1" fmla="*/ 76092 w 648546"/>
                  <a:gd name="connsiteY1" fmla="*/ 67275 h 450110"/>
                  <a:gd name="connsiteX2" fmla="*/ 223709 w 648546"/>
                  <a:gd name="connsiteY2" fmla="*/ 193596 h 450110"/>
                  <a:gd name="connsiteX3" fmla="*/ 359710 w 648546"/>
                  <a:gd name="connsiteY3" fmla="*/ 243447 h 450110"/>
                  <a:gd name="connsiteX4" fmla="*/ 631228 w 648546"/>
                  <a:gd name="connsiteY4" fmla="*/ 175204 h 450110"/>
                  <a:gd name="connsiteX5" fmla="*/ 650588 w 648546"/>
                  <a:gd name="connsiteY5" fmla="*/ 165524 h 450110"/>
                  <a:gd name="connsiteX6" fmla="*/ 505875 w 648546"/>
                  <a:gd name="connsiteY6" fmla="*/ 431719 h 450110"/>
                  <a:gd name="connsiteX7" fmla="*/ 476351 w 648546"/>
                  <a:gd name="connsiteY7" fmla="*/ 453014 h 450110"/>
                  <a:gd name="connsiteX8" fmla="*/ 10269 w 648546"/>
                  <a:gd name="connsiteY8" fmla="*/ 130193 h 450110"/>
                  <a:gd name="connsiteX9" fmla="*/ 8333 w 648546"/>
                  <a:gd name="connsiteY9" fmla="*/ 79374 h 450110"/>
                  <a:gd name="connsiteX10" fmla="*/ 20917 w 648546"/>
                  <a:gd name="connsiteY10" fmla="*/ 0 h 450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48546" h="450110">
                    <a:moveTo>
                      <a:pt x="20917" y="0"/>
                    </a:moveTo>
                    <a:cubicBezTo>
                      <a:pt x="40760" y="25167"/>
                      <a:pt x="64960" y="53723"/>
                      <a:pt x="76092" y="67275"/>
                    </a:cubicBezTo>
                    <a:cubicBezTo>
                      <a:pt x="124975" y="126321"/>
                      <a:pt x="162726" y="148101"/>
                      <a:pt x="223709" y="193596"/>
                    </a:cubicBezTo>
                    <a:cubicBezTo>
                      <a:pt x="262912" y="222635"/>
                      <a:pt x="309375" y="237155"/>
                      <a:pt x="359710" y="243447"/>
                    </a:cubicBezTo>
                    <a:cubicBezTo>
                      <a:pt x="459412" y="255063"/>
                      <a:pt x="547498" y="224571"/>
                      <a:pt x="631228" y="175204"/>
                    </a:cubicBezTo>
                    <a:cubicBezTo>
                      <a:pt x="637520" y="171332"/>
                      <a:pt x="644296" y="168428"/>
                      <a:pt x="650588" y="165524"/>
                    </a:cubicBezTo>
                    <a:cubicBezTo>
                      <a:pt x="634132" y="199888"/>
                      <a:pt x="550886" y="352345"/>
                      <a:pt x="505875" y="431719"/>
                    </a:cubicBezTo>
                    <a:cubicBezTo>
                      <a:pt x="498131" y="445755"/>
                      <a:pt x="493775" y="458822"/>
                      <a:pt x="476351" y="453014"/>
                    </a:cubicBezTo>
                    <a:cubicBezTo>
                      <a:pt x="468124" y="451563"/>
                      <a:pt x="29629" y="143745"/>
                      <a:pt x="10269" y="130193"/>
                    </a:cubicBezTo>
                    <a:cubicBezTo>
                      <a:pt x="-10543" y="115674"/>
                      <a:pt x="6397" y="97766"/>
                      <a:pt x="8333" y="79374"/>
                    </a:cubicBezTo>
                    <a:cubicBezTo>
                      <a:pt x="11721" y="62919"/>
                      <a:pt x="16561" y="46463"/>
                      <a:pt x="20917" y="0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9C937369-B9B6-4268-A219-213E6BFC85A0}"/>
                  </a:ext>
                </a:extLst>
              </p:cNvPr>
              <p:cNvSpPr/>
              <p:nvPr/>
            </p:nvSpPr>
            <p:spPr>
              <a:xfrm>
                <a:off x="8924727" y="6462742"/>
                <a:ext cx="14520" cy="43559"/>
              </a:xfrm>
              <a:custGeom>
                <a:avLst/>
                <a:gdLst>
                  <a:gd name="connsiteX0" fmla="*/ 10915 w 14519"/>
                  <a:gd name="connsiteY0" fmla="*/ 45539 h 43559"/>
                  <a:gd name="connsiteX1" fmla="*/ 751 w 14519"/>
                  <a:gd name="connsiteY1" fmla="*/ 13112 h 43559"/>
                  <a:gd name="connsiteX2" fmla="*/ 6075 w 14519"/>
                  <a:gd name="connsiteY2" fmla="*/ 1012 h 43559"/>
                  <a:gd name="connsiteX3" fmla="*/ 12366 w 14519"/>
                  <a:gd name="connsiteY3" fmla="*/ 528 h 43559"/>
                  <a:gd name="connsiteX4" fmla="*/ 13819 w 14519"/>
                  <a:gd name="connsiteY4" fmla="*/ 13595 h 43559"/>
                  <a:gd name="connsiteX5" fmla="*/ 10915 w 14519"/>
                  <a:gd name="connsiteY5" fmla="*/ 45539 h 435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519" h="43559">
                    <a:moveTo>
                      <a:pt x="10915" y="45539"/>
                    </a:moveTo>
                    <a:cubicBezTo>
                      <a:pt x="267" y="35859"/>
                      <a:pt x="5107" y="23275"/>
                      <a:pt x="751" y="13112"/>
                    </a:cubicBezTo>
                    <a:cubicBezTo>
                      <a:pt x="-1669" y="8272"/>
                      <a:pt x="2203" y="3916"/>
                      <a:pt x="6075" y="1012"/>
                    </a:cubicBezTo>
                    <a:cubicBezTo>
                      <a:pt x="7527" y="44"/>
                      <a:pt x="11399" y="-440"/>
                      <a:pt x="12366" y="528"/>
                    </a:cubicBezTo>
                    <a:cubicBezTo>
                      <a:pt x="15754" y="4399"/>
                      <a:pt x="17691" y="10207"/>
                      <a:pt x="13819" y="13595"/>
                    </a:cubicBezTo>
                    <a:cubicBezTo>
                      <a:pt x="2203" y="23275"/>
                      <a:pt x="21079" y="34407"/>
                      <a:pt x="10915" y="45539"/>
                    </a:cubicBezTo>
                    <a:close/>
                  </a:path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424FB7AA-7913-4736-94C2-45AE3EE816F8}"/>
                  </a:ext>
                </a:extLst>
              </p:cNvPr>
              <p:cNvSpPr/>
              <p:nvPr/>
            </p:nvSpPr>
            <p:spPr>
              <a:xfrm>
                <a:off x="8902315" y="6372764"/>
                <a:ext cx="14520" cy="24199"/>
              </a:xfrm>
              <a:custGeom>
                <a:avLst/>
                <a:gdLst>
                  <a:gd name="connsiteX0" fmla="*/ 5739 w 14519"/>
                  <a:gd name="connsiteY0" fmla="*/ 0 h 24199"/>
                  <a:gd name="connsiteX1" fmla="*/ 15903 w 14519"/>
                  <a:gd name="connsiteY1" fmla="*/ 16940 h 24199"/>
                  <a:gd name="connsiteX2" fmla="*/ 11063 w 14519"/>
                  <a:gd name="connsiteY2" fmla="*/ 28072 h 24199"/>
                  <a:gd name="connsiteX3" fmla="*/ 899 w 14519"/>
                  <a:gd name="connsiteY3" fmla="*/ 11616 h 24199"/>
                  <a:gd name="connsiteX4" fmla="*/ 5739 w 14519"/>
                  <a:gd name="connsiteY4" fmla="*/ 0 h 24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519" h="24199">
                    <a:moveTo>
                      <a:pt x="5739" y="0"/>
                    </a:moveTo>
                    <a:cubicBezTo>
                      <a:pt x="13967" y="2420"/>
                      <a:pt x="15419" y="9680"/>
                      <a:pt x="15903" y="16940"/>
                    </a:cubicBezTo>
                    <a:cubicBezTo>
                      <a:pt x="16387" y="20812"/>
                      <a:pt x="18807" y="28072"/>
                      <a:pt x="11063" y="28072"/>
                    </a:cubicBezTo>
                    <a:cubicBezTo>
                      <a:pt x="899" y="27587"/>
                      <a:pt x="2351" y="18392"/>
                      <a:pt x="899" y="11616"/>
                    </a:cubicBezTo>
                    <a:cubicBezTo>
                      <a:pt x="-553" y="6776"/>
                      <a:pt x="-1037" y="2420"/>
                      <a:pt x="5739" y="0"/>
                    </a:cubicBezTo>
                    <a:close/>
                  </a:path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E09BC13C-33FC-4588-8A82-5F36121C6AB0}"/>
                  </a:ext>
                </a:extLst>
              </p:cNvPr>
              <p:cNvSpPr/>
              <p:nvPr/>
            </p:nvSpPr>
            <p:spPr>
              <a:xfrm>
                <a:off x="6277085" y="2139788"/>
                <a:ext cx="4840" cy="4840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B23ED4CD-2950-44AC-90B4-219913A2ABAD}"/>
                  </a:ext>
                </a:extLst>
              </p:cNvPr>
              <p:cNvSpPr/>
              <p:nvPr/>
            </p:nvSpPr>
            <p:spPr>
              <a:xfrm>
                <a:off x="6277085" y="2139788"/>
                <a:ext cx="4840" cy="4840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EF5D63A8-18A6-4AF1-9335-0C6364436645}"/>
                  </a:ext>
                </a:extLst>
              </p:cNvPr>
              <p:cNvSpPr/>
              <p:nvPr/>
            </p:nvSpPr>
            <p:spPr>
              <a:xfrm>
                <a:off x="8921980" y="6431327"/>
                <a:ext cx="4840" cy="19360"/>
              </a:xfrm>
              <a:custGeom>
                <a:avLst/>
                <a:gdLst>
                  <a:gd name="connsiteX0" fmla="*/ 3982 w 4839"/>
                  <a:gd name="connsiteY0" fmla="*/ 0 h 19359"/>
                  <a:gd name="connsiteX1" fmla="*/ 8338 w 4839"/>
                  <a:gd name="connsiteY1" fmla="*/ 19360 h 19359"/>
                  <a:gd name="connsiteX2" fmla="*/ 3982 w 4839"/>
                  <a:gd name="connsiteY2" fmla="*/ 0 h 19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39" h="19359">
                    <a:moveTo>
                      <a:pt x="3982" y="0"/>
                    </a:moveTo>
                    <a:cubicBezTo>
                      <a:pt x="5918" y="7744"/>
                      <a:pt x="10758" y="12584"/>
                      <a:pt x="8338" y="19360"/>
                    </a:cubicBezTo>
                    <a:cubicBezTo>
                      <a:pt x="110" y="15488"/>
                      <a:pt x="-3278" y="11132"/>
                      <a:pt x="3982" y="0"/>
                    </a:cubicBezTo>
                    <a:close/>
                  </a:path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A18A1017-EA8B-492E-85AF-78A57BB0CEAE}"/>
                  </a:ext>
                </a:extLst>
              </p:cNvPr>
              <p:cNvSpPr/>
              <p:nvPr/>
            </p:nvSpPr>
            <p:spPr>
              <a:xfrm>
                <a:off x="6277085" y="2139788"/>
                <a:ext cx="4840" cy="4840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D6BB5707-5C50-4483-8EB3-CC85038EEB60}"/>
                  </a:ext>
                </a:extLst>
              </p:cNvPr>
              <p:cNvSpPr/>
              <p:nvPr/>
            </p:nvSpPr>
            <p:spPr>
              <a:xfrm>
                <a:off x="6277085" y="2139788"/>
                <a:ext cx="4840" cy="4840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D55A39C6-67EE-477C-80FA-B6944DDC8C6A}"/>
                  </a:ext>
                </a:extLst>
              </p:cNvPr>
              <p:cNvSpPr/>
              <p:nvPr/>
            </p:nvSpPr>
            <p:spPr>
              <a:xfrm>
                <a:off x="6277085" y="2139788"/>
                <a:ext cx="4840" cy="4840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35F6B974-9482-4810-A417-674E6E0520F1}"/>
                  </a:ext>
                </a:extLst>
              </p:cNvPr>
              <p:cNvSpPr/>
              <p:nvPr/>
            </p:nvSpPr>
            <p:spPr>
              <a:xfrm>
                <a:off x="7171701" y="3473664"/>
                <a:ext cx="982500" cy="1432610"/>
              </a:xfrm>
              <a:custGeom>
                <a:avLst/>
                <a:gdLst>
                  <a:gd name="connsiteX0" fmla="*/ 774182 w 982499"/>
                  <a:gd name="connsiteY0" fmla="*/ 264742 h 1432610"/>
                  <a:gd name="connsiteX1" fmla="*/ 743690 w 982499"/>
                  <a:gd name="connsiteY1" fmla="*/ 246835 h 1432610"/>
                  <a:gd name="connsiteX2" fmla="*/ 673028 w 982499"/>
                  <a:gd name="connsiteY2" fmla="*/ 339277 h 1432610"/>
                  <a:gd name="connsiteX3" fmla="*/ 613497 w 982499"/>
                  <a:gd name="connsiteY3" fmla="*/ 375576 h 1432610"/>
                  <a:gd name="connsiteX4" fmla="*/ 569938 w 982499"/>
                  <a:gd name="connsiteY4" fmla="*/ 387676 h 1432610"/>
                  <a:gd name="connsiteX5" fmla="*/ 523959 w 982499"/>
                  <a:gd name="connsiteY5" fmla="*/ 367832 h 1432610"/>
                  <a:gd name="connsiteX6" fmla="*/ 203558 w 982499"/>
                  <a:gd name="connsiteY6" fmla="*/ 142777 h 1432610"/>
                  <a:gd name="connsiteX7" fmla="*/ 87884 w 982499"/>
                  <a:gd name="connsiteY7" fmla="*/ 59531 h 1432610"/>
                  <a:gd name="connsiteX8" fmla="*/ 80140 w 982499"/>
                  <a:gd name="connsiteY8" fmla="*/ 36783 h 1432610"/>
                  <a:gd name="connsiteX9" fmla="*/ 89820 w 982499"/>
                  <a:gd name="connsiteY9" fmla="*/ 0 h 1432610"/>
                  <a:gd name="connsiteX10" fmla="*/ 53521 w 982499"/>
                  <a:gd name="connsiteY10" fmla="*/ 27587 h 1432610"/>
                  <a:gd name="connsiteX11" fmla="*/ 29321 w 982499"/>
                  <a:gd name="connsiteY11" fmla="*/ 66307 h 1432610"/>
                  <a:gd name="connsiteX12" fmla="*/ 5122 w 982499"/>
                  <a:gd name="connsiteY12" fmla="*/ 158265 h 1432610"/>
                  <a:gd name="connsiteX13" fmla="*/ 394250 w 982499"/>
                  <a:gd name="connsiteY13" fmla="*/ 616119 h 1432610"/>
                  <a:gd name="connsiteX14" fmla="*/ 678836 w 982499"/>
                  <a:gd name="connsiteY14" fmla="*/ 999439 h 1432610"/>
                  <a:gd name="connsiteX15" fmla="*/ 982781 w 982499"/>
                  <a:gd name="connsiteY15" fmla="*/ 1436966 h 1432610"/>
                  <a:gd name="connsiteX16" fmla="*/ 889371 w 982499"/>
                  <a:gd name="connsiteY16" fmla="*/ 972820 h 1432610"/>
                  <a:gd name="connsiteX17" fmla="*/ 774182 w 982499"/>
                  <a:gd name="connsiteY17" fmla="*/ 264742 h 1432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82499" h="1432610">
                    <a:moveTo>
                      <a:pt x="774182" y="264742"/>
                    </a:moveTo>
                    <a:cubicBezTo>
                      <a:pt x="772730" y="262806"/>
                      <a:pt x="755306" y="244899"/>
                      <a:pt x="743690" y="246835"/>
                    </a:cubicBezTo>
                    <a:cubicBezTo>
                      <a:pt x="720943" y="263775"/>
                      <a:pt x="675448" y="334921"/>
                      <a:pt x="673028" y="339277"/>
                    </a:cubicBezTo>
                    <a:cubicBezTo>
                      <a:pt x="660444" y="363476"/>
                      <a:pt x="643021" y="377028"/>
                      <a:pt x="613497" y="375576"/>
                    </a:cubicBezTo>
                    <a:cubicBezTo>
                      <a:pt x="598493" y="374608"/>
                      <a:pt x="583006" y="379448"/>
                      <a:pt x="569938" y="387676"/>
                    </a:cubicBezTo>
                    <a:cubicBezTo>
                      <a:pt x="565098" y="389128"/>
                      <a:pt x="532187" y="373640"/>
                      <a:pt x="523959" y="367832"/>
                    </a:cubicBezTo>
                    <a:cubicBezTo>
                      <a:pt x="516699" y="362992"/>
                      <a:pt x="256312" y="179076"/>
                      <a:pt x="203558" y="142777"/>
                    </a:cubicBezTo>
                    <a:cubicBezTo>
                      <a:pt x="203558" y="142777"/>
                      <a:pt x="108211" y="73083"/>
                      <a:pt x="87884" y="59531"/>
                    </a:cubicBezTo>
                    <a:cubicBezTo>
                      <a:pt x="79656" y="53723"/>
                      <a:pt x="77236" y="46947"/>
                      <a:pt x="80140" y="36783"/>
                    </a:cubicBezTo>
                    <a:cubicBezTo>
                      <a:pt x="82076" y="29039"/>
                      <a:pt x="101436" y="1452"/>
                      <a:pt x="89820" y="0"/>
                    </a:cubicBezTo>
                    <a:cubicBezTo>
                      <a:pt x="86432" y="0"/>
                      <a:pt x="63200" y="22747"/>
                      <a:pt x="53521" y="27587"/>
                    </a:cubicBezTo>
                    <a:cubicBezTo>
                      <a:pt x="39485" y="36783"/>
                      <a:pt x="34645" y="51787"/>
                      <a:pt x="29321" y="66307"/>
                    </a:cubicBezTo>
                    <a:cubicBezTo>
                      <a:pt x="27385" y="80342"/>
                      <a:pt x="-14238" y="137937"/>
                      <a:pt x="5122" y="158265"/>
                    </a:cubicBezTo>
                    <a:cubicBezTo>
                      <a:pt x="136283" y="296202"/>
                      <a:pt x="264540" y="477214"/>
                      <a:pt x="394250" y="616119"/>
                    </a:cubicBezTo>
                    <a:cubicBezTo>
                      <a:pt x="461040" y="687266"/>
                      <a:pt x="648828" y="955396"/>
                      <a:pt x="678836" y="999439"/>
                    </a:cubicBezTo>
                    <a:cubicBezTo>
                      <a:pt x="683676" y="999439"/>
                      <a:pt x="929058" y="1381791"/>
                      <a:pt x="982781" y="1436966"/>
                    </a:cubicBezTo>
                    <a:cubicBezTo>
                      <a:pt x="950354" y="1229334"/>
                      <a:pt x="888403" y="974272"/>
                      <a:pt x="889371" y="972820"/>
                    </a:cubicBezTo>
                    <a:cubicBezTo>
                      <a:pt x="890339" y="950072"/>
                      <a:pt x="780474" y="346537"/>
                      <a:pt x="774182" y="26474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91E69BB9-0438-4010-929F-9A7185E6BE63}"/>
                  </a:ext>
                </a:extLst>
              </p:cNvPr>
              <p:cNvSpPr/>
              <p:nvPr/>
            </p:nvSpPr>
            <p:spPr>
              <a:xfrm>
                <a:off x="7690572" y="3865948"/>
                <a:ext cx="469470" cy="1059938"/>
              </a:xfrm>
              <a:custGeom>
                <a:avLst/>
                <a:gdLst>
                  <a:gd name="connsiteX0" fmla="*/ 154157 w 469470"/>
                  <a:gd name="connsiteY0" fmla="*/ 524393 h 1059937"/>
                  <a:gd name="connsiteX1" fmla="*/ 96562 w 469470"/>
                  <a:gd name="connsiteY1" fmla="*/ 234483 h 1059937"/>
                  <a:gd name="connsiteX2" fmla="*/ 82526 w 469470"/>
                  <a:gd name="connsiteY2" fmla="*/ 212703 h 1059937"/>
                  <a:gd name="connsiteX3" fmla="*/ 9444 w 469470"/>
                  <a:gd name="connsiteY3" fmla="*/ 139137 h 1059937"/>
                  <a:gd name="connsiteX4" fmla="*/ 4120 w 469470"/>
                  <a:gd name="connsiteY4" fmla="*/ 107678 h 1059937"/>
                  <a:gd name="connsiteX5" fmla="*/ 22512 w 469470"/>
                  <a:gd name="connsiteY5" fmla="*/ 63151 h 1059937"/>
                  <a:gd name="connsiteX6" fmla="*/ 84462 w 469470"/>
                  <a:gd name="connsiteY6" fmla="*/ 13300 h 1059937"/>
                  <a:gd name="connsiteX7" fmla="*/ 156577 w 469470"/>
                  <a:gd name="connsiteY7" fmla="*/ 232 h 1059937"/>
                  <a:gd name="connsiteX8" fmla="*/ 203040 w 469470"/>
                  <a:gd name="connsiteY8" fmla="*/ 31207 h 1059937"/>
                  <a:gd name="connsiteX9" fmla="*/ 223367 w 469470"/>
                  <a:gd name="connsiteY9" fmla="*/ 182212 h 1059937"/>
                  <a:gd name="connsiteX10" fmla="*/ 249987 w 469470"/>
                  <a:gd name="connsiteY10" fmla="*/ 277558 h 1059937"/>
                  <a:gd name="connsiteX11" fmla="*/ 327909 w 469470"/>
                  <a:gd name="connsiteY11" fmla="*/ 432435 h 1059937"/>
                  <a:gd name="connsiteX12" fmla="*/ 441163 w 469470"/>
                  <a:gd name="connsiteY12" fmla="*/ 846246 h 1059937"/>
                  <a:gd name="connsiteX13" fmla="*/ 472622 w 469470"/>
                  <a:gd name="connsiteY13" fmla="*/ 1062106 h 1059937"/>
                  <a:gd name="connsiteX14" fmla="*/ 169160 w 469470"/>
                  <a:gd name="connsiteY14" fmla="*/ 609091 h 1059937"/>
                  <a:gd name="connsiteX15" fmla="*/ 154157 w 469470"/>
                  <a:gd name="connsiteY15" fmla="*/ 524393 h 10599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9470" h="1059937">
                    <a:moveTo>
                      <a:pt x="154157" y="524393"/>
                    </a:moveTo>
                    <a:cubicBezTo>
                      <a:pt x="134797" y="427595"/>
                      <a:pt x="115438" y="331281"/>
                      <a:pt x="96562" y="234483"/>
                    </a:cubicBezTo>
                    <a:cubicBezTo>
                      <a:pt x="94626" y="224803"/>
                      <a:pt x="88818" y="218995"/>
                      <a:pt x="82526" y="212703"/>
                    </a:cubicBezTo>
                    <a:cubicBezTo>
                      <a:pt x="58327" y="188020"/>
                      <a:pt x="34611" y="162852"/>
                      <a:pt x="9444" y="139137"/>
                    </a:cubicBezTo>
                    <a:cubicBezTo>
                      <a:pt x="-1204" y="128973"/>
                      <a:pt x="-2656" y="120261"/>
                      <a:pt x="4120" y="107678"/>
                    </a:cubicBezTo>
                    <a:cubicBezTo>
                      <a:pt x="11380" y="93158"/>
                      <a:pt x="19124" y="78638"/>
                      <a:pt x="22512" y="63151"/>
                    </a:cubicBezTo>
                    <a:cubicBezTo>
                      <a:pt x="29287" y="28303"/>
                      <a:pt x="52035" y="16203"/>
                      <a:pt x="84462" y="13300"/>
                    </a:cubicBezTo>
                    <a:cubicBezTo>
                      <a:pt x="104306" y="11364"/>
                      <a:pt x="136733" y="4104"/>
                      <a:pt x="156577" y="232"/>
                    </a:cubicBezTo>
                    <a:cubicBezTo>
                      <a:pt x="169644" y="-2672"/>
                      <a:pt x="192392" y="22495"/>
                      <a:pt x="203040" y="31207"/>
                    </a:cubicBezTo>
                    <a:cubicBezTo>
                      <a:pt x="266927" y="86382"/>
                      <a:pt x="231595" y="97998"/>
                      <a:pt x="223367" y="182212"/>
                    </a:cubicBezTo>
                    <a:cubicBezTo>
                      <a:pt x="219495" y="219963"/>
                      <a:pt x="232563" y="240775"/>
                      <a:pt x="249987" y="277558"/>
                    </a:cubicBezTo>
                    <a:cubicBezTo>
                      <a:pt x="278058" y="336605"/>
                      <a:pt x="310486" y="384036"/>
                      <a:pt x="327909" y="432435"/>
                    </a:cubicBezTo>
                    <a:cubicBezTo>
                      <a:pt x="332749" y="437275"/>
                      <a:pt x="432451" y="805107"/>
                      <a:pt x="441163" y="846246"/>
                    </a:cubicBezTo>
                    <a:cubicBezTo>
                      <a:pt x="447455" y="876738"/>
                      <a:pt x="479882" y="1057266"/>
                      <a:pt x="472622" y="1062106"/>
                    </a:cubicBezTo>
                    <a:cubicBezTo>
                      <a:pt x="422771" y="1048554"/>
                      <a:pt x="168192" y="627967"/>
                      <a:pt x="169160" y="609091"/>
                    </a:cubicBezTo>
                    <a:cubicBezTo>
                      <a:pt x="162385" y="588764"/>
                      <a:pt x="158029" y="565048"/>
                      <a:pt x="154157" y="52439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ABAFC3B4-C2B1-4B7B-8227-5941BA13A8D6}"/>
                  </a:ext>
                </a:extLst>
              </p:cNvPr>
              <p:cNvSpPr/>
              <p:nvPr/>
            </p:nvSpPr>
            <p:spPr>
              <a:xfrm>
                <a:off x="8685419" y="5413012"/>
                <a:ext cx="29039" cy="24199"/>
              </a:xfrm>
              <a:custGeom>
                <a:avLst/>
                <a:gdLst>
                  <a:gd name="connsiteX0" fmla="*/ 30007 w 29039"/>
                  <a:gd name="connsiteY0" fmla="*/ 25168 h 24199"/>
                  <a:gd name="connsiteX1" fmla="*/ 0 w 29039"/>
                  <a:gd name="connsiteY1" fmla="*/ 0 h 24199"/>
                  <a:gd name="connsiteX2" fmla="*/ 30007 w 29039"/>
                  <a:gd name="connsiteY2" fmla="*/ 25168 h 24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039" h="24199">
                    <a:moveTo>
                      <a:pt x="30007" y="25168"/>
                    </a:moveTo>
                    <a:cubicBezTo>
                      <a:pt x="16456" y="26136"/>
                      <a:pt x="4840" y="16456"/>
                      <a:pt x="0" y="0"/>
                    </a:cubicBezTo>
                    <a:cubicBezTo>
                      <a:pt x="10648" y="7260"/>
                      <a:pt x="21780" y="14520"/>
                      <a:pt x="30007" y="25168"/>
                    </a:cubicBezTo>
                    <a:close/>
                  </a:path>
                </a:pathLst>
              </a:custGeom>
              <a:solidFill>
                <a:srgbClr val="F1C1AE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D273F24C-C84C-43D3-99FC-DFA7EE0D7AE7}"/>
                  </a:ext>
                </a:extLst>
              </p:cNvPr>
              <p:cNvSpPr/>
              <p:nvPr/>
            </p:nvSpPr>
            <p:spPr>
              <a:xfrm>
                <a:off x="8105318" y="3015810"/>
                <a:ext cx="4840" cy="38719"/>
              </a:xfrm>
              <a:custGeom>
                <a:avLst/>
                <a:gdLst>
                  <a:gd name="connsiteX0" fmla="*/ 4637 w 0"/>
                  <a:gd name="connsiteY0" fmla="*/ 39687 h 38719"/>
                  <a:gd name="connsiteX1" fmla="*/ 281 w 0"/>
                  <a:gd name="connsiteY1" fmla="*/ 39687 h 38719"/>
                  <a:gd name="connsiteX2" fmla="*/ 4637 w 0"/>
                  <a:gd name="connsiteY2" fmla="*/ 0 h 38719"/>
                  <a:gd name="connsiteX3" fmla="*/ 4637 w 0"/>
                  <a:gd name="connsiteY3" fmla="*/ 39687 h 38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h="38719">
                    <a:moveTo>
                      <a:pt x="4637" y="39687"/>
                    </a:moveTo>
                    <a:cubicBezTo>
                      <a:pt x="3185" y="39687"/>
                      <a:pt x="1733" y="39687"/>
                      <a:pt x="281" y="39687"/>
                    </a:cubicBezTo>
                    <a:cubicBezTo>
                      <a:pt x="281" y="26135"/>
                      <a:pt x="-1655" y="12584"/>
                      <a:pt x="4637" y="0"/>
                    </a:cubicBezTo>
                    <a:cubicBezTo>
                      <a:pt x="4637" y="13552"/>
                      <a:pt x="4637" y="26619"/>
                      <a:pt x="4637" y="39687"/>
                    </a:cubicBezTo>
                    <a:close/>
                  </a:path>
                </a:pathLst>
              </a:custGeom>
              <a:solidFill>
                <a:srgbClr val="271F1C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D0F7FFD2-9884-4B02-8063-F67B974ED0A7}"/>
                  </a:ext>
                </a:extLst>
              </p:cNvPr>
              <p:cNvSpPr/>
              <p:nvPr/>
            </p:nvSpPr>
            <p:spPr>
              <a:xfrm>
                <a:off x="8264628" y="3025974"/>
                <a:ext cx="4840" cy="48399"/>
              </a:xfrm>
              <a:custGeom>
                <a:avLst/>
                <a:gdLst>
                  <a:gd name="connsiteX0" fmla="*/ 5044 w 4839"/>
                  <a:gd name="connsiteY0" fmla="*/ 49367 h 48398"/>
                  <a:gd name="connsiteX1" fmla="*/ 1172 w 4839"/>
                  <a:gd name="connsiteY1" fmla="*/ 0 h 48398"/>
                  <a:gd name="connsiteX2" fmla="*/ 5044 w 4839"/>
                  <a:gd name="connsiteY2" fmla="*/ 49367 h 48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39" h="48398">
                    <a:moveTo>
                      <a:pt x="5044" y="49367"/>
                    </a:moveTo>
                    <a:cubicBezTo>
                      <a:pt x="-3668" y="33395"/>
                      <a:pt x="1656" y="16456"/>
                      <a:pt x="1172" y="0"/>
                    </a:cubicBezTo>
                    <a:cubicBezTo>
                      <a:pt x="7464" y="15972"/>
                      <a:pt x="5528" y="32427"/>
                      <a:pt x="5044" y="49367"/>
                    </a:cubicBezTo>
                    <a:close/>
                  </a:path>
                </a:pathLst>
              </a:custGeom>
              <a:solidFill>
                <a:srgbClr val="14100C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A802899D-3BB5-4347-9FF8-507AD7C10EE7}"/>
                  </a:ext>
                </a:extLst>
              </p:cNvPr>
              <p:cNvSpPr/>
              <p:nvPr/>
            </p:nvSpPr>
            <p:spPr>
              <a:xfrm>
                <a:off x="7094544" y="3195491"/>
                <a:ext cx="4840" cy="4840"/>
              </a:xfrm>
              <a:custGeom>
                <a:avLst/>
                <a:gdLst>
                  <a:gd name="connsiteX0" fmla="*/ 0 w 0"/>
                  <a:gd name="connsiteY0" fmla="*/ 363 h 0"/>
                  <a:gd name="connsiteX1" fmla="*/ 0 w 0"/>
                  <a:gd name="connsiteY1" fmla="*/ 363 h 0"/>
                  <a:gd name="connsiteX2" fmla="*/ 0 w 0"/>
                  <a:gd name="connsiteY2" fmla="*/ 363 h 0"/>
                  <a:gd name="connsiteX3" fmla="*/ 0 w 0"/>
                  <a:gd name="connsiteY3" fmla="*/ 363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>
                    <a:moveTo>
                      <a:pt x="0" y="363"/>
                    </a:moveTo>
                    <a:cubicBezTo>
                      <a:pt x="0" y="363"/>
                      <a:pt x="0" y="-121"/>
                      <a:pt x="0" y="363"/>
                    </a:cubicBezTo>
                    <a:cubicBezTo>
                      <a:pt x="0" y="-121"/>
                      <a:pt x="0" y="-121"/>
                      <a:pt x="0" y="363"/>
                    </a:cubicBezTo>
                    <a:lnTo>
                      <a:pt x="0" y="363"/>
                    </a:lnTo>
                    <a:close/>
                  </a:path>
                </a:pathLst>
              </a:custGeom>
              <a:solidFill>
                <a:srgbClr val="080808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F2BE9B15-58CC-4493-BD1D-D9B6A98ABF2B}"/>
                  </a:ext>
                </a:extLst>
              </p:cNvPr>
              <p:cNvSpPr/>
              <p:nvPr/>
            </p:nvSpPr>
            <p:spPr>
              <a:xfrm>
                <a:off x="7001382" y="2139413"/>
                <a:ext cx="1268054" cy="1418090"/>
              </a:xfrm>
              <a:custGeom>
                <a:avLst/>
                <a:gdLst>
                  <a:gd name="connsiteX0" fmla="*/ 1268774 w 1268053"/>
                  <a:gd name="connsiteY0" fmla="*/ 994490 h 1418090"/>
                  <a:gd name="connsiteX1" fmla="*/ 1268290 w 1268053"/>
                  <a:gd name="connsiteY1" fmla="*/ 935443 h 1418090"/>
                  <a:gd name="connsiteX2" fmla="*/ 1269258 w 1268053"/>
                  <a:gd name="connsiteY2" fmla="*/ 879785 h 1418090"/>
                  <a:gd name="connsiteX3" fmla="*/ 1255706 w 1268053"/>
                  <a:gd name="connsiteY3" fmla="*/ 866233 h 1418090"/>
                  <a:gd name="connsiteX4" fmla="*/ 1239250 w 1268053"/>
                  <a:gd name="connsiteY4" fmla="*/ 862845 h 1418090"/>
                  <a:gd name="connsiteX5" fmla="*/ 1224247 w 1268053"/>
                  <a:gd name="connsiteY5" fmla="*/ 817350 h 1418090"/>
                  <a:gd name="connsiteX6" fmla="*/ 1216019 w 1268053"/>
                  <a:gd name="connsiteY6" fmla="*/ 780083 h 1418090"/>
                  <a:gd name="connsiteX7" fmla="*/ 1190851 w 1268053"/>
                  <a:gd name="connsiteY7" fmla="*/ 741364 h 1418090"/>
                  <a:gd name="connsiteX8" fmla="*/ 1190851 w 1268053"/>
                  <a:gd name="connsiteY8" fmla="*/ 689093 h 1418090"/>
                  <a:gd name="connsiteX9" fmla="*/ 1190851 w 1268053"/>
                  <a:gd name="connsiteY9" fmla="*/ 689093 h 1418090"/>
                  <a:gd name="connsiteX10" fmla="*/ 1190851 w 1268053"/>
                  <a:gd name="connsiteY10" fmla="*/ 689093 h 1418090"/>
                  <a:gd name="connsiteX11" fmla="*/ 1190851 w 1268053"/>
                  <a:gd name="connsiteY11" fmla="*/ 689093 h 1418090"/>
                  <a:gd name="connsiteX12" fmla="*/ 1189883 w 1268053"/>
                  <a:gd name="connsiteY12" fmla="*/ 641662 h 1418090"/>
                  <a:gd name="connsiteX13" fmla="*/ 1171492 w 1268053"/>
                  <a:gd name="connsiteY13" fmla="*/ 510016 h 1418090"/>
                  <a:gd name="connsiteX14" fmla="*/ 1166168 w 1268053"/>
                  <a:gd name="connsiteY14" fmla="*/ 461617 h 1418090"/>
                  <a:gd name="connsiteX15" fmla="*/ 1142452 w 1268053"/>
                  <a:gd name="connsiteY15" fmla="*/ 390471 h 1418090"/>
                  <a:gd name="connsiteX16" fmla="*/ 1141484 w 1268053"/>
                  <a:gd name="connsiteY16" fmla="*/ 362399 h 1418090"/>
                  <a:gd name="connsiteX17" fmla="*/ 1120673 w 1268053"/>
                  <a:gd name="connsiteY17" fmla="*/ 278185 h 1418090"/>
                  <a:gd name="connsiteX18" fmla="*/ 1095989 w 1268053"/>
                  <a:gd name="connsiteY18" fmla="*/ 218170 h 1418090"/>
                  <a:gd name="connsiteX19" fmla="*/ 1035974 w 1268053"/>
                  <a:gd name="connsiteY19" fmla="*/ 152348 h 1418090"/>
                  <a:gd name="connsiteX20" fmla="*/ 974992 w 1268053"/>
                  <a:gd name="connsiteY20" fmla="*/ 99593 h 1418090"/>
                  <a:gd name="connsiteX21" fmla="*/ 953212 w 1268053"/>
                  <a:gd name="connsiteY21" fmla="*/ 89913 h 1418090"/>
                  <a:gd name="connsiteX22" fmla="*/ 904329 w 1268053"/>
                  <a:gd name="connsiteY22" fmla="*/ 62326 h 1418090"/>
                  <a:gd name="connsiteX23" fmla="*/ 866578 w 1268053"/>
                  <a:gd name="connsiteY23" fmla="*/ 49742 h 1418090"/>
                  <a:gd name="connsiteX24" fmla="*/ 794947 w 1268053"/>
                  <a:gd name="connsiteY24" fmla="*/ 23122 h 1418090"/>
                  <a:gd name="connsiteX25" fmla="*/ 721865 w 1268053"/>
                  <a:gd name="connsiteY25" fmla="*/ 11507 h 1418090"/>
                  <a:gd name="connsiteX26" fmla="*/ 581024 w 1268053"/>
                  <a:gd name="connsiteY26" fmla="*/ 1343 h 1418090"/>
                  <a:gd name="connsiteX27" fmla="*/ 457122 w 1268053"/>
                  <a:gd name="connsiteY27" fmla="*/ 15379 h 1418090"/>
                  <a:gd name="connsiteX28" fmla="*/ 361292 w 1268053"/>
                  <a:gd name="connsiteY28" fmla="*/ 40546 h 1418090"/>
                  <a:gd name="connsiteX29" fmla="*/ 291598 w 1268053"/>
                  <a:gd name="connsiteY29" fmla="*/ 71037 h 1418090"/>
                  <a:gd name="connsiteX30" fmla="*/ 236423 w 1268053"/>
                  <a:gd name="connsiteY30" fmla="*/ 96689 h 1418090"/>
                  <a:gd name="connsiteX31" fmla="*/ 204964 w 1268053"/>
                  <a:gd name="connsiteY31" fmla="*/ 117501 h 1418090"/>
                  <a:gd name="connsiteX32" fmla="*/ 184152 w 1268053"/>
                  <a:gd name="connsiteY32" fmla="*/ 140248 h 1418090"/>
                  <a:gd name="connsiteX33" fmla="*/ 121233 w 1268053"/>
                  <a:gd name="connsiteY33" fmla="*/ 216718 h 1418090"/>
                  <a:gd name="connsiteX34" fmla="*/ 87838 w 1268053"/>
                  <a:gd name="connsiteY34" fmla="*/ 306257 h 1418090"/>
                  <a:gd name="connsiteX35" fmla="*/ 88322 w 1268053"/>
                  <a:gd name="connsiteY35" fmla="*/ 305773 h 1418090"/>
                  <a:gd name="connsiteX36" fmla="*/ 71382 w 1268053"/>
                  <a:gd name="connsiteY36" fmla="*/ 364335 h 1418090"/>
                  <a:gd name="connsiteX37" fmla="*/ 67994 w 1268053"/>
                  <a:gd name="connsiteY37" fmla="*/ 396763 h 1418090"/>
                  <a:gd name="connsiteX38" fmla="*/ 63155 w 1268053"/>
                  <a:gd name="connsiteY38" fmla="*/ 453390 h 1418090"/>
                  <a:gd name="connsiteX39" fmla="*/ 67994 w 1268053"/>
                  <a:gd name="connsiteY39" fmla="*/ 567127 h 1418090"/>
                  <a:gd name="connsiteX40" fmla="*/ 82030 w 1268053"/>
                  <a:gd name="connsiteY40" fmla="*/ 641178 h 1418090"/>
                  <a:gd name="connsiteX41" fmla="*/ 84450 w 1268053"/>
                  <a:gd name="connsiteY41" fmla="*/ 688125 h 1418090"/>
                  <a:gd name="connsiteX42" fmla="*/ 41859 w 1268053"/>
                  <a:gd name="connsiteY42" fmla="*/ 732652 h 1418090"/>
                  <a:gd name="connsiteX43" fmla="*/ 40407 w 1268053"/>
                  <a:gd name="connsiteY43" fmla="*/ 747655 h 1418090"/>
                  <a:gd name="connsiteX44" fmla="*/ 18143 w 1268053"/>
                  <a:gd name="connsiteY44" fmla="*/ 782503 h 1418090"/>
                  <a:gd name="connsiteX45" fmla="*/ 4108 w 1268053"/>
                  <a:gd name="connsiteY45" fmla="*/ 875913 h 1418090"/>
                  <a:gd name="connsiteX46" fmla="*/ 24435 w 1268053"/>
                  <a:gd name="connsiteY46" fmla="*/ 985778 h 1418090"/>
                  <a:gd name="connsiteX47" fmla="*/ 63639 w 1268053"/>
                  <a:gd name="connsiteY47" fmla="*/ 1045793 h 1418090"/>
                  <a:gd name="connsiteX48" fmla="*/ 51539 w 1268053"/>
                  <a:gd name="connsiteY48" fmla="*/ 1042889 h 1418090"/>
                  <a:gd name="connsiteX49" fmla="*/ 98002 w 1268053"/>
                  <a:gd name="connsiteY49" fmla="*/ 1059829 h 1418090"/>
                  <a:gd name="connsiteX50" fmla="*/ 174472 w 1268053"/>
                  <a:gd name="connsiteY50" fmla="*/ 1080157 h 1418090"/>
                  <a:gd name="connsiteX51" fmla="*/ 168664 w 1268053"/>
                  <a:gd name="connsiteY51" fmla="*/ 1016270 h 1418090"/>
                  <a:gd name="connsiteX52" fmla="*/ 178344 w 1268053"/>
                  <a:gd name="connsiteY52" fmla="*/ 789763 h 1418090"/>
                  <a:gd name="connsiteX53" fmla="*/ 189476 w 1268053"/>
                  <a:gd name="connsiteY53" fmla="*/ 693933 h 1418090"/>
                  <a:gd name="connsiteX54" fmla="*/ 189476 w 1268053"/>
                  <a:gd name="connsiteY54" fmla="*/ 693933 h 1418090"/>
                  <a:gd name="connsiteX55" fmla="*/ 189476 w 1268053"/>
                  <a:gd name="connsiteY55" fmla="*/ 693933 h 1418090"/>
                  <a:gd name="connsiteX56" fmla="*/ 198672 w 1268053"/>
                  <a:gd name="connsiteY56" fmla="*/ 616010 h 1418090"/>
                  <a:gd name="connsiteX57" fmla="*/ 203996 w 1268053"/>
                  <a:gd name="connsiteY57" fmla="*/ 581647 h 1418090"/>
                  <a:gd name="connsiteX58" fmla="*/ 213191 w 1268053"/>
                  <a:gd name="connsiteY58" fmla="*/ 509048 h 1418090"/>
                  <a:gd name="connsiteX59" fmla="*/ 256267 w 1268053"/>
                  <a:gd name="connsiteY59" fmla="*/ 377887 h 1418090"/>
                  <a:gd name="connsiteX60" fmla="*/ 296922 w 1268053"/>
                  <a:gd name="connsiteY60" fmla="*/ 375467 h 1418090"/>
                  <a:gd name="connsiteX61" fmla="*/ 366132 w 1268053"/>
                  <a:gd name="connsiteY61" fmla="*/ 372563 h 1418090"/>
                  <a:gd name="connsiteX62" fmla="*/ 421307 w 1268053"/>
                  <a:gd name="connsiteY62" fmla="*/ 368691 h 1418090"/>
                  <a:gd name="connsiteX63" fmla="*/ 561664 w 1268053"/>
                  <a:gd name="connsiteY63" fmla="*/ 365787 h 1418090"/>
                  <a:gd name="connsiteX64" fmla="*/ 945952 w 1268053"/>
                  <a:gd name="connsiteY64" fmla="*/ 358044 h 1418090"/>
                  <a:gd name="connsiteX65" fmla="*/ 972572 w 1268053"/>
                  <a:gd name="connsiteY65" fmla="*/ 372079 h 1418090"/>
                  <a:gd name="connsiteX66" fmla="*/ 1063562 w 1268053"/>
                  <a:gd name="connsiteY66" fmla="*/ 587455 h 1418090"/>
                  <a:gd name="connsiteX67" fmla="*/ 1097441 w 1268053"/>
                  <a:gd name="connsiteY67" fmla="*/ 737492 h 1418090"/>
                  <a:gd name="connsiteX68" fmla="*/ 1105185 w 1268053"/>
                  <a:gd name="connsiteY68" fmla="*/ 923828 h 1418090"/>
                  <a:gd name="connsiteX69" fmla="*/ 1079050 w 1268053"/>
                  <a:gd name="connsiteY69" fmla="*/ 1083544 h 1418090"/>
                  <a:gd name="connsiteX70" fmla="*/ 1095021 w 1268053"/>
                  <a:gd name="connsiteY70" fmla="*/ 1083544 h 1418090"/>
                  <a:gd name="connsiteX71" fmla="*/ 1118253 w 1268053"/>
                  <a:gd name="connsiteY71" fmla="*/ 1071445 h 1418090"/>
                  <a:gd name="connsiteX72" fmla="*/ 1118253 w 1268053"/>
                  <a:gd name="connsiteY72" fmla="*/ 1071445 h 1418090"/>
                  <a:gd name="connsiteX73" fmla="*/ 1202467 w 1268053"/>
                  <a:gd name="connsiteY73" fmla="*/ 1062733 h 1418090"/>
                  <a:gd name="connsiteX74" fmla="*/ 1135676 w 1268053"/>
                  <a:gd name="connsiteY74" fmla="*/ 1183730 h 1418090"/>
                  <a:gd name="connsiteX75" fmla="*/ 1014679 w 1268053"/>
                  <a:gd name="connsiteY75" fmla="*/ 1292628 h 1418090"/>
                  <a:gd name="connsiteX76" fmla="*/ 929013 w 1268053"/>
                  <a:gd name="connsiteY76" fmla="*/ 1326023 h 1418090"/>
                  <a:gd name="connsiteX77" fmla="*/ 921269 w 1268053"/>
                  <a:gd name="connsiteY77" fmla="*/ 1341511 h 1418090"/>
                  <a:gd name="connsiteX78" fmla="*/ 969184 w 1268053"/>
                  <a:gd name="connsiteY78" fmla="*/ 1420401 h 1418090"/>
                  <a:gd name="connsiteX79" fmla="*/ 1042750 w 1268053"/>
                  <a:gd name="connsiteY79" fmla="*/ 1347803 h 1418090"/>
                  <a:gd name="connsiteX80" fmla="*/ 1056302 w 1268053"/>
                  <a:gd name="connsiteY80" fmla="*/ 1325055 h 1418090"/>
                  <a:gd name="connsiteX81" fmla="*/ 1088245 w 1268053"/>
                  <a:gd name="connsiteY81" fmla="*/ 1294564 h 1418090"/>
                  <a:gd name="connsiteX82" fmla="*/ 1201983 w 1268053"/>
                  <a:gd name="connsiteY82" fmla="*/ 1154691 h 1418090"/>
                  <a:gd name="connsiteX83" fmla="*/ 1236346 w 1268053"/>
                  <a:gd name="connsiteY83" fmla="*/ 1082576 h 1418090"/>
                  <a:gd name="connsiteX84" fmla="*/ 1258126 w 1268053"/>
                  <a:gd name="connsiteY84" fmla="*/ 1045309 h 1418090"/>
                  <a:gd name="connsiteX85" fmla="*/ 1268774 w 1268053"/>
                  <a:gd name="connsiteY85" fmla="*/ 994490 h 1418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</a:cxnLst>
                <a:rect l="l" t="t" r="r" b="b"/>
                <a:pathLst>
                  <a:path w="1268053" h="1418090">
                    <a:moveTo>
                      <a:pt x="1268774" y="994490"/>
                    </a:moveTo>
                    <a:cubicBezTo>
                      <a:pt x="1270226" y="971259"/>
                      <a:pt x="1266838" y="957707"/>
                      <a:pt x="1268290" y="935443"/>
                    </a:cubicBezTo>
                    <a:cubicBezTo>
                      <a:pt x="1262966" y="919472"/>
                      <a:pt x="1274581" y="895756"/>
                      <a:pt x="1269258" y="879785"/>
                    </a:cubicBezTo>
                    <a:cubicBezTo>
                      <a:pt x="1265870" y="873493"/>
                      <a:pt x="1265870" y="873493"/>
                      <a:pt x="1255706" y="866233"/>
                    </a:cubicBezTo>
                    <a:cubicBezTo>
                      <a:pt x="1247478" y="863813"/>
                      <a:pt x="1243122" y="865265"/>
                      <a:pt x="1239250" y="862845"/>
                    </a:cubicBezTo>
                    <a:cubicBezTo>
                      <a:pt x="1215535" y="853649"/>
                      <a:pt x="1225698" y="833322"/>
                      <a:pt x="1224247" y="817350"/>
                    </a:cubicBezTo>
                    <a:cubicBezTo>
                      <a:pt x="1223279" y="803798"/>
                      <a:pt x="1229570" y="788795"/>
                      <a:pt x="1216019" y="780083"/>
                    </a:cubicBezTo>
                    <a:cubicBezTo>
                      <a:pt x="1214567" y="779115"/>
                      <a:pt x="1190367" y="748139"/>
                      <a:pt x="1190851" y="741364"/>
                    </a:cubicBezTo>
                    <a:cubicBezTo>
                      <a:pt x="1189399" y="727328"/>
                      <a:pt x="1191335" y="689577"/>
                      <a:pt x="1190851" y="689093"/>
                    </a:cubicBezTo>
                    <a:cubicBezTo>
                      <a:pt x="1190851" y="689093"/>
                      <a:pt x="1190851" y="689093"/>
                      <a:pt x="1190851" y="689093"/>
                    </a:cubicBezTo>
                    <a:lnTo>
                      <a:pt x="1190851" y="689093"/>
                    </a:lnTo>
                    <a:lnTo>
                      <a:pt x="1190851" y="689093"/>
                    </a:lnTo>
                    <a:cubicBezTo>
                      <a:pt x="1188915" y="685221"/>
                      <a:pt x="1189883" y="653761"/>
                      <a:pt x="1189883" y="641662"/>
                    </a:cubicBezTo>
                    <a:cubicBezTo>
                      <a:pt x="1189399" y="606814"/>
                      <a:pt x="1177299" y="517760"/>
                      <a:pt x="1171492" y="510016"/>
                    </a:cubicBezTo>
                    <a:cubicBezTo>
                      <a:pt x="1166652" y="494045"/>
                      <a:pt x="1171008" y="477589"/>
                      <a:pt x="1166168" y="461617"/>
                    </a:cubicBezTo>
                    <a:cubicBezTo>
                      <a:pt x="1166168" y="436934"/>
                      <a:pt x="1139548" y="416122"/>
                      <a:pt x="1142452" y="390471"/>
                    </a:cubicBezTo>
                    <a:cubicBezTo>
                      <a:pt x="1139548" y="381275"/>
                      <a:pt x="1142452" y="371595"/>
                      <a:pt x="1141484" y="362399"/>
                    </a:cubicBezTo>
                    <a:cubicBezTo>
                      <a:pt x="1138580" y="325132"/>
                      <a:pt x="1145356" y="308193"/>
                      <a:pt x="1120673" y="278185"/>
                    </a:cubicBezTo>
                    <a:cubicBezTo>
                      <a:pt x="1115833" y="269957"/>
                      <a:pt x="1100345" y="225914"/>
                      <a:pt x="1095989" y="218170"/>
                    </a:cubicBezTo>
                    <a:cubicBezTo>
                      <a:pt x="1082437" y="186711"/>
                      <a:pt x="1056786" y="178967"/>
                      <a:pt x="1035974" y="152348"/>
                    </a:cubicBezTo>
                    <a:cubicBezTo>
                      <a:pt x="1019035" y="123308"/>
                      <a:pt x="1005967" y="110725"/>
                      <a:pt x="974992" y="99593"/>
                    </a:cubicBezTo>
                    <a:cubicBezTo>
                      <a:pt x="971120" y="99593"/>
                      <a:pt x="954664" y="94269"/>
                      <a:pt x="953212" y="89913"/>
                    </a:cubicBezTo>
                    <a:cubicBezTo>
                      <a:pt x="945468" y="75877"/>
                      <a:pt x="919333" y="63294"/>
                      <a:pt x="904329" y="62326"/>
                    </a:cubicBezTo>
                    <a:cubicBezTo>
                      <a:pt x="885938" y="58938"/>
                      <a:pt x="882550" y="58454"/>
                      <a:pt x="866578" y="49742"/>
                    </a:cubicBezTo>
                    <a:cubicBezTo>
                      <a:pt x="844798" y="34738"/>
                      <a:pt x="820599" y="27962"/>
                      <a:pt x="794947" y="23122"/>
                    </a:cubicBezTo>
                    <a:cubicBezTo>
                      <a:pt x="770748" y="18767"/>
                      <a:pt x="746064" y="16347"/>
                      <a:pt x="721865" y="11507"/>
                    </a:cubicBezTo>
                    <a:cubicBezTo>
                      <a:pt x="675402" y="2311"/>
                      <a:pt x="627971" y="-2529"/>
                      <a:pt x="581024" y="1343"/>
                    </a:cubicBezTo>
                    <a:cubicBezTo>
                      <a:pt x="539885" y="4731"/>
                      <a:pt x="498262" y="6667"/>
                      <a:pt x="457122" y="15379"/>
                    </a:cubicBezTo>
                    <a:cubicBezTo>
                      <a:pt x="413563" y="25058"/>
                      <a:pt x="401464" y="19735"/>
                      <a:pt x="361292" y="40546"/>
                    </a:cubicBezTo>
                    <a:cubicBezTo>
                      <a:pt x="342417" y="52646"/>
                      <a:pt x="309505" y="57486"/>
                      <a:pt x="291598" y="71037"/>
                    </a:cubicBezTo>
                    <a:cubicBezTo>
                      <a:pt x="284338" y="75877"/>
                      <a:pt x="240295" y="86041"/>
                      <a:pt x="236423" y="96689"/>
                    </a:cubicBezTo>
                    <a:cubicBezTo>
                      <a:pt x="228679" y="102013"/>
                      <a:pt x="206900" y="112661"/>
                      <a:pt x="204964" y="117501"/>
                    </a:cubicBezTo>
                    <a:cubicBezTo>
                      <a:pt x="198188" y="122824"/>
                      <a:pt x="190928" y="134924"/>
                      <a:pt x="184152" y="140248"/>
                    </a:cubicBezTo>
                    <a:cubicBezTo>
                      <a:pt x="144949" y="169287"/>
                      <a:pt x="132849" y="168319"/>
                      <a:pt x="121233" y="216718"/>
                    </a:cubicBezTo>
                    <a:cubicBezTo>
                      <a:pt x="113006" y="236078"/>
                      <a:pt x="96066" y="286897"/>
                      <a:pt x="87838" y="306257"/>
                    </a:cubicBezTo>
                    <a:lnTo>
                      <a:pt x="88322" y="305773"/>
                    </a:lnTo>
                    <a:cubicBezTo>
                      <a:pt x="91226" y="326100"/>
                      <a:pt x="68962" y="344008"/>
                      <a:pt x="71382" y="364335"/>
                    </a:cubicBezTo>
                    <a:cubicBezTo>
                      <a:pt x="66058" y="372079"/>
                      <a:pt x="73318" y="389019"/>
                      <a:pt x="67994" y="396763"/>
                    </a:cubicBezTo>
                    <a:cubicBezTo>
                      <a:pt x="66542" y="412734"/>
                      <a:pt x="64607" y="437418"/>
                      <a:pt x="63155" y="453390"/>
                    </a:cubicBezTo>
                    <a:cubicBezTo>
                      <a:pt x="58799" y="496949"/>
                      <a:pt x="64607" y="523568"/>
                      <a:pt x="67994" y="567127"/>
                    </a:cubicBezTo>
                    <a:cubicBezTo>
                      <a:pt x="69930" y="586003"/>
                      <a:pt x="82030" y="641178"/>
                      <a:pt x="82030" y="641178"/>
                    </a:cubicBezTo>
                    <a:cubicBezTo>
                      <a:pt x="87838" y="648437"/>
                      <a:pt x="83966" y="683285"/>
                      <a:pt x="84450" y="688125"/>
                    </a:cubicBezTo>
                    <a:cubicBezTo>
                      <a:pt x="64607" y="704096"/>
                      <a:pt x="54927" y="711356"/>
                      <a:pt x="41859" y="732652"/>
                    </a:cubicBezTo>
                    <a:lnTo>
                      <a:pt x="40407" y="747655"/>
                    </a:lnTo>
                    <a:cubicBezTo>
                      <a:pt x="36535" y="765563"/>
                      <a:pt x="28791" y="768951"/>
                      <a:pt x="18143" y="782503"/>
                    </a:cubicBezTo>
                    <a:cubicBezTo>
                      <a:pt x="-1216" y="807670"/>
                      <a:pt x="-3636" y="850261"/>
                      <a:pt x="4108" y="875913"/>
                    </a:cubicBezTo>
                    <a:cubicBezTo>
                      <a:pt x="9916" y="895756"/>
                      <a:pt x="22015" y="960127"/>
                      <a:pt x="24435" y="985778"/>
                    </a:cubicBezTo>
                    <a:cubicBezTo>
                      <a:pt x="26855" y="1010946"/>
                      <a:pt x="38955" y="1034177"/>
                      <a:pt x="63639" y="1045793"/>
                    </a:cubicBezTo>
                    <a:lnTo>
                      <a:pt x="51539" y="1042889"/>
                    </a:lnTo>
                    <a:cubicBezTo>
                      <a:pt x="61703" y="1043857"/>
                      <a:pt x="91226" y="1047729"/>
                      <a:pt x="98002" y="1059829"/>
                    </a:cubicBezTo>
                    <a:cubicBezTo>
                      <a:pt x="126557" y="1064185"/>
                      <a:pt x="146885" y="1072897"/>
                      <a:pt x="174472" y="1080157"/>
                    </a:cubicBezTo>
                    <a:cubicBezTo>
                      <a:pt x="177860" y="1058861"/>
                      <a:pt x="169632" y="1017238"/>
                      <a:pt x="168664" y="1016270"/>
                    </a:cubicBezTo>
                    <a:cubicBezTo>
                      <a:pt x="163340" y="931088"/>
                      <a:pt x="164792" y="874461"/>
                      <a:pt x="178344" y="789763"/>
                    </a:cubicBezTo>
                    <a:cubicBezTo>
                      <a:pt x="183668" y="758303"/>
                      <a:pt x="185604" y="725876"/>
                      <a:pt x="189476" y="693933"/>
                    </a:cubicBezTo>
                    <a:cubicBezTo>
                      <a:pt x="189476" y="693933"/>
                      <a:pt x="189476" y="693933"/>
                      <a:pt x="189476" y="693933"/>
                    </a:cubicBezTo>
                    <a:cubicBezTo>
                      <a:pt x="189476" y="693933"/>
                      <a:pt x="189476" y="693933"/>
                      <a:pt x="189476" y="693933"/>
                    </a:cubicBezTo>
                    <a:cubicBezTo>
                      <a:pt x="194800" y="682801"/>
                      <a:pt x="197704" y="614074"/>
                      <a:pt x="198672" y="616010"/>
                    </a:cubicBezTo>
                    <a:cubicBezTo>
                      <a:pt x="205448" y="605362"/>
                      <a:pt x="202544" y="593263"/>
                      <a:pt x="203996" y="581647"/>
                    </a:cubicBezTo>
                    <a:cubicBezTo>
                      <a:pt x="202060" y="554059"/>
                      <a:pt x="211739" y="506628"/>
                      <a:pt x="213191" y="509048"/>
                    </a:cubicBezTo>
                    <a:cubicBezTo>
                      <a:pt x="220935" y="463069"/>
                      <a:pt x="237391" y="419994"/>
                      <a:pt x="256267" y="377887"/>
                    </a:cubicBezTo>
                    <a:cubicBezTo>
                      <a:pt x="269818" y="373531"/>
                      <a:pt x="283370" y="376435"/>
                      <a:pt x="296922" y="375467"/>
                    </a:cubicBezTo>
                    <a:cubicBezTo>
                      <a:pt x="320153" y="374015"/>
                      <a:pt x="343385" y="379339"/>
                      <a:pt x="366132" y="372563"/>
                    </a:cubicBezTo>
                    <a:cubicBezTo>
                      <a:pt x="384040" y="367239"/>
                      <a:pt x="402915" y="369175"/>
                      <a:pt x="421307" y="368691"/>
                    </a:cubicBezTo>
                    <a:cubicBezTo>
                      <a:pt x="468254" y="367723"/>
                      <a:pt x="514717" y="366755"/>
                      <a:pt x="561664" y="365787"/>
                    </a:cubicBezTo>
                    <a:cubicBezTo>
                      <a:pt x="689922" y="363367"/>
                      <a:pt x="817695" y="360947"/>
                      <a:pt x="945952" y="358044"/>
                    </a:cubicBezTo>
                    <a:cubicBezTo>
                      <a:pt x="958052" y="357560"/>
                      <a:pt x="966280" y="359495"/>
                      <a:pt x="972572" y="372079"/>
                    </a:cubicBezTo>
                    <a:cubicBezTo>
                      <a:pt x="1006935" y="442258"/>
                      <a:pt x="1038878" y="513404"/>
                      <a:pt x="1063562" y="587455"/>
                    </a:cubicBezTo>
                    <a:cubicBezTo>
                      <a:pt x="1080017" y="636338"/>
                      <a:pt x="1097441" y="737492"/>
                      <a:pt x="1097441" y="737492"/>
                    </a:cubicBezTo>
                    <a:cubicBezTo>
                      <a:pt x="1097925" y="745235"/>
                      <a:pt x="1105185" y="878817"/>
                      <a:pt x="1105185" y="923828"/>
                    </a:cubicBezTo>
                    <a:cubicBezTo>
                      <a:pt x="1102281" y="948027"/>
                      <a:pt x="1079534" y="1068541"/>
                      <a:pt x="1079050" y="1083544"/>
                    </a:cubicBezTo>
                    <a:cubicBezTo>
                      <a:pt x="1082921" y="1083544"/>
                      <a:pt x="1092601" y="1087900"/>
                      <a:pt x="1095021" y="1083544"/>
                    </a:cubicBezTo>
                    <a:cubicBezTo>
                      <a:pt x="1095021" y="1083544"/>
                      <a:pt x="1108573" y="1074349"/>
                      <a:pt x="1118253" y="1071445"/>
                    </a:cubicBezTo>
                    <a:cubicBezTo>
                      <a:pt x="1118253" y="1071445"/>
                      <a:pt x="1118253" y="1071445"/>
                      <a:pt x="1118253" y="1071445"/>
                    </a:cubicBezTo>
                    <a:cubicBezTo>
                      <a:pt x="1146808" y="1080157"/>
                      <a:pt x="1171492" y="1066121"/>
                      <a:pt x="1202467" y="1062733"/>
                    </a:cubicBezTo>
                    <a:cubicBezTo>
                      <a:pt x="1183107" y="1109680"/>
                      <a:pt x="1165684" y="1143075"/>
                      <a:pt x="1135676" y="1183730"/>
                    </a:cubicBezTo>
                    <a:cubicBezTo>
                      <a:pt x="1103249" y="1227289"/>
                      <a:pt x="1073242" y="1276656"/>
                      <a:pt x="1014679" y="1292628"/>
                    </a:cubicBezTo>
                    <a:cubicBezTo>
                      <a:pt x="1014679" y="1293112"/>
                      <a:pt x="937240" y="1325539"/>
                      <a:pt x="929013" y="1326023"/>
                    </a:cubicBezTo>
                    <a:cubicBezTo>
                      <a:pt x="917397" y="1326507"/>
                      <a:pt x="919817" y="1335219"/>
                      <a:pt x="921269" y="1341511"/>
                    </a:cubicBezTo>
                    <a:cubicBezTo>
                      <a:pt x="924173" y="1352643"/>
                      <a:pt x="959020" y="1402978"/>
                      <a:pt x="969184" y="1420401"/>
                    </a:cubicBezTo>
                    <a:cubicBezTo>
                      <a:pt x="994351" y="1395718"/>
                      <a:pt x="1018551" y="1371518"/>
                      <a:pt x="1042750" y="1347803"/>
                    </a:cubicBezTo>
                    <a:cubicBezTo>
                      <a:pt x="1043234" y="1348771"/>
                      <a:pt x="1052914" y="1327959"/>
                      <a:pt x="1056302" y="1325055"/>
                    </a:cubicBezTo>
                    <a:cubicBezTo>
                      <a:pt x="1074694" y="1308116"/>
                      <a:pt x="1074694" y="1308116"/>
                      <a:pt x="1088245" y="1294564"/>
                    </a:cubicBezTo>
                    <a:cubicBezTo>
                      <a:pt x="1131320" y="1252457"/>
                      <a:pt x="1171976" y="1207930"/>
                      <a:pt x="1201983" y="1154691"/>
                    </a:cubicBezTo>
                    <a:cubicBezTo>
                      <a:pt x="1213599" y="1133879"/>
                      <a:pt x="1229570" y="1108228"/>
                      <a:pt x="1236346" y="1082576"/>
                    </a:cubicBezTo>
                    <a:cubicBezTo>
                      <a:pt x="1244574" y="1060797"/>
                      <a:pt x="1234410" y="1055957"/>
                      <a:pt x="1258126" y="1045309"/>
                    </a:cubicBezTo>
                    <a:cubicBezTo>
                      <a:pt x="1268774" y="1031273"/>
                      <a:pt x="1270226" y="1013366"/>
                      <a:pt x="1268774" y="994490"/>
                    </a:cubicBezTo>
                    <a:close/>
                  </a:path>
                </a:pathLst>
              </a:custGeom>
              <a:solidFill>
                <a:srgbClr val="080808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849A0291-8F65-4734-96FC-0A346612A17D}"/>
                  </a:ext>
                </a:extLst>
              </p:cNvPr>
              <p:cNvSpPr/>
              <p:nvPr/>
            </p:nvSpPr>
            <p:spPr>
              <a:xfrm>
                <a:off x="6277020" y="3574080"/>
                <a:ext cx="3233993" cy="3023328"/>
              </a:xfrm>
              <a:custGeom>
                <a:avLst/>
                <a:gdLst>
                  <a:gd name="connsiteX0" fmla="*/ 2648459 w 3228213"/>
                  <a:gd name="connsiteY0" fmla="*/ 2975341 h 3020096"/>
                  <a:gd name="connsiteX1" fmla="*/ 2648459 w 3228213"/>
                  <a:gd name="connsiteY1" fmla="*/ 3008253 h 3020096"/>
                  <a:gd name="connsiteX2" fmla="*/ 2528913 w 3228213"/>
                  <a:gd name="connsiteY2" fmla="*/ 3016480 h 3020096"/>
                  <a:gd name="connsiteX3" fmla="*/ 699431 w 3228213"/>
                  <a:gd name="connsiteY3" fmla="*/ 3014545 h 3020096"/>
                  <a:gd name="connsiteX4" fmla="*/ 617153 w 3228213"/>
                  <a:gd name="connsiteY4" fmla="*/ 2980181 h 3020096"/>
                  <a:gd name="connsiteX5" fmla="*/ 642804 w 3228213"/>
                  <a:gd name="connsiteY5" fmla="*/ 2669460 h 3020096"/>
                  <a:gd name="connsiteX6" fmla="*/ 544070 w 3228213"/>
                  <a:gd name="connsiteY6" fmla="*/ 2132715 h 3020096"/>
                  <a:gd name="connsiteX7" fmla="*/ 418717 w 3228213"/>
                  <a:gd name="connsiteY7" fmla="*/ 1942023 h 3020096"/>
                  <a:gd name="connsiteX8" fmla="*/ 282716 w 3228213"/>
                  <a:gd name="connsiteY8" fmla="*/ 1774078 h 3020096"/>
                  <a:gd name="connsiteX9" fmla="*/ 282716 w 3228213"/>
                  <a:gd name="connsiteY9" fmla="*/ 1774078 h 3020096"/>
                  <a:gd name="connsiteX10" fmla="*/ 232865 w 3228213"/>
                  <a:gd name="connsiteY10" fmla="*/ 1706804 h 3020096"/>
                  <a:gd name="connsiteX11" fmla="*/ 205277 w 3228213"/>
                  <a:gd name="connsiteY11" fmla="*/ 1656953 h 3020096"/>
                  <a:gd name="connsiteX12" fmla="*/ 153974 w 3228213"/>
                  <a:gd name="connsiteY12" fmla="*/ 1531115 h 3020096"/>
                  <a:gd name="connsiteX13" fmla="*/ 64920 w 3228213"/>
                  <a:gd name="connsiteY13" fmla="*/ 1322516 h 3020096"/>
                  <a:gd name="connsiteX14" fmla="*/ 49433 w 3228213"/>
                  <a:gd name="connsiteY14" fmla="*/ 1245561 h 3020096"/>
                  <a:gd name="connsiteX15" fmla="*/ 66 w 3228213"/>
                  <a:gd name="connsiteY15" fmla="*/ 785287 h 3020096"/>
                  <a:gd name="connsiteX16" fmla="*/ 68308 w 3228213"/>
                  <a:gd name="connsiteY16" fmla="*/ 599435 h 3020096"/>
                  <a:gd name="connsiteX17" fmla="*/ 362090 w 3228213"/>
                  <a:gd name="connsiteY17" fmla="*/ 396643 h 3020096"/>
                  <a:gd name="connsiteX18" fmla="*/ 653452 w 3228213"/>
                  <a:gd name="connsiteY18" fmla="*/ 221439 h 3020096"/>
                  <a:gd name="connsiteX19" fmla="*/ 737182 w 3228213"/>
                  <a:gd name="connsiteY19" fmla="*/ 167716 h 3020096"/>
                  <a:gd name="connsiteX20" fmla="*/ 826720 w 3228213"/>
                  <a:gd name="connsiteY20" fmla="*/ 24455 h 3020096"/>
                  <a:gd name="connsiteX21" fmla="*/ 848984 w 3228213"/>
                  <a:gd name="connsiteY21" fmla="*/ 3159 h 3020096"/>
                  <a:gd name="connsiteX22" fmla="*/ 889639 w 3228213"/>
                  <a:gd name="connsiteY22" fmla="*/ 5095 h 3020096"/>
                  <a:gd name="connsiteX23" fmla="*/ 893995 w 3228213"/>
                  <a:gd name="connsiteY23" fmla="*/ 22035 h 3020096"/>
                  <a:gd name="connsiteX24" fmla="*/ 903191 w 3228213"/>
                  <a:gd name="connsiteY24" fmla="*/ 57850 h 3020096"/>
                  <a:gd name="connsiteX25" fmla="*/ 1505758 w 3228213"/>
                  <a:gd name="connsiteY25" fmla="*/ 756248 h 3020096"/>
                  <a:gd name="connsiteX26" fmla="*/ 1629176 w 3228213"/>
                  <a:gd name="connsiteY26" fmla="*/ 955167 h 3020096"/>
                  <a:gd name="connsiteX27" fmla="*/ 1755981 w 3228213"/>
                  <a:gd name="connsiteY27" fmla="*/ 1167639 h 3020096"/>
                  <a:gd name="connsiteX28" fmla="*/ 1873107 w 3228213"/>
                  <a:gd name="connsiteY28" fmla="*/ 1327840 h 3020096"/>
                  <a:gd name="connsiteX29" fmla="*/ 1732266 w 3228213"/>
                  <a:gd name="connsiteY29" fmla="*/ 633314 h 3020096"/>
                  <a:gd name="connsiteX30" fmla="*/ 1666443 w 3228213"/>
                  <a:gd name="connsiteY30" fmla="*/ 176912 h 3020096"/>
                  <a:gd name="connsiteX31" fmla="*/ 1671283 w 3228213"/>
                  <a:gd name="connsiteY31" fmla="*/ 159972 h 3020096"/>
                  <a:gd name="connsiteX32" fmla="*/ 1682899 w 3228213"/>
                  <a:gd name="connsiteY32" fmla="*/ 168200 h 3020096"/>
                  <a:gd name="connsiteX33" fmla="*/ 1820352 w 3228213"/>
                  <a:gd name="connsiteY33" fmla="*/ 253382 h 3020096"/>
                  <a:gd name="connsiteX34" fmla="*/ 2311118 w 3228213"/>
                  <a:gd name="connsiteY34" fmla="*/ 446978 h 3020096"/>
                  <a:gd name="connsiteX35" fmla="*/ 2636843 w 3228213"/>
                  <a:gd name="connsiteY35" fmla="*/ 723820 h 3020096"/>
                  <a:gd name="connsiteX36" fmla="*/ 2683790 w 3228213"/>
                  <a:gd name="connsiteY36" fmla="*/ 786739 h 3020096"/>
                  <a:gd name="connsiteX37" fmla="*/ 2787364 w 3228213"/>
                  <a:gd name="connsiteY37" fmla="*/ 919352 h 3020096"/>
                  <a:gd name="connsiteX38" fmla="*/ 3089858 w 3228213"/>
                  <a:gd name="connsiteY38" fmla="*/ 1364139 h 3020096"/>
                  <a:gd name="connsiteX39" fmla="*/ 3109701 w 3228213"/>
                  <a:gd name="connsiteY39" fmla="*/ 1394146 h 3020096"/>
                  <a:gd name="connsiteX40" fmla="*/ 3134869 w 3228213"/>
                  <a:gd name="connsiteY40" fmla="*/ 1436737 h 3020096"/>
                  <a:gd name="connsiteX41" fmla="*/ 3177460 w 3228213"/>
                  <a:gd name="connsiteY41" fmla="*/ 1558703 h 3020096"/>
                  <a:gd name="connsiteX42" fmla="*/ 3220051 w 3228213"/>
                  <a:gd name="connsiteY42" fmla="*/ 1770690 h 3020096"/>
                  <a:gd name="connsiteX43" fmla="*/ 3231183 w 3228213"/>
                  <a:gd name="connsiteY43" fmla="*/ 1852485 h 3020096"/>
                  <a:gd name="connsiteX44" fmla="*/ 3203111 w 3228213"/>
                  <a:gd name="connsiteY44" fmla="*/ 1957027 h 3020096"/>
                  <a:gd name="connsiteX45" fmla="*/ 3175524 w 3228213"/>
                  <a:gd name="connsiteY45" fmla="*/ 1987518 h 3020096"/>
                  <a:gd name="connsiteX46" fmla="*/ 2777200 w 3228213"/>
                  <a:gd name="connsiteY46" fmla="*/ 2064472 h 3020096"/>
                  <a:gd name="connsiteX47" fmla="*/ 2590864 w 3228213"/>
                  <a:gd name="connsiteY47" fmla="*/ 1982678 h 3020096"/>
                  <a:gd name="connsiteX48" fmla="*/ 2485354 w 3228213"/>
                  <a:gd name="connsiteY48" fmla="*/ 2335507 h 3020096"/>
                  <a:gd name="connsiteX49" fmla="*/ 2648459 w 3228213"/>
                  <a:gd name="connsiteY49" fmla="*/ 2975341 h 3020096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77200 w 3232540"/>
                  <a:gd name="connsiteY46" fmla="*/ 2064472 h 3023327"/>
                  <a:gd name="connsiteX47" fmla="*/ 2384298 w 3232540"/>
                  <a:gd name="connsiteY47" fmla="*/ 1825688 h 3023327"/>
                  <a:gd name="connsiteX48" fmla="*/ 2485354 w 3232540"/>
                  <a:gd name="connsiteY48" fmla="*/ 2335507 h 3023327"/>
                  <a:gd name="connsiteX49" fmla="*/ 2648459 w 3232540"/>
                  <a:gd name="connsiteY49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485354 w 3232540"/>
                  <a:gd name="connsiteY48" fmla="*/ 2335507 h 3023327"/>
                  <a:gd name="connsiteX49" fmla="*/ 2648459 w 3232540"/>
                  <a:gd name="connsiteY49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407026 w 3232540"/>
                  <a:gd name="connsiteY48" fmla="*/ 2052784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24399 w 3232540"/>
                  <a:gd name="connsiteY48" fmla="*/ 1972912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24399 w 3232540"/>
                  <a:gd name="connsiteY48" fmla="*/ 1972912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24399 w 3232540"/>
                  <a:gd name="connsiteY48" fmla="*/ 1972912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24399 w 3232540"/>
                  <a:gd name="connsiteY48" fmla="*/ 1972912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24399 w 3232540"/>
                  <a:gd name="connsiteY48" fmla="*/ 1972912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24399 w 3232540"/>
                  <a:gd name="connsiteY48" fmla="*/ 1972912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16136 w 3232540"/>
                  <a:gd name="connsiteY48" fmla="*/ 1967403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16136 w 3232540"/>
                  <a:gd name="connsiteY48" fmla="*/ 1967403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61403 w 3232540"/>
                  <a:gd name="connsiteY48" fmla="*/ 1976456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93352 w 3232540"/>
                  <a:gd name="connsiteY47" fmla="*/ 1880009 h 3023327"/>
                  <a:gd name="connsiteX48" fmla="*/ 2361403 w 3232540"/>
                  <a:gd name="connsiteY48" fmla="*/ 1976456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175524 w 3232540"/>
                  <a:gd name="connsiteY44" fmla="*/ 1987518 h 3023327"/>
                  <a:gd name="connsiteX45" fmla="*/ 2763429 w 3232540"/>
                  <a:gd name="connsiteY45" fmla="*/ 2050701 h 3023327"/>
                  <a:gd name="connsiteX46" fmla="*/ 2393352 w 3232540"/>
                  <a:gd name="connsiteY46" fmla="*/ 1880009 h 3023327"/>
                  <a:gd name="connsiteX47" fmla="*/ 2361403 w 3232540"/>
                  <a:gd name="connsiteY47" fmla="*/ 1976456 h 3023327"/>
                  <a:gd name="connsiteX48" fmla="*/ 2485354 w 3232540"/>
                  <a:gd name="connsiteY48" fmla="*/ 2335507 h 3023327"/>
                  <a:gd name="connsiteX49" fmla="*/ 2648459 w 3232540"/>
                  <a:gd name="connsiteY49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34869 w 3232540"/>
                  <a:gd name="connsiteY39" fmla="*/ 1436737 h 3023327"/>
                  <a:gd name="connsiteX40" fmla="*/ 3177460 w 3232540"/>
                  <a:gd name="connsiteY40" fmla="*/ 1558703 h 3023327"/>
                  <a:gd name="connsiteX41" fmla="*/ 3220051 w 3232540"/>
                  <a:gd name="connsiteY41" fmla="*/ 1770690 h 3023327"/>
                  <a:gd name="connsiteX42" fmla="*/ 3231183 w 3232540"/>
                  <a:gd name="connsiteY42" fmla="*/ 1852485 h 3023327"/>
                  <a:gd name="connsiteX43" fmla="*/ 3175524 w 3232540"/>
                  <a:gd name="connsiteY43" fmla="*/ 1987518 h 3023327"/>
                  <a:gd name="connsiteX44" fmla="*/ 2763429 w 3232540"/>
                  <a:gd name="connsiteY44" fmla="*/ 2050701 h 3023327"/>
                  <a:gd name="connsiteX45" fmla="*/ 2393352 w 3232540"/>
                  <a:gd name="connsiteY45" fmla="*/ 1880009 h 3023327"/>
                  <a:gd name="connsiteX46" fmla="*/ 2361403 w 3232540"/>
                  <a:gd name="connsiteY46" fmla="*/ 1976456 h 3023327"/>
                  <a:gd name="connsiteX47" fmla="*/ 2485354 w 3232540"/>
                  <a:gd name="connsiteY47" fmla="*/ 2335507 h 3023327"/>
                  <a:gd name="connsiteX48" fmla="*/ 2648459 w 3232540"/>
                  <a:gd name="connsiteY48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134869 w 3232540"/>
                  <a:gd name="connsiteY38" fmla="*/ 1436737 h 3023327"/>
                  <a:gd name="connsiteX39" fmla="*/ 3177460 w 3232540"/>
                  <a:gd name="connsiteY39" fmla="*/ 1558703 h 3023327"/>
                  <a:gd name="connsiteX40" fmla="*/ 3220051 w 3232540"/>
                  <a:gd name="connsiteY40" fmla="*/ 1770690 h 3023327"/>
                  <a:gd name="connsiteX41" fmla="*/ 3231183 w 3232540"/>
                  <a:gd name="connsiteY41" fmla="*/ 1852485 h 3023327"/>
                  <a:gd name="connsiteX42" fmla="*/ 3175524 w 3232540"/>
                  <a:gd name="connsiteY42" fmla="*/ 1987518 h 3023327"/>
                  <a:gd name="connsiteX43" fmla="*/ 2763429 w 3232540"/>
                  <a:gd name="connsiteY43" fmla="*/ 2050701 h 3023327"/>
                  <a:gd name="connsiteX44" fmla="*/ 2393352 w 3232540"/>
                  <a:gd name="connsiteY44" fmla="*/ 1880009 h 3023327"/>
                  <a:gd name="connsiteX45" fmla="*/ 2361403 w 3232540"/>
                  <a:gd name="connsiteY45" fmla="*/ 1976456 h 3023327"/>
                  <a:gd name="connsiteX46" fmla="*/ 2485354 w 3232540"/>
                  <a:gd name="connsiteY46" fmla="*/ 2335507 h 3023327"/>
                  <a:gd name="connsiteX47" fmla="*/ 2648459 w 3232540"/>
                  <a:gd name="connsiteY47" fmla="*/ 2975341 h 3023327"/>
                  <a:gd name="connsiteX0" fmla="*/ 2648459 w 3233993"/>
                  <a:gd name="connsiteY0" fmla="*/ 2975341 h 3023327"/>
                  <a:gd name="connsiteX1" fmla="*/ 2648459 w 3233993"/>
                  <a:gd name="connsiteY1" fmla="*/ 3008253 h 3023327"/>
                  <a:gd name="connsiteX2" fmla="*/ 2528913 w 3233993"/>
                  <a:gd name="connsiteY2" fmla="*/ 3016480 h 3023327"/>
                  <a:gd name="connsiteX3" fmla="*/ 699431 w 3233993"/>
                  <a:gd name="connsiteY3" fmla="*/ 3014545 h 3023327"/>
                  <a:gd name="connsiteX4" fmla="*/ 617153 w 3233993"/>
                  <a:gd name="connsiteY4" fmla="*/ 2980181 h 3023327"/>
                  <a:gd name="connsiteX5" fmla="*/ 642804 w 3233993"/>
                  <a:gd name="connsiteY5" fmla="*/ 2669460 h 3023327"/>
                  <a:gd name="connsiteX6" fmla="*/ 544070 w 3233993"/>
                  <a:gd name="connsiteY6" fmla="*/ 2132715 h 3023327"/>
                  <a:gd name="connsiteX7" fmla="*/ 418717 w 3233993"/>
                  <a:gd name="connsiteY7" fmla="*/ 1942023 h 3023327"/>
                  <a:gd name="connsiteX8" fmla="*/ 282716 w 3233993"/>
                  <a:gd name="connsiteY8" fmla="*/ 1774078 h 3023327"/>
                  <a:gd name="connsiteX9" fmla="*/ 282716 w 3233993"/>
                  <a:gd name="connsiteY9" fmla="*/ 1774078 h 3023327"/>
                  <a:gd name="connsiteX10" fmla="*/ 232865 w 3233993"/>
                  <a:gd name="connsiteY10" fmla="*/ 1706804 h 3023327"/>
                  <a:gd name="connsiteX11" fmla="*/ 205277 w 3233993"/>
                  <a:gd name="connsiteY11" fmla="*/ 1656953 h 3023327"/>
                  <a:gd name="connsiteX12" fmla="*/ 153974 w 3233993"/>
                  <a:gd name="connsiteY12" fmla="*/ 1531115 h 3023327"/>
                  <a:gd name="connsiteX13" fmla="*/ 64920 w 3233993"/>
                  <a:gd name="connsiteY13" fmla="*/ 1322516 h 3023327"/>
                  <a:gd name="connsiteX14" fmla="*/ 49433 w 3233993"/>
                  <a:gd name="connsiteY14" fmla="*/ 1245561 h 3023327"/>
                  <a:gd name="connsiteX15" fmla="*/ 66 w 3233993"/>
                  <a:gd name="connsiteY15" fmla="*/ 785287 h 3023327"/>
                  <a:gd name="connsiteX16" fmla="*/ 68308 w 3233993"/>
                  <a:gd name="connsiteY16" fmla="*/ 599435 h 3023327"/>
                  <a:gd name="connsiteX17" fmla="*/ 362090 w 3233993"/>
                  <a:gd name="connsiteY17" fmla="*/ 396643 h 3023327"/>
                  <a:gd name="connsiteX18" fmla="*/ 653452 w 3233993"/>
                  <a:gd name="connsiteY18" fmla="*/ 221439 h 3023327"/>
                  <a:gd name="connsiteX19" fmla="*/ 737182 w 3233993"/>
                  <a:gd name="connsiteY19" fmla="*/ 167716 h 3023327"/>
                  <a:gd name="connsiteX20" fmla="*/ 826720 w 3233993"/>
                  <a:gd name="connsiteY20" fmla="*/ 24455 h 3023327"/>
                  <a:gd name="connsiteX21" fmla="*/ 848984 w 3233993"/>
                  <a:gd name="connsiteY21" fmla="*/ 3159 h 3023327"/>
                  <a:gd name="connsiteX22" fmla="*/ 889639 w 3233993"/>
                  <a:gd name="connsiteY22" fmla="*/ 5095 h 3023327"/>
                  <a:gd name="connsiteX23" fmla="*/ 893995 w 3233993"/>
                  <a:gd name="connsiteY23" fmla="*/ 22035 h 3023327"/>
                  <a:gd name="connsiteX24" fmla="*/ 903191 w 3233993"/>
                  <a:gd name="connsiteY24" fmla="*/ 57850 h 3023327"/>
                  <a:gd name="connsiteX25" fmla="*/ 1505758 w 3233993"/>
                  <a:gd name="connsiteY25" fmla="*/ 756248 h 3023327"/>
                  <a:gd name="connsiteX26" fmla="*/ 1629176 w 3233993"/>
                  <a:gd name="connsiteY26" fmla="*/ 955167 h 3023327"/>
                  <a:gd name="connsiteX27" fmla="*/ 1755981 w 3233993"/>
                  <a:gd name="connsiteY27" fmla="*/ 1167639 h 3023327"/>
                  <a:gd name="connsiteX28" fmla="*/ 1873107 w 3233993"/>
                  <a:gd name="connsiteY28" fmla="*/ 1327840 h 3023327"/>
                  <a:gd name="connsiteX29" fmla="*/ 1732266 w 3233993"/>
                  <a:gd name="connsiteY29" fmla="*/ 633314 h 3023327"/>
                  <a:gd name="connsiteX30" fmla="*/ 1666443 w 3233993"/>
                  <a:gd name="connsiteY30" fmla="*/ 176912 h 3023327"/>
                  <a:gd name="connsiteX31" fmla="*/ 1671283 w 3233993"/>
                  <a:gd name="connsiteY31" fmla="*/ 159972 h 3023327"/>
                  <a:gd name="connsiteX32" fmla="*/ 1682899 w 3233993"/>
                  <a:gd name="connsiteY32" fmla="*/ 168200 h 3023327"/>
                  <a:gd name="connsiteX33" fmla="*/ 1820352 w 3233993"/>
                  <a:gd name="connsiteY33" fmla="*/ 253382 h 3023327"/>
                  <a:gd name="connsiteX34" fmla="*/ 2311118 w 3233993"/>
                  <a:gd name="connsiteY34" fmla="*/ 446978 h 3023327"/>
                  <a:gd name="connsiteX35" fmla="*/ 2636843 w 3233993"/>
                  <a:gd name="connsiteY35" fmla="*/ 723820 h 3023327"/>
                  <a:gd name="connsiteX36" fmla="*/ 2683790 w 3233993"/>
                  <a:gd name="connsiteY36" fmla="*/ 786739 h 3023327"/>
                  <a:gd name="connsiteX37" fmla="*/ 2787364 w 3233993"/>
                  <a:gd name="connsiteY37" fmla="*/ 919352 h 3023327"/>
                  <a:gd name="connsiteX38" fmla="*/ 3134869 w 3233993"/>
                  <a:gd name="connsiteY38" fmla="*/ 1436737 h 3023327"/>
                  <a:gd name="connsiteX39" fmla="*/ 3177460 w 3233993"/>
                  <a:gd name="connsiteY39" fmla="*/ 1558703 h 3023327"/>
                  <a:gd name="connsiteX40" fmla="*/ 3231183 w 3233993"/>
                  <a:gd name="connsiteY40" fmla="*/ 1852485 h 3023327"/>
                  <a:gd name="connsiteX41" fmla="*/ 3175524 w 3233993"/>
                  <a:gd name="connsiteY41" fmla="*/ 1987518 h 3023327"/>
                  <a:gd name="connsiteX42" fmla="*/ 2763429 w 3233993"/>
                  <a:gd name="connsiteY42" fmla="*/ 2050701 h 3023327"/>
                  <a:gd name="connsiteX43" fmla="*/ 2393352 w 3233993"/>
                  <a:gd name="connsiteY43" fmla="*/ 1880009 h 3023327"/>
                  <a:gd name="connsiteX44" fmla="*/ 2361403 w 3233993"/>
                  <a:gd name="connsiteY44" fmla="*/ 1976456 h 3023327"/>
                  <a:gd name="connsiteX45" fmla="*/ 2485354 w 3233993"/>
                  <a:gd name="connsiteY45" fmla="*/ 2335507 h 3023327"/>
                  <a:gd name="connsiteX46" fmla="*/ 2648459 w 3233993"/>
                  <a:gd name="connsiteY46" fmla="*/ 2975341 h 3023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3233993" h="3023327">
                    <a:moveTo>
                      <a:pt x="2648459" y="2975341"/>
                    </a:moveTo>
                    <a:cubicBezTo>
                      <a:pt x="2651363" y="2986473"/>
                      <a:pt x="2653783" y="2998573"/>
                      <a:pt x="2648459" y="3008253"/>
                    </a:cubicBezTo>
                    <a:cubicBezTo>
                      <a:pt x="2633939" y="3035356"/>
                      <a:pt x="2551661" y="3017933"/>
                      <a:pt x="2528913" y="3016480"/>
                    </a:cubicBezTo>
                    <a:cubicBezTo>
                      <a:pt x="2465027" y="3012609"/>
                      <a:pt x="747346" y="3014545"/>
                      <a:pt x="699431" y="3014545"/>
                    </a:cubicBezTo>
                    <a:cubicBezTo>
                      <a:pt x="664100" y="3014545"/>
                      <a:pt x="612313" y="3032936"/>
                      <a:pt x="617153" y="2980181"/>
                    </a:cubicBezTo>
                    <a:cubicBezTo>
                      <a:pt x="626349" y="2877576"/>
                      <a:pt x="644256" y="2772550"/>
                      <a:pt x="642804" y="2669460"/>
                    </a:cubicBezTo>
                    <a:cubicBezTo>
                      <a:pt x="640868" y="2487964"/>
                      <a:pt x="637480" y="2291948"/>
                      <a:pt x="544070" y="2132715"/>
                    </a:cubicBezTo>
                    <a:cubicBezTo>
                      <a:pt x="505351" y="2066892"/>
                      <a:pt x="463728" y="2003490"/>
                      <a:pt x="418717" y="1942023"/>
                    </a:cubicBezTo>
                    <a:cubicBezTo>
                      <a:pt x="378062" y="1886848"/>
                      <a:pt x="335471" y="1818605"/>
                      <a:pt x="282716" y="1774078"/>
                    </a:cubicBezTo>
                    <a:lnTo>
                      <a:pt x="282716" y="1774078"/>
                    </a:lnTo>
                    <a:cubicBezTo>
                      <a:pt x="262872" y="1743587"/>
                      <a:pt x="248352" y="1730035"/>
                      <a:pt x="232865" y="1706804"/>
                    </a:cubicBezTo>
                    <a:cubicBezTo>
                      <a:pt x="212537" y="1696156"/>
                      <a:pt x="208181" y="1676796"/>
                      <a:pt x="205277" y="1656953"/>
                    </a:cubicBezTo>
                    <a:cubicBezTo>
                      <a:pt x="199469" y="1615814"/>
                      <a:pt x="169946" y="1569835"/>
                      <a:pt x="153974" y="1531115"/>
                    </a:cubicBezTo>
                    <a:cubicBezTo>
                      <a:pt x="124935" y="1461421"/>
                      <a:pt x="98800" y="1389790"/>
                      <a:pt x="64920" y="1322516"/>
                    </a:cubicBezTo>
                    <a:cubicBezTo>
                      <a:pt x="53304" y="1299284"/>
                      <a:pt x="54756" y="1271213"/>
                      <a:pt x="49433" y="1245561"/>
                    </a:cubicBezTo>
                    <a:cubicBezTo>
                      <a:pt x="19909" y="1090685"/>
                      <a:pt x="7809" y="943068"/>
                      <a:pt x="66" y="785287"/>
                    </a:cubicBezTo>
                    <a:cubicBezTo>
                      <a:pt x="-2354" y="731564"/>
                      <a:pt x="62984" y="601855"/>
                      <a:pt x="68308" y="599435"/>
                    </a:cubicBezTo>
                    <a:cubicBezTo>
                      <a:pt x="81376" y="586367"/>
                      <a:pt x="316111" y="424714"/>
                      <a:pt x="362090" y="396643"/>
                    </a:cubicBezTo>
                    <a:cubicBezTo>
                      <a:pt x="458888" y="338564"/>
                      <a:pt x="552782" y="272258"/>
                      <a:pt x="653452" y="221439"/>
                    </a:cubicBezTo>
                    <a:cubicBezTo>
                      <a:pt x="657324" y="219503"/>
                      <a:pt x="712015" y="183204"/>
                      <a:pt x="737182" y="167716"/>
                    </a:cubicBezTo>
                    <a:cubicBezTo>
                      <a:pt x="754606" y="129481"/>
                      <a:pt x="823333" y="39458"/>
                      <a:pt x="826720" y="24455"/>
                    </a:cubicBezTo>
                    <a:cubicBezTo>
                      <a:pt x="836400" y="19615"/>
                      <a:pt x="833980" y="2675"/>
                      <a:pt x="848984" y="3159"/>
                    </a:cubicBezTo>
                    <a:cubicBezTo>
                      <a:pt x="863020" y="-4101"/>
                      <a:pt x="876087" y="3159"/>
                      <a:pt x="889639" y="5095"/>
                    </a:cubicBezTo>
                    <a:cubicBezTo>
                      <a:pt x="896899" y="8967"/>
                      <a:pt x="897383" y="15743"/>
                      <a:pt x="893995" y="22035"/>
                    </a:cubicBezTo>
                    <a:cubicBezTo>
                      <a:pt x="886251" y="37039"/>
                      <a:pt x="893027" y="46718"/>
                      <a:pt x="903191" y="57850"/>
                    </a:cubicBezTo>
                    <a:cubicBezTo>
                      <a:pt x="1111307" y="284357"/>
                      <a:pt x="1334426" y="498765"/>
                      <a:pt x="1505758" y="756248"/>
                    </a:cubicBezTo>
                    <a:cubicBezTo>
                      <a:pt x="1548834" y="821102"/>
                      <a:pt x="1589005" y="888377"/>
                      <a:pt x="1629176" y="955167"/>
                    </a:cubicBezTo>
                    <a:cubicBezTo>
                      <a:pt x="1665475" y="1028250"/>
                      <a:pt x="1713874" y="1097460"/>
                      <a:pt x="1755981" y="1167639"/>
                    </a:cubicBezTo>
                    <a:cubicBezTo>
                      <a:pt x="1791797" y="1227654"/>
                      <a:pt x="1820836" y="1280409"/>
                      <a:pt x="1873107" y="1327840"/>
                    </a:cubicBezTo>
                    <a:cubicBezTo>
                      <a:pt x="1819868" y="1089233"/>
                      <a:pt x="1785989" y="871437"/>
                      <a:pt x="1732266" y="633314"/>
                    </a:cubicBezTo>
                    <a:cubicBezTo>
                      <a:pt x="1705162" y="483761"/>
                      <a:pt x="1668863" y="328401"/>
                      <a:pt x="1666443" y="176912"/>
                    </a:cubicBezTo>
                    <a:cubicBezTo>
                      <a:pt x="1667895" y="169652"/>
                      <a:pt x="1662571" y="156584"/>
                      <a:pt x="1671283" y="159972"/>
                    </a:cubicBezTo>
                    <a:cubicBezTo>
                      <a:pt x="1675639" y="161908"/>
                      <a:pt x="1680479" y="164328"/>
                      <a:pt x="1682899" y="168200"/>
                    </a:cubicBezTo>
                    <a:cubicBezTo>
                      <a:pt x="1715326" y="218051"/>
                      <a:pt x="1772437" y="232086"/>
                      <a:pt x="1820352" y="253382"/>
                    </a:cubicBezTo>
                    <a:cubicBezTo>
                      <a:pt x="1861975" y="271774"/>
                      <a:pt x="2271915" y="422779"/>
                      <a:pt x="2311118" y="446978"/>
                    </a:cubicBezTo>
                    <a:cubicBezTo>
                      <a:pt x="2366777" y="478437"/>
                      <a:pt x="2623291" y="706397"/>
                      <a:pt x="2636843" y="723820"/>
                    </a:cubicBezTo>
                    <a:cubicBezTo>
                      <a:pt x="2652815" y="744632"/>
                      <a:pt x="2666850" y="766895"/>
                      <a:pt x="2683790" y="786739"/>
                    </a:cubicBezTo>
                    <a:cubicBezTo>
                      <a:pt x="2720573" y="829330"/>
                      <a:pt x="2753969" y="873857"/>
                      <a:pt x="2787364" y="919352"/>
                    </a:cubicBezTo>
                    <a:cubicBezTo>
                      <a:pt x="2862544" y="1027685"/>
                      <a:pt x="3069853" y="1330179"/>
                      <a:pt x="3134869" y="1436737"/>
                    </a:cubicBezTo>
                    <a:cubicBezTo>
                      <a:pt x="3163908" y="1473037"/>
                      <a:pt x="3169232" y="1516112"/>
                      <a:pt x="3177460" y="1558703"/>
                    </a:cubicBezTo>
                    <a:cubicBezTo>
                      <a:pt x="3193512" y="1627994"/>
                      <a:pt x="3231506" y="1781016"/>
                      <a:pt x="3231183" y="1852485"/>
                    </a:cubicBezTo>
                    <a:cubicBezTo>
                      <a:pt x="3230860" y="1923954"/>
                      <a:pt x="3253483" y="1954482"/>
                      <a:pt x="3175524" y="1987518"/>
                    </a:cubicBezTo>
                    <a:cubicBezTo>
                      <a:pt x="3097565" y="2020554"/>
                      <a:pt x="2893791" y="2068619"/>
                      <a:pt x="2763429" y="2050701"/>
                    </a:cubicBezTo>
                    <a:cubicBezTo>
                      <a:pt x="2633067" y="2032783"/>
                      <a:pt x="2488557" y="1945763"/>
                      <a:pt x="2393352" y="1880009"/>
                    </a:cubicBezTo>
                    <a:cubicBezTo>
                      <a:pt x="2383528" y="1932686"/>
                      <a:pt x="2374857" y="1908011"/>
                      <a:pt x="2361403" y="1976456"/>
                    </a:cubicBezTo>
                    <a:cubicBezTo>
                      <a:pt x="2386509" y="2061426"/>
                      <a:pt x="2434098" y="2209290"/>
                      <a:pt x="2485354" y="2335507"/>
                    </a:cubicBezTo>
                    <a:cubicBezTo>
                      <a:pt x="2539077" y="2544590"/>
                      <a:pt x="2647007" y="2970986"/>
                      <a:pt x="2648459" y="2975341"/>
                    </a:cubicBezTo>
                    <a:close/>
                  </a:path>
                </a:pathLst>
              </a:custGeom>
              <a:solidFill>
                <a:schemeClr val="bg1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90687CEF-FB63-4FD0-85D4-F18CAB959D29}"/>
                  </a:ext>
                </a:extLst>
              </p:cNvPr>
              <p:cNvSpPr/>
              <p:nvPr/>
            </p:nvSpPr>
            <p:spPr>
              <a:xfrm>
                <a:off x="8189378" y="2997346"/>
                <a:ext cx="696946" cy="1476169"/>
              </a:xfrm>
              <a:custGeom>
                <a:avLst/>
                <a:gdLst>
                  <a:gd name="connsiteX0" fmla="*/ 689637 w 696945"/>
                  <a:gd name="connsiteY0" fmla="*/ 1300553 h 1476169"/>
                  <a:gd name="connsiteX1" fmla="*/ 696897 w 696945"/>
                  <a:gd name="connsiteY1" fmla="*/ 1350404 h 1476169"/>
                  <a:gd name="connsiteX2" fmla="*/ 660114 w 696945"/>
                  <a:gd name="connsiteY2" fmla="*/ 1449138 h 1476169"/>
                  <a:gd name="connsiteX3" fmla="*/ 641722 w 696945"/>
                  <a:gd name="connsiteY3" fmla="*/ 1467530 h 1476169"/>
                  <a:gd name="connsiteX4" fmla="*/ 482006 w 696945"/>
                  <a:gd name="connsiteY4" fmla="*/ 1457850 h 1476169"/>
                  <a:gd name="connsiteX5" fmla="*/ 445222 w 696945"/>
                  <a:gd name="connsiteY5" fmla="*/ 1448170 h 1476169"/>
                  <a:gd name="connsiteX6" fmla="*/ 353748 w 696945"/>
                  <a:gd name="connsiteY6" fmla="*/ 1382347 h 1476169"/>
                  <a:gd name="connsiteX7" fmla="*/ 165476 w 696945"/>
                  <a:gd name="connsiteY7" fmla="*/ 1081790 h 1476169"/>
                  <a:gd name="connsiteX8" fmla="*/ 124821 w 696945"/>
                  <a:gd name="connsiteY8" fmla="*/ 1037747 h 1476169"/>
                  <a:gd name="connsiteX9" fmla="*/ 35767 w 696945"/>
                  <a:gd name="connsiteY9" fmla="*/ 892550 h 1476169"/>
                  <a:gd name="connsiteX10" fmla="*/ 12535 w 696945"/>
                  <a:gd name="connsiteY10" fmla="*/ 737189 h 1476169"/>
                  <a:gd name="connsiteX11" fmla="*/ 16407 w 696945"/>
                  <a:gd name="connsiteY11" fmla="*/ 576988 h 1476169"/>
                  <a:gd name="connsiteX12" fmla="*/ 436 w 696945"/>
                  <a:gd name="connsiteY12" fmla="*/ 423564 h 1476169"/>
                  <a:gd name="connsiteX13" fmla="*/ 109817 w 696945"/>
                  <a:gd name="connsiteY13" fmla="*/ 645231 h 1476169"/>
                  <a:gd name="connsiteX14" fmla="*/ 109817 w 696945"/>
                  <a:gd name="connsiteY14" fmla="*/ 480674 h 1476169"/>
                  <a:gd name="connsiteX15" fmla="*/ 47867 w 696945"/>
                  <a:gd name="connsiteY15" fmla="*/ 267235 h 1476169"/>
                  <a:gd name="connsiteX16" fmla="*/ 38187 w 696945"/>
                  <a:gd name="connsiteY16" fmla="*/ 234807 h 1476169"/>
                  <a:gd name="connsiteX17" fmla="*/ 15439 w 696945"/>
                  <a:gd name="connsiteY17" fmla="*/ 94450 h 1476169"/>
                  <a:gd name="connsiteX18" fmla="*/ 52707 w 696945"/>
                  <a:gd name="connsiteY18" fmla="*/ 83803 h 1476169"/>
                  <a:gd name="connsiteX19" fmla="*/ 56578 w 696945"/>
                  <a:gd name="connsiteY19" fmla="*/ 21368 h 1476169"/>
                  <a:gd name="connsiteX20" fmla="*/ 108849 w 696945"/>
                  <a:gd name="connsiteY20" fmla="*/ 4428 h 1476169"/>
                  <a:gd name="connsiteX21" fmla="*/ 153376 w 696945"/>
                  <a:gd name="connsiteY21" fmla="*/ 34436 h 1476169"/>
                  <a:gd name="connsiteX22" fmla="*/ 182416 w 696945"/>
                  <a:gd name="connsiteY22" fmla="*/ 46051 h 1476169"/>
                  <a:gd name="connsiteX23" fmla="*/ 206615 w 696945"/>
                  <a:gd name="connsiteY23" fmla="*/ 92514 h 1476169"/>
                  <a:gd name="connsiteX24" fmla="*/ 229847 w 696945"/>
                  <a:gd name="connsiteY24" fmla="*/ 108002 h 1476169"/>
                  <a:gd name="connsiteX25" fmla="*/ 255498 w 696945"/>
                  <a:gd name="connsiteY25" fmla="*/ 137041 h 1476169"/>
                  <a:gd name="connsiteX26" fmla="*/ 281150 w 696945"/>
                  <a:gd name="connsiteY26" fmla="*/ 166081 h 1476169"/>
                  <a:gd name="connsiteX27" fmla="*/ 308737 w 696945"/>
                  <a:gd name="connsiteY27" fmla="*/ 203832 h 1476169"/>
                  <a:gd name="connsiteX28" fmla="*/ 366816 w 696945"/>
                  <a:gd name="connsiteY28" fmla="*/ 276431 h 1476169"/>
                  <a:gd name="connsiteX29" fmla="*/ 366816 w 696945"/>
                  <a:gd name="connsiteY29" fmla="*/ 276431 h 1476169"/>
                  <a:gd name="connsiteX30" fmla="*/ 396339 w 696945"/>
                  <a:gd name="connsiteY30" fmla="*/ 339349 h 1476169"/>
                  <a:gd name="connsiteX31" fmla="*/ 424895 w 696945"/>
                  <a:gd name="connsiteY31" fmla="*/ 426951 h 1476169"/>
                  <a:gd name="connsiteX32" fmla="*/ 444738 w 696945"/>
                  <a:gd name="connsiteY32" fmla="*/ 576504 h 1476169"/>
                  <a:gd name="connsiteX33" fmla="*/ 473778 w 696945"/>
                  <a:gd name="connsiteY33" fmla="*/ 944337 h 1476169"/>
                  <a:gd name="connsiteX34" fmla="*/ 689637 w 696945"/>
                  <a:gd name="connsiteY34" fmla="*/ 1300553 h 1476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696945" h="1476169">
                    <a:moveTo>
                      <a:pt x="689637" y="1300553"/>
                    </a:moveTo>
                    <a:cubicBezTo>
                      <a:pt x="700769" y="1316525"/>
                      <a:pt x="702221" y="1332497"/>
                      <a:pt x="696897" y="1350404"/>
                    </a:cubicBezTo>
                    <a:cubicBezTo>
                      <a:pt x="687701" y="1384284"/>
                      <a:pt x="679957" y="1418647"/>
                      <a:pt x="660114" y="1449138"/>
                    </a:cubicBezTo>
                    <a:cubicBezTo>
                      <a:pt x="655274" y="1456398"/>
                      <a:pt x="649950" y="1463658"/>
                      <a:pt x="641722" y="1467530"/>
                    </a:cubicBezTo>
                    <a:cubicBezTo>
                      <a:pt x="586547" y="1494149"/>
                      <a:pt x="534277" y="1473338"/>
                      <a:pt x="482006" y="1457850"/>
                    </a:cubicBezTo>
                    <a:cubicBezTo>
                      <a:pt x="469906" y="1454462"/>
                      <a:pt x="457806" y="1450106"/>
                      <a:pt x="445222" y="1448170"/>
                    </a:cubicBezTo>
                    <a:cubicBezTo>
                      <a:pt x="406019" y="1438006"/>
                      <a:pt x="376012" y="1420099"/>
                      <a:pt x="353748" y="1382347"/>
                    </a:cubicBezTo>
                    <a:cubicBezTo>
                      <a:pt x="292282" y="1278774"/>
                      <a:pt x="229363" y="1183912"/>
                      <a:pt x="165476" y="1081790"/>
                    </a:cubicBezTo>
                    <a:cubicBezTo>
                      <a:pt x="155796" y="1066302"/>
                      <a:pt x="137405" y="1049846"/>
                      <a:pt x="124821" y="1037747"/>
                    </a:cubicBezTo>
                    <a:cubicBezTo>
                      <a:pt x="82230" y="997092"/>
                      <a:pt x="56578" y="954984"/>
                      <a:pt x="35767" y="892550"/>
                    </a:cubicBezTo>
                    <a:cubicBezTo>
                      <a:pt x="26087" y="864962"/>
                      <a:pt x="13503" y="756065"/>
                      <a:pt x="12535" y="737189"/>
                    </a:cubicBezTo>
                    <a:cubicBezTo>
                      <a:pt x="9147" y="663139"/>
                      <a:pt x="22215" y="651039"/>
                      <a:pt x="16407" y="576988"/>
                    </a:cubicBezTo>
                    <a:cubicBezTo>
                      <a:pt x="14471" y="554241"/>
                      <a:pt x="-2952" y="445827"/>
                      <a:pt x="436" y="423564"/>
                    </a:cubicBezTo>
                    <a:cubicBezTo>
                      <a:pt x="59966" y="417272"/>
                      <a:pt x="98686" y="563921"/>
                      <a:pt x="109817" y="645231"/>
                    </a:cubicBezTo>
                    <a:cubicBezTo>
                      <a:pt x="113689" y="672334"/>
                      <a:pt x="114173" y="508262"/>
                      <a:pt x="109817" y="480674"/>
                    </a:cubicBezTo>
                    <a:cubicBezTo>
                      <a:pt x="98202" y="407108"/>
                      <a:pt x="71098" y="337413"/>
                      <a:pt x="47867" y="267235"/>
                    </a:cubicBezTo>
                    <a:cubicBezTo>
                      <a:pt x="44479" y="256587"/>
                      <a:pt x="40607" y="245939"/>
                      <a:pt x="38187" y="234807"/>
                    </a:cubicBezTo>
                    <a:cubicBezTo>
                      <a:pt x="40607" y="211576"/>
                      <a:pt x="-5856" y="109454"/>
                      <a:pt x="15439" y="94450"/>
                    </a:cubicBezTo>
                    <a:cubicBezTo>
                      <a:pt x="34315" y="89126"/>
                      <a:pt x="56095" y="96386"/>
                      <a:pt x="52707" y="83803"/>
                    </a:cubicBezTo>
                    <a:cubicBezTo>
                      <a:pt x="45447" y="61539"/>
                      <a:pt x="52707" y="32016"/>
                      <a:pt x="56578" y="21368"/>
                    </a:cubicBezTo>
                    <a:cubicBezTo>
                      <a:pt x="62870" y="-896"/>
                      <a:pt x="91426" y="-4284"/>
                      <a:pt x="108849" y="4428"/>
                    </a:cubicBezTo>
                    <a:cubicBezTo>
                      <a:pt x="114173" y="9752"/>
                      <a:pt x="149021" y="27176"/>
                      <a:pt x="153376" y="34436"/>
                    </a:cubicBezTo>
                    <a:cubicBezTo>
                      <a:pt x="155796" y="40727"/>
                      <a:pt x="176124" y="45567"/>
                      <a:pt x="182416" y="46051"/>
                    </a:cubicBezTo>
                    <a:cubicBezTo>
                      <a:pt x="201292" y="57667"/>
                      <a:pt x="197904" y="72671"/>
                      <a:pt x="206615" y="92514"/>
                    </a:cubicBezTo>
                    <a:cubicBezTo>
                      <a:pt x="210971" y="99290"/>
                      <a:pt x="220651" y="104614"/>
                      <a:pt x="229847" y="108002"/>
                    </a:cubicBezTo>
                    <a:cubicBezTo>
                      <a:pt x="242431" y="114778"/>
                      <a:pt x="249206" y="123974"/>
                      <a:pt x="255498" y="137041"/>
                    </a:cubicBezTo>
                    <a:cubicBezTo>
                      <a:pt x="258402" y="139945"/>
                      <a:pt x="276794" y="162209"/>
                      <a:pt x="281150" y="166081"/>
                    </a:cubicBezTo>
                    <a:lnTo>
                      <a:pt x="308737" y="203832"/>
                    </a:lnTo>
                    <a:cubicBezTo>
                      <a:pt x="323257" y="221740"/>
                      <a:pt x="361492" y="270139"/>
                      <a:pt x="366816" y="276431"/>
                    </a:cubicBezTo>
                    <a:lnTo>
                      <a:pt x="366816" y="276431"/>
                    </a:lnTo>
                    <a:cubicBezTo>
                      <a:pt x="378432" y="284658"/>
                      <a:pt x="395855" y="337897"/>
                      <a:pt x="396339" y="339349"/>
                    </a:cubicBezTo>
                    <a:cubicBezTo>
                      <a:pt x="400695" y="345157"/>
                      <a:pt x="420055" y="417756"/>
                      <a:pt x="424895" y="426951"/>
                    </a:cubicBezTo>
                    <a:cubicBezTo>
                      <a:pt x="424895" y="429855"/>
                      <a:pt x="444738" y="563437"/>
                      <a:pt x="444738" y="576504"/>
                    </a:cubicBezTo>
                    <a:cubicBezTo>
                      <a:pt x="444738" y="600704"/>
                      <a:pt x="426347" y="841247"/>
                      <a:pt x="473778" y="944337"/>
                    </a:cubicBezTo>
                    <a:cubicBezTo>
                      <a:pt x="517337" y="1017903"/>
                      <a:pt x="676570" y="1280710"/>
                      <a:pt x="689637" y="1300553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C293A069-6F64-466F-B74E-20DD1B2CF84C}"/>
                  </a:ext>
                </a:extLst>
              </p:cNvPr>
              <p:cNvSpPr/>
              <p:nvPr/>
            </p:nvSpPr>
            <p:spPr>
              <a:xfrm>
                <a:off x="8593853" y="5400576"/>
                <a:ext cx="430751" cy="513029"/>
              </a:xfrm>
              <a:custGeom>
                <a:avLst/>
                <a:gdLst>
                  <a:gd name="connsiteX0" fmla="*/ 172186 w 430751"/>
                  <a:gd name="connsiteY0" fmla="*/ 513820 h 513029"/>
                  <a:gd name="connsiteX1" fmla="*/ 53125 w 430751"/>
                  <a:gd name="connsiteY1" fmla="*/ 267953 h 513029"/>
                  <a:gd name="connsiteX2" fmla="*/ 4242 w 430751"/>
                  <a:gd name="connsiteY2" fmla="*/ 158088 h 513029"/>
                  <a:gd name="connsiteX3" fmla="*/ 5210 w 430751"/>
                  <a:gd name="connsiteY3" fmla="*/ 121788 h 513029"/>
                  <a:gd name="connsiteX4" fmla="*/ 59901 w 430751"/>
                  <a:gd name="connsiteY4" fmla="*/ 17246 h 513029"/>
                  <a:gd name="connsiteX5" fmla="*/ 89908 w 430751"/>
                  <a:gd name="connsiteY5" fmla="*/ 15795 h 513029"/>
                  <a:gd name="connsiteX6" fmla="*/ 119916 w 430751"/>
                  <a:gd name="connsiteY6" fmla="*/ 40962 h 513029"/>
                  <a:gd name="connsiteX7" fmla="*/ 230265 w 430751"/>
                  <a:gd name="connsiteY7" fmla="*/ 126628 h 513029"/>
                  <a:gd name="connsiteX8" fmla="*/ 425313 w 430751"/>
                  <a:gd name="connsiteY8" fmla="*/ 217618 h 513029"/>
                  <a:gd name="connsiteX9" fmla="*/ 425313 w 430751"/>
                  <a:gd name="connsiteY9" fmla="*/ 223910 h 513029"/>
                  <a:gd name="connsiteX10" fmla="*/ 434025 w 430751"/>
                  <a:gd name="connsiteY10" fmla="*/ 306673 h 513029"/>
                  <a:gd name="connsiteX11" fmla="*/ 434025 w 430751"/>
                  <a:gd name="connsiteY11" fmla="*/ 354104 h 513029"/>
                  <a:gd name="connsiteX12" fmla="*/ 424829 w 430751"/>
                  <a:gd name="connsiteY12" fmla="*/ 407826 h 513029"/>
                  <a:gd name="connsiteX13" fmla="*/ 424345 w 430751"/>
                  <a:gd name="connsiteY13" fmla="*/ 412182 h 513029"/>
                  <a:gd name="connsiteX14" fmla="*/ 414181 w 430751"/>
                  <a:gd name="connsiteY14" fmla="*/ 432026 h 513029"/>
                  <a:gd name="connsiteX15" fmla="*/ 404985 w 430751"/>
                  <a:gd name="connsiteY15" fmla="*/ 446546 h 513029"/>
                  <a:gd name="connsiteX16" fmla="*/ 365782 w 430751"/>
                  <a:gd name="connsiteY16" fmla="*/ 480425 h 513029"/>
                  <a:gd name="connsiteX17" fmla="*/ 361426 w 430751"/>
                  <a:gd name="connsiteY17" fmla="*/ 480909 h 513029"/>
                  <a:gd name="connsiteX18" fmla="*/ 288344 w 430751"/>
                  <a:gd name="connsiteY18" fmla="*/ 499784 h 513029"/>
                  <a:gd name="connsiteX19" fmla="*/ 269468 w 430751"/>
                  <a:gd name="connsiteY19" fmla="*/ 500269 h 513029"/>
                  <a:gd name="connsiteX20" fmla="*/ 173154 w 430751"/>
                  <a:gd name="connsiteY20" fmla="*/ 505109 h 513029"/>
                  <a:gd name="connsiteX21" fmla="*/ 172186 w 430751"/>
                  <a:gd name="connsiteY21" fmla="*/ 513820 h 513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30751" h="513029">
                    <a:moveTo>
                      <a:pt x="172186" y="513820"/>
                    </a:moveTo>
                    <a:cubicBezTo>
                      <a:pt x="115560" y="440254"/>
                      <a:pt x="94264" y="349264"/>
                      <a:pt x="53125" y="267953"/>
                    </a:cubicBezTo>
                    <a:cubicBezTo>
                      <a:pt x="34733" y="232138"/>
                      <a:pt x="21181" y="194387"/>
                      <a:pt x="4242" y="158088"/>
                    </a:cubicBezTo>
                    <a:cubicBezTo>
                      <a:pt x="-1566" y="145020"/>
                      <a:pt x="-1566" y="134372"/>
                      <a:pt x="5210" y="121788"/>
                    </a:cubicBezTo>
                    <a:cubicBezTo>
                      <a:pt x="24085" y="87425"/>
                      <a:pt x="41993" y="52094"/>
                      <a:pt x="59901" y="17246"/>
                    </a:cubicBezTo>
                    <a:cubicBezTo>
                      <a:pt x="71517" y="-5501"/>
                      <a:pt x="71517" y="-5501"/>
                      <a:pt x="89908" y="15795"/>
                    </a:cubicBezTo>
                    <a:cubicBezTo>
                      <a:pt x="97652" y="26926"/>
                      <a:pt x="105880" y="37574"/>
                      <a:pt x="119916" y="40962"/>
                    </a:cubicBezTo>
                    <a:cubicBezTo>
                      <a:pt x="156699" y="69518"/>
                      <a:pt x="192998" y="99041"/>
                      <a:pt x="230265" y="126628"/>
                    </a:cubicBezTo>
                    <a:cubicBezTo>
                      <a:pt x="282052" y="164379"/>
                      <a:pt x="418053" y="208422"/>
                      <a:pt x="425313" y="217618"/>
                    </a:cubicBezTo>
                    <a:cubicBezTo>
                      <a:pt x="425313" y="219554"/>
                      <a:pt x="425313" y="221974"/>
                      <a:pt x="425313" y="223910"/>
                    </a:cubicBezTo>
                    <a:cubicBezTo>
                      <a:pt x="434025" y="251014"/>
                      <a:pt x="429669" y="279085"/>
                      <a:pt x="434025" y="306673"/>
                    </a:cubicBezTo>
                    <a:cubicBezTo>
                      <a:pt x="434025" y="322644"/>
                      <a:pt x="434025" y="338132"/>
                      <a:pt x="434025" y="354104"/>
                    </a:cubicBezTo>
                    <a:cubicBezTo>
                      <a:pt x="431121" y="372011"/>
                      <a:pt x="430153" y="390403"/>
                      <a:pt x="424829" y="407826"/>
                    </a:cubicBezTo>
                    <a:cubicBezTo>
                      <a:pt x="424345" y="409278"/>
                      <a:pt x="424345" y="410730"/>
                      <a:pt x="424345" y="412182"/>
                    </a:cubicBezTo>
                    <a:cubicBezTo>
                      <a:pt x="420957" y="418958"/>
                      <a:pt x="420473" y="426702"/>
                      <a:pt x="414181" y="432026"/>
                    </a:cubicBezTo>
                    <a:cubicBezTo>
                      <a:pt x="411278" y="436866"/>
                      <a:pt x="408373" y="441706"/>
                      <a:pt x="404985" y="446546"/>
                    </a:cubicBezTo>
                    <a:cubicBezTo>
                      <a:pt x="400146" y="466873"/>
                      <a:pt x="381754" y="472197"/>
                      <a:pt x="365782" y="480425"/>
                    </a:cubicBezTo>
                    <a:cubicBezTo>
                      <a:pt x="364330" y="480425"/>
                      <a:pt x="362879" y="480425"/>
                      <a:pt x="361426" y="480909"/>
                    </a:cubicBezTo>
                    <a:cubicBezTo>
                      <a:pt x="340615" y="500752"/>
                      <a:pt x="313512" y="497365"/>
                      <a:pt x="288344" y="499784"/>
                    </a:cubicBezTo>
                    <a:cubicBezTo>
                      <a:pt x="282052" y="499784"/>
                      <a:pt x="275760" y="500269"/>
                      <a:pt x="269468" y="500269"/>
                    </a:cubicBezTo>
                    <a:cubicBezTo>
                      <a:pt x="237525" y="505592"/>
                      <a:pt x="205098" y="499301"/>
                      <a:pt x="173154" y="505109"/>
                    </a:cubicBezTo>
                    <a:cubicBezTo>
                      <a:pt x="173638" y="507528"/>
                      <a:pt x="173154" y="510916"/>
                      <a:pt x="172186" y="513820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7728457-B81C-4DC1-B26A-8008FD02DC19}"/>
                </a:ext>
              </a:extLst>
            </p:cNvPr>
            <p:cNvGrpSpPr/>
            <p:nvPr/>
          </p:nvGrpSpPr>
          <p:grpSpPr>
            <a:xfrm>
              <a:off x="6825563" y="3607496"/>
              <a:ext cx="1709729" cy="1673926"/>
              <a:chOff x="6825563" y="3607496"/>
              <a:chExt cx="1709729" cy="1673926"/>
            </a:xfrm>
          </p:grpSpPr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F6CBC935-4011-4DFF-9E2F-EE9FCF9CEE4B}"/>
                  </a:ext>
                </a:extLst>
              </p:cNvPr>
              <p:cNvSpPr/>
              <p:nvPr/>
            </p:nvSpPr>
            <p:spPr>
              <a:xfrm rot="19931640" flipH="1">
                <a:off x="8267087" y="4744651"/>
                <a:ext cx="268205" cy="335404"/>
              </a:xfrm>
              <a:custGeom>
                <a:avLst/>
                <a:gdLst>
                  <a:gd name="connsiteX0" fmla="*/ 64571 w 185166"/>
                  <a:gd name="connsiteY0" fmla="*/ 1778 h 185166"/>
                  <a:gd name="connsiteX1" fmla="*/ 135208 w 185166"/>
                  <a:gd name="connsiteY1" fmla="*/ 14122 h 185166"/>
                  <a:gd name="connsiteX2" fmla="*/ 183214 w 185166"/>
                  <a:gd name="connsiteY2" fmla="*/ 116306 h 185166"/>
                  <a:gd name="connsiteX3" fmla="*/ 95432 w 185166"/>
                  <a:gd name="connsiteY3" fmla="*/ 189001 h 185166"/>
                  <a:gd name="connsiteX4" fmla="*/ 3535 w 185166"/>
                  <a:gd name="connsiteY4" fmla="*/ 121107 h 185166"/>
                  <a:gd name="connsiteX5" fmla="*/ 47426 w 185166"/>
                  <a:gd name="connsiteY5" fmla="*/ 12751 h 185166"/>
                  <a:gd name="connsiteX6" fmla="*/ 64571 w 185166"/>
                  <a:gd name="connsiteY6" fmla="*/ 1778 h 185166"/>
                  <a:gd name="connsiteX0" fmla="*/ 47426 w 186130"/>
                  <a:gd name="connsiteY0" fmla="*/ 12503 h 188801"/>
                  <a:gd name="connsiteX1" fmla="*/ 135208 w 186130"/>
                  <a:gd name="connsiteY1" fmla="*/ 13874 h 188801"/>
                  <a:gd name="connsiteX2" fmla="*/ 183214 w 186130"/>
                  <a:gd name="connsiteY2" fmla="*/ 116058 h 188801"/>
                  <a:gd name="connsiteX3" fmla="*/ 95432 w 186130"/>
                  <a:gd name="connsiteY3" fmla="*/ 188753 h 188801"/>
                  <a:gd name="connsiteX4" fmla="*/ 3535 w 186130"/>
                  <a:gd name="connsiteY4" fmla="*/ 120859 h 188801"/>
                  <a:gd name="connsiteX5" fmla="*/ 47426 w 186130"/>
                  <a:gd name="connsiteY5" fmla="*/ 12503 h 188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6130" h="188801">
                    <a:moveTo>
                      <a:pt x="47426" y="12503"/>
                    </a:moveTo>
                    <a:cubicBezTo>
                      <a:pt x="69371" y="-5328"/>
                      <a:pt x="112577" y="-3385"/>
                      <a:pt x="135208" y="13874"/>
                    </a:cubicBezTo>
                    <a:cubicBezTo>
                      <a:pt x="176356" y="37191"/>
                      <a:pt x="193501" y="74225"/>
                      <a:pt x="183214" y="116058"/>
                    </a:cubicBezTo>
                    <a:cubicBezTo>
                      <a:pt x="172927" y="158578"/>
                      <a:pt x="137952" y="187382"/>
                      <a:pt x="95432" y="188753"/>
                    </a:cubicBezTo>
                    <a:cubicBezTo>
                      <a:pt x="53598" y="190125"/>
                      <a:pt x="15193" y="162007"/>
                      <a:pt x="3535" y="120859"/>
                    </a:cubicBezTo>
                    <a:cubicBezTo>
                      <a:pt x="-8124" y="79025"/>
                      <a:pt x="9707" y="36506"/>
                      <a:pt x="47426" y="12503"/>
                    </a:cubicBezTo>
                    <a:close/>
                  </a:path>
                </a:pathLst>
              </a:custGeom>
              <a:solidFill>
                <a:srgbClr val="0E0404"/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6284A7D7-3D34-4985-B879-3B58C32EADB4}"/>
                  </a:ext>
                </a:extLst>
              </p:cNvPr>
              <p:cNvSpPr/>
              <p:nvPr/>
            </p:nvSpPr>
            <p:spPr>
              <a:xfrm rot="19931640" flipH="1">
                <a:off x="8310231" y="4795846"/>
                <a:ext cx="187761" cy="231479"/>
              </a:xfrm>
              <a:custGeom>
                <a:avLst/>
                <a:gdLst>
                  <a:gd name="connsiteX0" fmla="*/ 132359 w 130302"/>
                  <a:gd name="connsiteY0" fmla="*/ 65163 h 130302"/>
                  <a:gd name="connsiteX1" fmla="*/ 65151 w 130302"/>
                  <a:gd name="connsiteY1" fmla="*/ 132371 h 130302"/>
                  <a:gd name="connsiteX2" fmla="*/ 0 w 130302"/>
                  <a:gd name="connsiteY2" fmla="*/ 66535 h 130302"/>
                  <a:gd name="connsiteX3" fmla="*/ 64465 w 130302"/>
                  <a:gd name="connsiteY3" fmla="*/ 12 h 130302"/>
                  <a:gd name="connsiteX4" fmla="*/ 132359 w 130302"/>
                  <a:gd name="connsiteY4" fmla="*/ 65163 h 130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302" h="130302">
                    <a:moveTo>
                      <a:pt x="132359" y="65163"/>
                    </a:moveTo>
                    <a:cubicBezTo>
                      <a:pt x="132359" y="102196"/>
                      <a:pt x="101498" y="133057"/>
                      <a:pt x="65151" y="132371"/>
                    </a:cubicBezTo>
                    <a:cubicBezTo>
                      <a:pt x="29489" y="131686"/>
                      <a:pt x="0" y="102196"/>
                      <a:pt x="0" y="66535"/>
                    </a:cubicBezTo>
                    <a:cubicBezTo>
                      <a:pt x="0" y="30187"/>
                      <a:pt x="28118" y="698"/>
                      <a:pt x="64465" y="12"/>
                    </a:cubicBezTo>
                    <a:cubicBezTo>
                      <a:pt x="102184" y="-674"/>
                      <a:pt x="132359" y="28130"/>
                      <a:pt x="132359" y="65163"/>
                    </a:cubicBezTo>
                    <a:close/>
                  </a:path>
                </a:pathLst>
              </a:custGeom>
              <a:solidFill>
                <a:schemeClr val="bg1"/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FB98DCF4-C7C3-40B0-BBAE-7CE8CE52CB2A}"/>
                  </a:ext>
                </a:extLst>
              </p:cNvPr>
              <p:cNvSpPr/>
              <p:nvPr/>
            </p:nvSpPr>
            <p:spPr>
              <a:xfrm rot="19931640" flipH="1">
                <a:off x="8043551" y="3607496"/>
                <a:ext cx="197809" cy="1198955"/>
              </a:xfrm>
              <a:custGeom>
                <a:avLst/>
                <a:gdLst>
                  <a:gd name="connsiteX0" fmla="*/ 31309 w 197809"/>
                  <a:gd name="connsiteY0" fmla="*/ 0 h 1198955"/>
                  <a:gd name="connsiteX1" fmla="*/ 8623 w 197809"/>
                  <a:gd name="connsiteY1" fmla="*/ 96358 h 1198955"/>
                  <a:gd name="connsiteX2" fmla="*/ 0 w 197809"/>
                  <a:gd name="connsiteY2" fmla="*/ 226395 h 1198955"/>
                  <a:gd name="connsiteX3" fmla="*/ 143760 w 197809"/>
                  <a:gd name="connsiteY3" fmla="*/ 1179118 h 1198955"/>
                  <a:gd name="connsiteX4" fmla="*/ 197367 w 197809"/>
                  <a:gd name="connsiteY4" fmla="*/ 1176683 h 1198955"/>
                  <a:gd name="connsiteX5" fmla="*/ 116958 w 197809"/>
                  <a:gd name="connsiteY5" fmla="*/ 812404 h 1198955"/>
                  <a:gd name="connsiteX6" fmla="*/ 51170 w 197809"/>
                  <a:gd name="connsiteY6" fmla="*/ 176444 h 1198955"/>
                  <a:gd name="connsiteX7" fmla="*/ 54101 w 197809"/>
                  <a:gd name="connsiteY7" fmla="*/ 106809 h 1198955"/>
                  <a:gd name="connsiteX8" fmla="*/ 61676 w 197809"/>
                  <a:gd name="connsiteY8" fmla="*/ 57582 h 1198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7809" h="1198955">
                    <a:moveTo>
                      <a:pt x="31309" y="0"/>
                    </a:moveTo>
                    <a:lnTo>
                      <a:pt x="8623" y="96358"/>
                    </a:lnTo>
                    <a:cubicBezTo>
                      <a:pt x="2589" y="138981"/>
                      <a:pt x="0" y="182536"/>
                      <a:pt x="0" y="226395"/>
                    </a:cubicBezTo>
                    <a:cubicBezTo>
                      <a:pt x="0" y="551685"/>
                      <a:pt x="77971" y="864793"/>
                      <a:pt x="143760" y="1179118"/>
                    </a:cubicBezTo>
                    <a:cubicBezTo>
                      <a:pt x="165691" y="1207140"/>
                      <a:pt x="202240" y="1204703"/>
                      <a:pt x="197367" y="1176683"/>
                    </a:cubicBezTo>
                    <a:cubicBezTo>
                      <a:pt x="176656" y="1063378"/>
                      <a:pt x="137668" y="925709"/>
                      <a:pt x="116958" y="812404"/>
                    </a:cubicBezTo>
                    <a:cubicBezTo>
                      <a:pt x="77972" y="602855"/>
                      <a:pt x="52387" y="390868"/>
                      <a:pt x="51170" y="176444"/>
                    </a:cubicBezTo>
                    <a:cubicBezTo>
                      <a:pt x="51170" y="152991"/>
                      <a:pt x="52007" y="129767"/>
                      <a:pt x="54101" y="106809"/>
                    </a:cubicBezTo>
                    <a:lnTo>
                      <a:pt x="61676" y="57582"/>
                    </a:lnTo>
                    <a:close/>
                  </a:path>
                </a:pathLst>
              </a:custGeom>
              <a:solidFill>
                <a:schemeClr val="tx1"/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84675473-FF51-446C-A4C0-BE3AA36A880F}"/>
                  </a:ext>
                </a:extLst>
              </p:cNvPr>
              <p:cNvGrpSpPr/>
              <p:nvPr/>
            </p:nvGrpSpPr>
            <p:grpSpPr>
              <a:xfrm rot="20643887">
                <a:off x="6825563" y="3698606"/>
                <a:ext cx="884412" cy="1582816"/>
                <a:chOff x="6911434" y="4294138"/>
                <a:chExt cx="755804" cy="1352649"/>
              </a:xfrm>
            </p:grpSpPr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C290E649-E2B4-466C-9783-BBBBC3A1AD12}"/>
                    </a:ext>
                  </a:extLst>
                </p:cNvPr>
                <p:cNvSpPr/>
                <p:nvPr/>
              </p:nvSpPr>
              <p:spPr>
                <a:xfrm rot="19931640" flipH="1">
                  <a:off x="7411391" y="4964510"/>
                  <a:ext cx="255847" cy="548243"/>
                </a:xfrm>
                <a:custGeom>
                  <a:avLst/>
                  <a:gdLst>
                    <a:gd name="connsiteX0" fmla="*/ 0 w 144018"/>
                    <a:gd name="connsiteY0" fmla="*/ 4566 h 308610"/>
                    <a:gd name="connsiteX1" fmla="*/ 19888 w 144018"/>
                    <a:gd name="connsiteY1" fmla="*/ 7309 h 308610"/>
                    <a:gd name="connsiteX2" fmla="*/ 28804 w 144018"/>
                    <a:gd name="connsiteY2" fmla="*/ 73146 h 308610"/>
                    <a:gd name="connsiteX3" fmla="*/ 75438 w 144018"/>
                    <a:gd name="connsiteY3" fmla="*/ 239109 h 308610"/>
                    <a:gd name="connsiteX4" fmla="*/ 104242 w 144018"/>
                    <a:gd name="connsiteY4" fmla="*/ 280943 h 308610"/>
                    <a:gd name="connsiteX5" fmla="*/ 143332 w 144018"/>
                    <a:gd name="connsiteY5" fmla="*/ 297402 h 308610"/>
                    <a:gd name="connsiteX6" fmla="*/ 143332 w 144018"/>
                    <a:gd name="connsiteY6" fmla="*/ 314547 h 308610"/>
                    <a:gd name="connsiteX7" fmla="*/ 60350 w 144018"/>
                    <a:gd name="connsiteY7" fmla="*/ 243910 h 308610"/>
                    <a:gd name="connsiteX8" fmla="*/ 4115 w 144018"/>
                    <a:gd name="connsiteY8" fmla="*/ 29940 h 308610"/>
                    <a:gd name="connsiteX9" fmla="*/ 0 w 144018"/>
                    <a:gd name="connsiteY9" fmla="*/ 4566 h 308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44018" h="308610">
                      <a:moveTo>
                        <a:pt x="0" y="4566"/>
                      </a:moveTo>
                      <a:cubicBezTo>
                        <a:pt x="9601" y="-3664"/>
                        <a:pt x="13716" y="451"/>
                        <a:pt x="19888" y="7309"/>
                      </a:cubicBezTo>
                      <a:cubicBezTo>
                        <a:pt x="21260" y="32684"/>
                        <a:pt x="24689" y="52572"/>
                        <a:pt x="28804" y="73146"/>
                      </a:cubicBezTo>
                      <a:cubicBezTo>
                        <a:pt x="40462" y="129381"/>
                        <a:pt x="58979" y="202762"/>
                        <a:pt x="75438" y="239109"/>
                      </a:cubicBezTo>
                      <a:cubicBezTo>
                        <a:pt x="80924" y="250082"/>
                        <a:pt x="97384" y="274085"/>
                        <a:pt x="104242" y="280943"/>
                      </a:cubicBezTo>
                      <a:cubicBezTo>
                        <a:pt x="114529" y="289173"/>
                        <a:pt x="128930" y="297402"/>
                        <a:pt x="143332" y="297402"/>
                      </a:cubicBezTo>
                      <a:cubicBezTo>
                        <a:pt x="148133" y="302889"/>
                        <a:pt x="148133" y="309061"/>
                        <a:pt x="143332" y="314547"/>
                      </a:cubicBezTo>
                      <a:cubicBezTo>
                        <a:pt x="102184" y="307004"/>
                        <a:pt x="76810" y="280257"/>
                        <a:pt x="60350" y="243910"/>
                      </a:cubicBezTo>
                      <a:cubicBezTo>
                        <a:pt x="31547" y="174644"/>
                        <a:pt x="14402" y="104007"/>
                        <a:pt x="4115" y="29940"/>
                      </a:cubicBezTo>
                      <a:cubicBezTo>
                        <a:pt x="3429" y="21711"/>
                        <a:pt x="2057" y="12110"/>
                        <a:pt x="0" y="4566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CEF4407B-8837-4C4C-9ACB-564A74FAAEBD}"/>
                    </a:ext>
                  </a:extLst>
                </p:cNvPr>
                <p:cNvSpPr/>
                <p:nvPr/>
              </p:nvSpPr>
              <p:spPr>
                <a:xfrm rot="19931640" flipH="1">
                  <a:off x="7124440" y="5091024"/>
                  <a:ext cx="134015" cy="548243"/>
                </a:xfrm>
                <a:custGeom>
                  <a:avLst/>
                  <a:gdLst>
                    <a:gd name="connsiteX0" fmla="*/ 0 w 75438"/>
                    <a:gd name="connsiteY0" fmla="*/ 9601 h 308610"/>
                    <a:gd name="connsiteX1" fmla="*/ 17145 w 75438"/>
                    <a:gd name="connsiteY1" fmla="*/ 0 h 308610"/>
                    <a:gd name="connsiteX2" fmla="*/ 75438 w 75438"/>
                    <a:gd name="connsiteY2" fmla="*/ 233858 h 308610"/>
                    <a:gd name="connsiteX3" fmla="*/ 75438 w 75438"/>
                    <a:gd name="connsiteY3" fmla="*/ 279121 h 308610"/>
                    <a:gd name="connsiteX4" fmla="*/ 65151 w 75438"/>
                    <a:gd name="connsiteY4" fmla="*/ 311353 h 308610"/>
                    <a:gd name="connsiteX5" fmla="*/ 47320 w 75438"/>
                    <a:gd name="connsiteY5" fmla="*/ 296951 h 308610"/>
                    <a:gd name="connsiteX6" fmla="*/ 61722 w 75438"/>
                    <a:gd name="connsiteY6" fmla="*/ 256489 h 308610"/>
                    <a:gd name="connsiteX7" fmla="*/ 57607 w 75438"/>
                    <a:gd name="connsiteY7" fmla="*/ 225628 h 308610"/>
                    <a:gd name="connsiteX8" fmla="*/ 5487 w 75438"/>
                    <a:gd name="connsiteY8" fmla="*/ 25375 h 308610"/>
                    <a:gd name="connsiteX9" fmla="*/ 0 w 75438"/>
                    <a:gd name="connsiteY9" fmla="*/ 9601 h 308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5438" h="308610">
                      <a:moveTo>
                        <a:pt x="0" y="9601"/>
                      </a:moveTo>
                      <a:cubicBezTo>
                        <a:pt x="6172" y="3429"/>
                        <a:pt x="11659" y="6172"/>
                        <a:pt x="17145" y="0"/>
                      </a:cubicBezTo>
                      <a:cubicBezTo>
                        <a:pt x="45263" y="100127"/>
                        <a:pt x="62408" y="153619"/>
                        <a:pt x="75438" y="233858"/>
                      </a:cubicBezTo>
                      <a:cubicBezTo>
                        <a:pt x="78181" y="248945"/>
                        <a:pt x="78181" y="264033"/>
                        <a:pt x="75438" y="279121"/>
                      </a:cubicBezTo>
                      <a:cubicBezTo>
                        <a:pt x="71323" y="292837"/>
                        <a:pt x="69266" y="297637"/>
                        <a:pt x="65151" y="311353"/>
                      </a:cubicBezTo>
                      <a:cubicBezTo>
                        <a:pt x="56236" y="314782"/>
                        <a:pt x="53493" y="304495"/>
                        <a:pt x="47320" y="296951"/>
                      </a:cubicBezTo>
                      <a:cubicBezTo>
                        <a:pt x="58293" y="285979"/>
                        <a:pt x="61036" y="277749"/>
                        <a:pt x="61722" y="256489"/>
                      </a:cubicBezTo>
                      <a:cubicBezTo>
                        <a:pt x="59665" y="243459"/>
                        <a:pt x="60351" y="233172"/>
                        <a:pt x="57607" y="225628"/>
                      </a:cubicBezTo>
                      <a:cubicBezTo>
                        <a:pt x="44577" y="157734"/>
                        <a:pt x="28804" y="100127"/>
                        <a:pt x="5487" y="25375"/>
                      </a:cubicBezTo>
                      <a:cubicBezTo>
                        <a:pt x="4801" y="21946"/>
                        <a:pt x="2058" y="13030"/>
                        <a:pt x="0" y="9601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6FA7EE13-5714-47C9-B57C-716F4CFB4DEF}"/>
                    </a:ext>
                  </a:extLst>
                </p:cNvPr>
                <p:cNvSpPr/>
                <p:nvPr/>
              </p:nvSpPr>
              <p:spPr>
                <a:xfrm rot="19931640" flipH="1">
                  <a:off x="7505153" y="5519552"/>
                  <a:ext cx="48734" cy="48734"/>
                </a:xfrm>
                <a:custGeom>
                  <a:avLst/>
                  <a:gdLst>
                    <a:gd name="connsiteX0" fmla="*/ 0 w 27432"/>
                    <a:gd name="connsiteY0" fmla="*/ 24526 h 27432"/>
                    <a:gd name="connsiteX1" fmla="*/ 0 w 27432"/>
                    <a:gd name="connsiteY1" fmla="*/ 7381 h 27432"/>
                    <a:gd name="connsiteX2" fmla="*/ 30861 w 27432"/>
                    <a:gd name="connsiteY2" fmla="*/ 8067 h 27432"/>
                    <a:gd name="connsiteX3" fmla="*/ 30861 w 27432"/>
                    <a:gd name="connsiteY3" fmla="*/ 23154 h 27432"/>
                    <a:gd name="connsiteX4" fmla="*/ 0 w 27432"/>
                    <a:gd name="connsiteY4" fmla="*/ 24526 h 274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432" h="27432">
                      <a:moveTo>
                        <a:pt x="0" y="24526"/>
                      </a:moveTo>
                      <a:cubicBezTo>
                        <a:pt x="0" y="19040"/>
                        <a:pt x="0" y="12867"/>
                        <a:pt x="0" y="7381"/>
                      </a:cubicBezTo>
                      <a:cubicBezTo>
                        <a:pt x="10287" y="-2906"/>
                        <a:pt x="21260" y="-2220"/>
                        <a:pt x="30861" y="8067"/>
                      </a:cubicBezTo>
                      <a:cubicBezTo>
                        <a:pt x="35662" y="12867"/>
                        <a:pt x="34976" y="18354"/>
                        <a:pt x="30861" y="23154"/>
                      </a:cubicBezTo>
                      <a:cubicBezTo>
                        <a:pt x="21260" y="34127"/>
                        <a:pt x="10287" y="34127"/>
                        <a:pt x="0" y="24526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78851919-D2E1-44A8-88D7-DD22CA571E17}"/>
                    </a:ext>
                  </a:extLst>
                </p:cNvPr>
                <p:cNvSpPr/>
                <p:nvPr/>
              </p:nvSpPr>
              <p:spPr>
                <a:xfrm rot="19931640" flipH="1">
                  <a:off x="7277561" y="5585872"/>
                  <a:ext cx="60915" cy="60915"/>
                </a:xfrm>
                <a:custGeom>
                  <a:avLst/>
                  <a:gdLst>
                    <a:gd name="connsiteX0" fmla="*/ 16088 w 34290"/>
                    <a:gd name="connsiteY0" fmla="*/ 0 h 34290"/>
                    <a:gd name="connsiteX1" fmla="*/ 38719 w 34290"/>
                    <a:gd name="connsiteY1" fmla="*/ 6172 h 34290"/>
                    <a:gd name="connsiteX2" fmla="*/ 18831 w 34290"/>
                    <a:gd name="connsiteY2" fmla="*/ 35662 h 34290"/>
                    <a:gd name="connsiteX3" fmla="*/ 314 w 34290"/>
                    <a:gd name="connsiteY3" fmla="*/ 28804 h 34290"/>
                    <a:gd name="connsiteX4" fmla="*/ 16088 w 34290"/>
                    <a:gd name="connsiteY4" fmla="*/ 0 h 34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290" h="34290">
                      <a:moveTo>
                        <a:pt x="16088" y="0"/>
                      </a:moveTo>
                      <a:cubicBezTo>
                        <a:pt x="23631" y="1372"/>
                        <a:pt x="32547" y="-686"/>
                        <a:pt x="38719" y="6172"/>
                      </a:cubicBezTo>
                      <a:cubicBezTo>
                        <a:pt x="40776" y="17145"/>
                        <a:pt x="32547" y="34290"/>
                        <a:pt x="18831" y="35662"/>
                      </a:cubicBezTo>
                      <a:cubicBezTo>
                        <a:pt x="11973" y="36347"/>
                        <a:pt x="2372" y="39091"/>
                        <a:pt x="314" y="28804"/>
                      </a:cubicBezTo>
                      <a:cubicBezTo>
                        <a:pt x="-1057" y="19202"/>
                        <a:pt x="1686" y="2057"/>
                        <a:pt x="16088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3DD7B611-E985-4C5E-B156-A65423D46EC8}"/>
                    </a:ext>
                  </a:extLst>
                </p:cNvPr>
                <p:cNvSpPr/>
                <p:nvPr/>
              </p:nvSpPr>
              <p:spPr>
                <a:xfrm rot="19931640" flipH="1">
                  <a:off x="6911434" y="4294138"/>
                  <a:ext cx="653615" cy="767278"/>
                </a:xfrm>
                <a:custGeom>
                  <a:avLst/>
                  <a:gdLst>
                    <a:gd name="connsiteX0" fmla="*/ 196 w 349758"/>
                    <a:gd name="connsiteY0" fmla="*/ 0 h 445770"/>
                    <a:gd name="connsiteX1" fmla="*/ 119525 w 349758"/>
                    <a:gd name="connsiteY1" fmla="*/ 109042 h 445770"/>
                    <a:gd name="connsiteX2" fmla="*/ 153815 w 349758"/>
                    <a:gd name="connsiteY2" fmla="*/ 161163 h 445770"/>
                    <a:gd name="connsiteX3" fmla="*/ 181247 w 349758"/>
                    <a:gd name="connsiteY3" fmla="*/ 189967 h 445770"/>
                    <a:gd name="connsiteX4" fmla="*/ 226510 w 349758"/>
                    <a:gd name="connsiteY4" fmla="*/ 200254 h 445770"/>
                    <a:gd name="connsiteX5" fmla="*/ 293033 w 349758"/>
                    <a:gd name="connsiteY5" fmla="*/ 270891 h 445770"/>
                    <a:gd name="connsiteX6" fmla="*/ 351326 w 349758"/>
                    <a:gd name="connsiteY6" fmla="*/ 407365 h 445770"/>
                    <a:gd name="connsiteX7" fmla="*/ 333495 w 349758"/>
                    <a:gd name="connsiteY7" fmla="*/ 425196 h 445770"/>
                    <a:gd name="connsiteX8" fmla="*/ 274516 w 349758"/>
                    <a:gd name="connsiteY8" fmla="*/ 291465 h 445770"/>
                    <a:gd name="connsiteX9" fmla="*/ 197707 w 349758"/>
                    <a:gd name="connsiteY9" fmla="*/ 216027 h 445770"/>
                    <a:gd name="connsiteX10" fmla="*/ 146957 w 349758"/>
                    <a:gd name="connsiteY10" fmla="*/ 228371 h 445770"/>
                    <a:gd name="connsiteX11" fmla="*/ 101009 w 349758"/>
                    <a:gd name="connsiteY11" fmla="*/ 369646 h 445770"/>
                    <a:gd name="connsiteX12" fmla="*/ 114725 w 349758"/>
                    <a:gd name="connsiteY12" fmla="*/ 447142 h 445770"/>
                    <a:gd name="connsiteX13" fmla="*/ 92779 w 349758"/>
                    <a:gd name="connsiteY13" fmla="*/ 445770 h 445770"/>
                    <a:gd name="connsiteX14" fmla="*/ 71519 w 349758"/>
                    <a:gd name="connsiteY14" fmla="*/ 350444 h 445770"/>
                    <a:gd name="connsiteX15" fmla="*/ 132556 w 349758"/>
                    <a:gd name="connsiteY15" fmla="*/ 205054 h 445770"/>
                    <a:gd name="connsiteX16" fmla="*/ 128441 w 349758"/>
                    <a:gd name="connsiteY16" fmla="*/ 176251 h 445770"/>
                    <a:gd name="connsiteX17" fmla="*/ 107181 w 349758"/>
                    <a:gd name="connsiteY17" fmla="*/ 137846 h 445770"/>
                    <a:gd name="connsiteX18" fmla="*/ 35858 w 349758"/>
                    <a:gd name="connsiteY18" fmla="*/ 63779 h 445770"/>
                    <a:gd name="connsiteX19" fmla="*/ 7740 w 349758"/>
                    <a:gd name="connsiteY19" fmla="*/ 38405 h 445770"/>
                    <a:gd name="connsiteX20" fmla="*/ 196 w 349758"/>
                    <a:gd name="connsiteY20" fmla="*/ 0 h 445770"/>
                    <a:gd name="connsiteX0" fmla="*/ 9624 w 360810"/>
                    <a:gd name="connsiteY0" fmla="*/ 4565 h 454288"/>
                    <a:gd name="connsiteX1" fmla="*/ 128953 w 360810"/>
                    <a:gd name="connsiteY1" fmla="*/ 113607 h 454288"/>
                    <a:gd name="connsiteX2" fmla="*/ 163243 w 360810"/>
                    <a:gd name="connsiteY2" fmla="*/ 165728 h 454288"/>
                    <a:gd name="connsiteX3" fmla="*/ 190675 w 360810"/>
                    <a:gd name="connsiteY3" fmla="*/ 194532 h 454288"/>
                    <a:gd name="connsiteX4" fmla="*/ 235938 w 360810"/>
                    <a:gd name="connsiteY4" fmla="*/ 204819 h 454288"/>
                    <a:gd name="connsiteX5" fmla="*/ 302461 w 360810"/>
                    <a:gd name="connsiteY5" fmla="*/ 275456 h 454288"/>
                    <a:gd name="connsiteX6" fmla="*/ 360754 w 360810"/>
                    <a:gd name="connsiteY6" fmla="*/ 411930 h 454288"/>
                    <a:gd name="connsiteX7" fmla="*/ 342923 w 360810"/>
                    <a:gd name="connsiteY7" fmla="*/ 429761 h 454288"/>
                    <a:gd name="connsiteX8" fmla="*/ 283944 w 360810"/>
                    <a:gd name="connsiteY8" fmla="*/ 296030 h 454288"/>
                    <a:gd name="connsiteX9" fmla="*/ 207135 w 360810"/>
                    <a:gd name="connsiteY9" fmla="*/ 220592 h 454288"/>
                    <a:gd name="connsiteX10" fmla="*/ 156385 w 360810"/>
                    <a:gd name="connsiteY10" fmla="*/ 232936 h 454288"/>
                    <a:gd name="connsiteX11" fmla="*/ 110437 w 360810"/>
                    <a:gd name="connsiteY11" fmla="*/ 374211 h 454288"/>
                    <a:gd name="connsiteX12" fmla="*/ 124153 w 360810"/>
                    <a:gd name="connsiteY12" fmla="*/ 451707 h 454288"/>
                    <a:gd name="connsiteX13" fmla="*/ 102207 w 360810"/>
                    <a:gd name="connsiteY13" fmla="*/ 450335 h 454288"/>
                    <a:gd name="connsiteX14" fmla="*/ 80947 w 360810"/>
                    <a:gd name="connsiteY14" fmla="*/ 355009 h 454288"/>
                    <a:gd name="connsiteX15" fmla="*/ 141984 w 360810"/>
                    <a:gd name="connsiteY15" fmla="*/ 209619 h 454288"/>
                    <a:gd name="connsiteX16" fmla="*/ 137869 w 360810"/>
                    <a:gd name="connsiteY16" fmla="*/ 180816 h 454288"/>
                    <a:gd name="connsiteX17" fmla="*/ 116609 w 360810"/>
                    <a:gd name="connsiteY17" fmla="*/ 142411 h 454288"/>
                    <a:gd name="connsiteX18" fmla="*/ 45286 w 360810"/>
                    <a:gd name="connsiteY18" fmla="*/ 68344 h 454288"/>
                    <a:gd name="connsiteX19" fmla="*/ 17168 w 360810"/>
                    <a:gd name="connsiteY19" fmla="*/ 42970 h 454288"/>
                    <a:gd name="connsiteX20" fmla="*/ 8233 w 360810"/>
                    <a:gd name="connsiteY20" fmla="*/ 22698 h 454288"/>
                    <a:gd name="connsiteX21" fmla="*/ 9624 w 360810"/>
                    <a:gd name="connsiteY21" fmla="*/ 4565 h 454288"/>
                    <a:gd name="connsiteX0" fmla="*/ 17456 w 368642"/>
                    <a:gd name="connsiteY0" fmla="*/ 3522 h 453245"/>
                    <a:gd name="connsiteX1" fmla="*/ 136785 w 368642"/>
                    <a:gd name="connsiteY1" fmla="*/ 112564 h 453245"/>
                    <a:gd name="connsiteX2" fmla="*/ 171075 w 368642"/>
                    <a:gd name="connsiteY2" fmla="*/ 164685 h 453245"/>
                    <a:gd name="connsiteX3" fmla="*/ 198507 w 368642"/>
                    <a:gd name="connsiteY3" fmla="*/ 193489 h 453245"/>
                    <a:gd name="connsiteX4" fmla="*/ 243770 w 368642"/>
                    <a:gd name="connsiteY4" fmla="*/ 203776 h 453245"/>
                    <a:gd name="connsiteX5" fmla="*/ 310293 w 368642"/>
                    <a:gd name="connsiteY5" fmla="*/ 274413 h 453245"/>
                    <a:gd name="connsiteX6" fmla="*/ 368586 w 368642"/>
                    <a:gd name="connsiteY6" fmla="*/ 410887 h 453245"/>
                    <a:gd name="connsiteX7" fmla="*/ 350755 w 368642"/>
                    <a:gd name="connsiteY7" fmla="*/ 428718 h 453245"/>
                    <a:gd name="connsiteX8" fmla="*/ 291776 w 368642"/>
                    <a:gd name="connsiteY8" fmla="*/ 294987 h 453245"/>
                    <a:gd name="connsiteX9" fmla="*/ 214967 w 368642"/>
                    <a:gd name="connsiteY9" fmla="*/ 219549 h 453245"/>
                    <a:gd name="connsiteX10" fmla="*/ 164217 w 368642"/>
                    <a:gd name="connsiteY10" fmla="*/ 231893 h 453245"/>
                    <a:gd name="connsiteX11" fmla="*/ 118269 w 368642"/>
                    <a:gd name="connsiteY11" fmla="*/ 373168 h 453245"/>
                    <a:gd name="connsiteX12" fmla="*/ 131985 w 368642"/>
                    <a:gd name="connsiteY12" fmla="*/ 450664 h 453245"/>
                    <a:gd name="connsiteX13" fmla="*/ 110039 w 368642"/>
                    <a:gd name="connsiteY13" fmla="*/ 449292 h 453245"/>
                    <a:gd name="connsiteX14" fmla="*/ 88779 w 368642"/>
                    <a:gd name="connsiteY14" fmla="*/ 353966 h 453245"/>
                    <a:gd name="connsiteX15" fmla="*/ 149816 w 368642"/>
                    <a:gd name="connsiteY15" fmla="*/ 208576 h 453245"/>
                    <a:gd name="connsiteX16" fmla="*/ 145701 w 368642"/>
                    <a:gd name="connsiteY16" fmla="*/ 179773 h 453245"/>
                    <a:gd name="connsiteX17" fmla="*/ 124441 w 368642"/>
                    <a:gd name="connsiteY17" fmla="*/ 141368 h 453245"/>
                    <a:gd name="connsiteX18" fmla="*/ 53118 w 368642"/>
                    <a:gd name="connsiteY18" fmla="*/ 67301 h 453245"/>
                    <a:gd name="connsiteX19" fmla="*/ 25000 w 368642"/>
                    <a:gd name="connsiteY19" fmla="*/ 41927 h 453245"/>
                    <a:gd name="connsiteX20" fmla="*/ 761 w 368642"/>
                    <a:gd name="connsiteY20" fmla="*/ 33027 h 453245"/>
                    <a:gd name="connsiteX21" fmla="*/ 17456 w 368642"/>
                    <a:gd name="connsiteY21" fmla="*/ 3522 h 453245"/>
                    <a:gd name="connsiteX0" fmla="*/ 35749 w 367948"/>
                    <a:gd name="connsiteY0" fmla="*/ 4556 h 442990"/>
                    <a:gd name="connsiteX1" fmla="*/ 136091 w 367948"/>
                    <a:gd name="connsiteY1" fmla="*/ 102309 h 442990"/>
                    <a:gd name="connsiteX2" fmla="*/ 170381 w 367948"/>
                    <a:gd name="connsiteY2" fmla="*/ 154430 h 442990"/>
                    <a:gd name="connsiteX3" fmla="*/ 197813 w 367948"/>
                    <a:gd name="connsiteY3" fmla="*/ 183234 h 442990"/>
                    <a:gd name="connsiteX4" fmla="*/ 243076 w 367948"/>
                    <a:gd name="connsiteY4" fmla="*/ 193521 h 442990"/>
                    <a:gd name="connsiteX5" fmla="*/ 309599 w 367948"/>
                    <a:gd name="connsiteY5" fmla="*/ 264158 h 442990"/>
                    <a:gd name="connsiteX6" fmla="*/ 367892 w 367948"/>
                    <a:gd name="connsiteY6" fmla="*/ 400632 h 442990"/>
                    <a:gd name="connsiteX7" fmla="*/ 350061 w 367948"/>
                    <a:gd name="connsiteY7" fmla="*/ 418463 h 442990"/>
                    <a:gd name="connsiteX8" fmla="*/ 291082 w 367948"/>
                    <a:gd name="connsiteY8" fmla="*/ 284732 h 442990"/>
                    <a:gd name="connsiteX9" fmla="*/ 214273 w 367948"/>
                    <a:gd name="connsiteY9" fmla="*/ 209294 h 442990"/>
                    <a:gd name="connsiteX10" fmla="*/ 163523 w 367948"/>
                    <a:gd name="connsiteY10" fmla="*/ 221638 h 442990"/>
                    <a:gd name="connsiteX11" fmla="*/ 117575 w 367948"/>
                    <a:gd name="connsiteY11" fmla="*/ 362913 h 442990"/>
                    <a:gd name="connsiteX12" fmla="*/ 131291 w 367948"/>
                    <a:gd name="connsiteY12" fmla="*/ 440409 h 442990"/>
                    <a:gd name="connsiteX13" fmla="*/ 109345 w 367948"/>
                    <a:gd name="connsiteY13" fmla="*/ 439037 h 442990"/>
                    <a:gd name="connsiteX14" fmla="*/ 88085 w 367948"/>
                    <a:gd name="connsiteY14" fmla="*/ 343711 h 442990"/>
                    <a:gd name="connsiteX15" fmla="*/ 149122 w 367948"/>
                    <a:gd name="connsiteY15" fmla="*/ 198321 h 442990"/>
                    <a:gd name="connsiteX16" fmla="*/ 145007 w 367948"/>
                    <a:gd name="connsiteY16" fmla="*/ 169518 h 442990"/>
                    <a:gd name="connsiteX17" fmla="*/ 123747 w 367948"/>
                    <a:gd name="connsiteY17" fmla="*/ 131113 h 442990"/>
                    <a:gd name="connsiteX18" fmla="*/ 52424 w 367948"/>
                    <a:gd name="connsiteY18" fmla="*/ 57046 h 442990"/>
                    <a:gd name="connsiteX19" fmla="*/ 24306 w 367948"/>
                    <a:gd name="connsiteY19" fmla="*/ 31672 h 442990"/>
                    <a:gd name="connsiteX20" fmla="*/ 67 w 367948"/>
                    <a:gd name="connsiteY20" fmla="*/ 22772 h 442990"/>
                    <a:gd name="connsiteX21" fmla="*/ 35749 w 367948"/>
                    <a:gd name="connsiteY21" fmla="*/ 4556 h 442990"/>
                    <a:gd name="connsiteX0" fmla="*/ 35721 w 367920"/>
                    <a:gd name="connsiteY0" fmla="*/ 867 h 439301"/>
                    <a:gd name="connsiteX1" fmla="*/ 136063 w 367920"/>
                    <a:gd name="connsiteY1" fmla="*/ 98620 h 439301"/>
                    <a:gd name="connsiteX2" fmla="*/ 170353 w 367920"/>
                    <a:gd name="connsiteY2" fmla="*/ 150741 h 439301"/>
                    <a:gd name="connsiteX3" fmla="*/ 197785 w 367920"/>
                    <a:gd name="connsiteY3" fmla="*/ 179545 h 439301"/>
                    <a:gd name="connsiteX4" fmla="*/ 243048 w 367920"/>
                    <a:gd name="connsiteY4" fmla="*/ 189832 h 439301"/>
                    <a:gd name="connsiteX5" fmla="*/ 309571 w 367920"/>
                    <a:gd name="connsiteY5" fmla="*/ 260469 h 439301"/>
                    <a:gd name="connsiteX6" fmla="*/ 367864 w 367920"/>
                    <a:gd name="connsiteY6" fmla="*/ 396943 h 439301"/>
                    <a:gd name="connsiteX7" fmla="*/ 350033 w 367920"/>
                    <a:gd name="connsiteY7" fmla="*/ 414774 h 439301"/>
                    <a:gd name="connsiteX8" fmla="*/ 291054 w 367920"/>
                    <a:gd name="connsiteY8" fmla="*/ 281043 h 439301"/>
                    <a:gd name="connsiteX9" fmla="*/ 214245 w 367920"/>
                    <a:gd name="connsiteY9" fmla="*/ 205605 h 439301"/>
                    <a:gd name="connsiteX10" fmla="*/ 163495 w 367920"/>
                    <a:gd name="connsiteY10" fmla="*/ 217949 h 439301"/>
                    <a:gd name="connsiteX11" fmla="*/ 117547 w 367920"/>
                    <a:gd name="connsiteY11" fmla="*/ 359224 h 439301"/>
                    <a:gd name="connsiteX12" fmla="*/ 131263 w 367920"/>
                    <a:gd name="connsiteY12" fmla="*/ 436720 h 439301"/>
                    <a:gd name="connsiteX13" fmla="*/ 109317 w 367920"/>
                    <a:gd name="connsiteY13" fmla="*/ 435348 h 439301"/>
                    <a:gd name="connsiteX14" fmla="*/ 88057 w 367920"/>
                    <a:gd name="connsiteY14" fmla="*/ 340022 h 439301"/>
                    <a:gd name="connsiteX15" fmla="*/ 149094 w 367920"/>
                    <a:gd name="connsiteY15" fmla="*/ 194632 h 439301"/>
                    <a:gd name="connsiteX16" fmla="*/ 144979 w 367920"/>
                    <a:gd name="connsiteY16" fmla="*/ 165829 h 439301"/>
                    <a:gd name="connsiteX17" fmla="*/ 123719 w 367920"/>
                    <a:gd name="connsiteY17" fmla="*/ 127424 h 439301"/>
                    <a:gd name="connsiteX18" fmla="*/ 52396 w 367920"/>
                    <a:gd name="connsiteY18" fmla="*/ 53357 h 439301"/>
                    <a:gd name="connsiteX19" fmla="*/ 24278 w 367920"/>
                    <a:gd name="connsiteY19" fmla="*/ 27983 h 439301"/>
                    <a:gd name="connsiteX20" fmla="*/ 39 w 367920"/>
                    <a:gd name="connsiteY20" fmla="*/ 19083 h 439301"/>
                    <a:gd name="connsiteX21" fmla="*/ 35721 w 367920"/>
                    <a:gd name="connsiteY21" fmla="*/ 867 h 439301"/>
                    <a:gd name="connsiteX0" fmla="*/ 48827 w 367908"/>
                    <a:gd name="connsiteY0" fmla="*/ 1999 h 428436"/>
                    <a:gd name="connsiteX1" fmla="*/ 136051 w 367908"/>
                    <a:gd name="connsiteY1" fmla="*/ 87755 h 428436"/>
                    <a:gd name="connsiteX2" fmla="*/ 170341 w 367908"/>
                    <a:gd name="connsiteY2" fmla="*/ 139876 h 428436"/>
                    <a:gd name="connsiteX3" fmla="*/ 197773 w 367908"/>
                    <a:gd name="connsiteY3" fmla="*/ 168680 h 428436"/>
                    <a:gd name="connsiteX4" fmla="*/ 243036 w 367908"/>
                    <a:gd name="connsiteY4" fmla="*/ 178967 h 428436"/>
                    <a:gd name="connsiteX5" fmla="*/ 309559 w 367908"/>
                    <a:gd name="connsiteY5" fmla="*/ 249604 h 428436"/>
                    <a:gd name="connsiteX6" fmla="*/ 367852 w 367908"/>
                    <a:gd name="connsiteY6" fmla="*/ 386078 h 428436"/>
                    <a:gd name="connsiteX7" fmla="*/ 350021 w 367908"/>
                    <a:gd name="connsiteY7" fmla="*/ 403909 h 428436"/>
                    <a:gd name="connsiteX8" fmla="*/ 291042 w 367908"/>
                    <a:gd name="connsiteY8" fmla="*/ 270178 h 428436"/>
                    <a:gd name="connsiteX9" fmla="*/ 214233 w 367908"/>
                    <a:gd name="connsiteY9" fmla="*/ 194740 h 428436"/>
                    <a:gd name="connsiteX10" fmla="*/ 163483 w 367908"/>
                    <a:gd name="connsiteY10" fmla="*/ 207084 h 428436"/>
                    <a:gd name="connsiteX11" fmla="*/ 117535 w 367908"/>
                    <a:gd name="connsiteY11" fmla="*/ 348359 h 428436"/>
                    <a:gd name="connsiteX12" fmla="*/ 131251 w 367908"/>
                    <a:gd name="connsiteY12" fmla="*/ 425855 h 428436"/>
                    <a:gd name="connsiteX13" fmla="*/ 109305 w 367908"/>
                    <a:gd name="connsiteY13" fmla="*/ 424483 h 428436"/>
                    <a:gd name="connsiteX14" fmla="*/ 88045 w 367908"/>
                    <a:gd name="connsiteY14" fmla="*/ 329157 h 428436"/>
                    <a:gd name="connsiteX15" fmla="*/ 149082 w 367908"/>
                    <a:gd name="connsiteY15" fmla="*/ 183767 h 428436"/>
                    <a:gd name="connsiteX16" fmla="*/ 144967 w 367908"/>
                    <a:gd name="connsiteY16" fmla="*/ 154964 h 428436"/>
                    <a:gd name="connsiteX17" fmla="*/ 123707 w 367908"/>
                    <a:gd name="connsiteY17" fmla="*/ 116559 h 428436"/>
                    <a:gd name="connsiteX18" fmla="*/ 52384 w 367908"/>
                    <a:gd name="connsiteY18" fmla="*/ 42492 h 428436"/>
                    <a:gd name="connsiteX19" fmla="*/ 24266 w 367908"/>
                    <a:gd name="connsiteY19" fmla="*/ 17118 h 428436"/>
                    <a:gd name="connsiteX20" fmla="*/ 27 w 367908"/>
                    <a:gd name="connsiteY20" fmla="*/ 8218 h 428436"/>
                    <a:gd name="connsiteX21" fmla="*/ 48827 w 367908"/>
                    <a:gd name="connsiteY21" fmla="*/ 1999 h 428436"/>
                    <a:gd name="connsiteX0" fmla="*/ 48827 w 367908"/>
                    <a:gd name="connsiteY0" fmla="*/ 1999 h 428436"/>
                    <a:gd name="connsiteX1" fmla="*/ 136051 w 367908"/>
                    <a:gd name="connsiteY1" fmla="*/ 87755 h 428436"/>
                    <a:gd name="connsiteX2" fmla="*/ 170341 w 367908"/>
                    <a:gd name="connsiteY2" fmla="*/ 139876 h 428436"/>
                    <a:gd name="connsiteX3" fmla="*/ 197773 w 367908"/>
                    <a:gd name="connsiteY3" fmla="*/ 168680 h 428436"/>
                    <a:gd name="connsiteX4" fmla="*/ 243036 w 367908"/>
                    <a:gd name="connsiteY4" fmla="*/ 178967 h 428436"/>
                    <a:gd name="connsiteX5" fmla="*/ 309559 w 367908"/>
                    <a:gd name="connsiteY5" fmla="*/ 249604 h 428436"/>
                    <a:gd name="connsiteX6" fmla="*/ 367852 w 367908"/>
                    <a:gd name="connsiteY6" fmla="*/ 386078 h 428436"/>
                    <a:gd name="connsiteX7" fmla="*/ 350021 w 367908"/>
                    <a:gd name="connsiteY7" fmla="*/ 403909 h 428436"/>
                    <a:gd name="connsiteX8" fmla="*/ 291042 w 367908"/>
                    <a:gd name="connsiteY8" fmla="*/ 270178 h 428436"/>
                    <a:gd name="connsiteX9" fmla="*/ 214233 w 367908"/>
                    <a:gd name="connsiteY9" fmla="*/ 194740 h 428436"/>
                    <a:gd name="connsiteX10" fmla="*/ 163483 w 367908"/>
                    <a:gd name="connsiteY10" fmla="*/ 207084 h 428436"/>
                    <a:gd name="connsiteX11" fmla="*/ 117535 w 367908"/>
                    <a:gd name="connsiteY11" fmla="*/ 348359 h 428436"/>
                    <a:gd name="connsiteX12" fmla="*/ 131251 w 367908"/>
                    <a:gd name="connsiteY12" fmla="*/ 425855 h 428436"/>
                    <a:gd name="connsiteX13" fmla="*/ 109305 w 367908"/>
                    <a:gd name="connsiteY13" fmla="*/ 424483 h 428436"/>
                    <a:gd name="connsiteX14" fmla="*/ 88045 w 367908"/>
                    <a:gd name="connsiteY14" fmla="*/ 329157 h 428436"/>
                    <a:gd name="connsiteX15" fmla="*/ 149082 w 367908"/>
                    <a:gd name="connsiteY15" fmla="*/ 183767 h 428436"/>
                    <a:gd name="connsiteX16" fmla="*/ 144967 w 367908"/>
                    <a:gd name="connsiteY16" fmla="*/ 154964 h 428436"/>
                    <a:gd name="connsiteX17" fmla="*/ 123707 w 367908"/>
                    <a:gd name="connsiteY17" fmla="*/ 116559 h 428436"/>
                    <a:gd name="connsiteX18" fmla="*/ 52384 w 367908"/>
                    <a:gd name="connsiteY18" fmla="*/ 42492 h 428436"/>
                    <a:gd name="connsiteX19" fmla="*/ 24266 w 367908"/>
                    <a:gd name="connsiteY19" fmla="*/ 17118 h 428436"/>
                    <a:gd name="connsiteX20" fmla="*/ 27 w 367908"/>
                    <a:gd name="connsiteY20" fmla="*/ 8218 h 428436"/>
                    <a:gd name="connsiteX21" fmla="*/ 48827 w 367908"/>
                    <a:gd name="connsiteY21" fmla="*/ 1999 h 428436"/>
                    <a:gd name="connsiteX0" fmla="*/ 48843 w 367924"/>
                    <a:gd name="connsiteY0" fmla="*/ 5470 h 431907"/>
                    <a:gd name="connsiteX1" fmla="*/ 136067 w 367924"/>
                    <a:gd name="connsiteY1" fmla="*/ 91226 h 431907"/>
                    <a:gd name="connsiteX2" fmla="*/ 170357 w 367924"/>
                    <a:gd name="connsiteY2" fmla="*/ 143347 h 431907"/>
                    <a:gd name="connsiteX3" fmla="*/ 197789 w 367924"/>
                    <a:gd name="connsiteY3" fmla="*/ 172151 h 431907"/>
                    <a:gd name="connsiteX4" fmla="*/ 243052 w 367924"/>
                    <a:gd name="connsiteY4" fmla="*/ 182438 h 431907"/>
                    <a:gd name="connsiteX5" fmla="*/ 309575 w 367924"/>
                    <a:gd name="connsiteY5" fmla="*/ 253075 h 431907"/>
                    <a:gd name="connsiteX6" fmla="*/ 367868 w 367924"/>
                    <a:gd name="connsiteY6" fmla="*/ 389549 h 431907"/>
                    <a:gd name="connsiteX7" fmla="*/ 350037 w 367924"/>
                    <a:gd name="connsiteY7" fmla="*/ 407380 h 431907"/>
                    <a:gd name="connsiteX8" fmla="*/ 291058 w 367924"/>
                    <a:gd name="connsiteY8" fmla="*/ 273649 h 431907"/>
                    <a:gd name="connsiteX9" fmla="*/ 214249 w 367924"/>
                    <a:gd name="connsiteY9" fmla="*/ 198211 h 431907"/>
                    <a:gd name="connsiteX10" fmla="*/ 163499 w 367924"/>
                    <a:gd name="connsiteY10" fmla="*/ 210555 h 431907"/>
                    <a:gd name="connsiteX11" fmla="*/ 117551 w 367924"/>
                    <a:gd name="connsiteY11" fmla="*/ 351830 h 431907"/>
                    <a:gd name="connsiteX12" fmla="*/ 131267 w 367924"/>
                    <a:gd name="connsiteY12" fmla="*/ 429326 h 431907"/>
                    <a:gd name="connsiteX13" fmla="*/ 109321 w 367924"/>
                    <a:gd name="connsiteY13" fmla="*/ 427954 h 431907"/>
                    <a:gd name="connsiteX14" fmla="*/ 88061 w 367924"/>
                    <a:gd name="connsiteY14" fmla="*/ 332628 h 431907"/>
                    <a:gd name="connsiteX15" fmla="*/ 149098 w 367924"/>
                    <a:gd name="connsiteY15" fmla="*/ 187238 h 431907"/>
                    <a:gd name="connsiteX16" fmla="*/ 144983 w 367924"/>
                    <a:gd name="connsiteY16" fmla="*/ 158435 h 431907"/>
                    <a:gd name="connsiteX17" fmla="*/ 123723 w 367924"/>
                    <a:gd name="connsiteY17" fmla="*/ 120030 h 431907"/>
                    <a:gd name="connsiteX18" fmla="*/ 52400 w 367924"/>
                    <a:gd name="connsiteY18" fmla="*/ 45963 h 431907"/>
                    <a:gd name="connsiteX19" fmla="*/ 24282 w 367924"/>
                    <a:gd name="connsiteY19" fmla="*/ 20589 h 431907"/>
                    <a:gd name="connsiteX20" fmla="*/ 43 w 367924"/>
                    <a:gd name="connsiteY20" fmla="*/ 11689 h 431907"/>
                    <a:gd name="connsiteX21" fmla="*/ 48843 w 367924"/>
                    <a:gd name="connsiteY21" fmla="*/ 5470 h 4319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67924" h="431907">
                      <a:moveTo>
                        <a:pt x="48843" y="5470"/>
                      </a:moveTo>
                      <a:cubicBezTo>
                        <a:pt x="79018" y="28101"/>
                        <a:pt x="115815" y="68247"/>
                        <a:pt x="136067" y="91226"/>
                      </a:cubicBezTo>
                      <a:cubicBezTo>
                        <a:pt x="156319" y="114206"/>
                        <a:pt x="159385" y="124830"/>
                        <a:pt x="170357" y="143347"/>
                      </a:cubicBezTo>
                      <a:cubicBezTo>
                        <a:pt x="179273" y="157749"/>
                        <a:pt x="179959" y="173522"/>
                        <a:pt x="197789" y="172151"/>
                      </a:cubicBezTo>
                      <a:cubicBezTo>
                        <a:pt x="214249" y="173522"/>
                        <a:pt x="232765" y="178323"/>
                        <a:pt x="243052" y="182438"/>
                      </a:cubicBezTo>
                      <a:cubicBezTo>
                        <a:pt x="273227" y="194782"/>
                        <a:pt x="296545" y="229072"/>
                        <a:pt x="309575" y="253075"/>
                      </a:cubicBezTo>
                      <a:cubicBezTo>
                        <a:pt x="333578" y="297652"/>
                        <a:pt x="352095" y="341543"/>
                        <a:pt x="367868" y="389549"/>
                      </a:cubicBezTo>
                      <a:cubicBezTo>
                        <a:pt x="368554" y="402579"/>
                        <a:pt x="363067" y="408752"/>
                        <a:pt x="350037" y="407380"/>
                      </a:cubicBezTo>
                      <a:cubicBezTo>
                        <a:pt x="326720" y="362117"/>
                        <a:pt x="320548" y="325770"/>
                        <a:pt x="291058" y="273649"/>
                      </a:cubicBezTo>
                      <a:cubicBezTo>
                        <a:pt x="274599" y="247589"/>
                        <a:pt x="264998" y="208498"/>
                        <a:pt x="214249" y="198211"/>
                      </a:cubicBezTo>
                      <a:cubicBezTo>
                        <a:pt x="201904" y="195468"/>
                        <a:pt x="173101" y="203012"/>
                        <a:pt x="163499" y="210555"/>
                      </a:cubicBezTo>
                      <a:cubicBezTo>
                        <a:pt x="120980" y="241416"/>
                        <a:pt x="105206" y="299709"/>
                        <a:pt x="117551" y="351830"/>
                      </a:cubicBezTo>
                      <a:cubicBezTo>
                        <a:pt x="123037" y="377205"/>
                        <a:pt x="128524" y="401208"/>
                        <a:pt x="131267" y="429326"/>
                      </a:cubicBezTo>
                      <a:cubicBezTo>
                        <a:pt x="129209" y="434126"/>
                        <a:pt x="116179" y="431383"/>
                        <a:pt x="109321" y="427954"/>
                      </a:cubicBezTo>
                      <a:cubicBezTo>
                        <a:pt x="101777" y="397779"/>
                        <a:pt x="90805" y="364175"/>
                        <a:pt x="88061" y="332628"/>
                      </a:cubicBezTo>
                      <a:cubicBezTo>
                        <a:pt x="83261" y="273649"/>
                        <a:pt x="105206" y="225643"/>
                        <a:pt x="149098" y="187238"/>
                      </a:cubicBezTo>
                      <a:cubicBezTo>
                        <a:pt x="158699" y="179009"/>
                        <a:pt x="151155" y="168036"/>
                        <a:pt x="144983" y="158435"/>
                      </a:cubicBezTo>
                      <a:cubicBezTo>
                        <a:pt x="144983" y="158435"/>
                        <a:pt x="134010" y="137175"/>
                        <a:pt x="123723" y="120030"/>
                      </a:cubicBezTo>
                      <a:cubicBezTo>
                        <a:pt x="111379" y="98084"/>
                        <a:pt x="84632" y="72710"/>
                        <a:pt x="52400" y="45963"/>
                      </a:cubicBezTo>
                      <a:cubicBezTo>
                        <a:pt x="44170" y="37734"/>
                        <a:pt x="32512" y="28133"/>
                        <a:pt x="24282" y="20589"/>
                      </a:cubicBezTo>
                      <a:cubicBezTo>
                        <a:pt x="18107" y="12981"/>
                        <a:pt x="1300" y="18090"/>
                        <a:pt x="43" y="11689"/>
                      </a:cubicBezTo>
                      <a:cubicBezTo>
                        <a:pt x="-1214" y="5288"/>
                        <a:pt x="25183" y="-7222"/>
                        <a:pt x="48843" y="547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66C68230-7FFB-40CA-89FA-AE1ECD310A71}"/>
                  </a:ext>
                </a:extLst>
              </p:cNvPr>
              <p:cNvSpPr/>
              <p:nvPr/>
            </p:nvSpPr>
            <p:spPr>
              <a:xfrm rot="19931640" flipH="1">
                <a:off x="8352688" y="4851610"/>
                <a:ext cx="100354" cy="123721"/>
              </a:xfrm>
              <a:custGeom>
                <a:avLst/>
                <a:gdLst>
                  <a:gd name="connsiteX0" fmla="*/ 132359 w 130302"/>
                  <a:gd name="connsiteY0" fmla="*/ 65163 h 130302"/>
                  <a:gd name="connsiteX1" fmla="*/ 65151 w 130302"/>
                  <a:gd name="connsiteY1" fmla="*/ 132371 h 130302"/>
                  <a:gd name="connsiteX2" fmla="*/ 0 w 130302"/>
                  <a:gd name="connsiteY2" fmla="*/ 66535 h 130302"/>
                  <a:gd name="connsiteX3" fmla="*/ 64465 w 130302"/>
                  <a:gd name="connsiteY3" fmla="*/ 12 h 130302"/>
                  <a:gd name="connsiteX4" fmla="*/ 132359 w 130302"/>
                  <a:gd name="connsiteY4" fmla="*/ 65163 h 130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302" h="130302">
                    <a:moveTo>
                      <a:pt x="132359" y="65163"/>
                    </a:moveTo>
                    <a:cubicBezTo>
                      <a:pt x="132359" y="102196"/>
                      <a:pt x="101498" y="133057"/>
                      <a:pt x="65151" y="132371"/>
                    </a:cubicBezTo>
                    <a:cubicBezTo>
                      <a:pt x="29489" y="131686"/>
                      <a:pt x="0" y="102196"/>
                      <a:pt x="0" y="66535"/>
                    </a:cubicBezTo>
                    <a:cubicBezTo>
                      <a:pt x="0" y="30187"/>
                      <a:pt x="28118" y="698"/>
                      <a:pt x="64465" y="12"/>
                    </a:cubicBezTo>
                    <a:cubicBezTo>
                      <a:pt x="102184" y="-674"/>
                      <a:pt x="132359" y="28130"/>
                      <a:pt x="132359" y="65163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9EA42F33-EEC5-4AE1-9F85-264882282CAB}"/>
              </a:ext>
            </a:extLst>
          </p:cNvPr>
          <p:cNvSpPr txBox="1"/>
          <p:nvPr/>
        </p:nvSpPr>
        <p:spPr>
          <a:xfrm>
            <a:off x="734376" y="5479287"/>
            <a:ext cx="4820481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-AI DOC</a:t>
            </a:r>
            <a:endParaRPr lang="ko-KR" altLang="en-US" sz="40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3926F20-DE46-48FA-9510-FF7D1ABD2A85}"/>
              </a:ext>
            </a:extLst>
          </p:cNvPr>
          <p:cNvSpPr txBox="1"/>
          <p:nvPr/>
        </p:nvSpPr>
        <p:spPr>
          <a:xfrm>
            <a:off x="734376" y="3078630"/>
            <a:ext cx="7080958" cy="24006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0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당뇨</a:t>
            </a:r>
            <a:endParaRPr lang="en-US" altLang="ko-KR" sz="50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itchFamily="34" charset="0"/>
            </a:endParaRPr>
          </a:p>
          <a:p>
            <a:r>
              <a:rPr lang="ko-KR" altLang="en-US" sz="50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자가관리      </a:t>
            </a:r>
            <a:r>
              <a:rPr lang="ko-KR" altLang="en-US" sz="5000" b="1" dirty="0" err="1">
                <a:solidFill>
                  <a:srgbClr val="507C8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를</a:t>
            </a:r>
            <a:r>
              <a:rPr lang="ko-KR" altLang="en-US" sz="5000" b="1" dirty="0">
                <a:solidFill>
                  <a:srgbClr val="507C8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 위한</a:t>
            </a:r>
            <a:endParaRPr lang="en-US" altLang="ko-KR" sz="5000" b="1" dirty="0">
              <a:solidFill>
                <a:srgbClr val="507C89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itchFamily="34" charset="0"/>
            </a:endParaRPr>
          </a:p>
          <a:p>
            <a:r>
              <a:rPr lang="ko-KR" altLang="en-US" sz="5000" b="1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챗봇</a:t>
            </a:r>
            <a:r>
              <a:rPr lang="ko-KR" altLang="en-US" sz="50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 서비스</a:t>
            </a:r>
          </a:p>
        </p:txBody>
      </p:sp>
      <p:sp>
        <p:nvSpPr>
          <p:cNvPr id="89" name="Rounded Rectangle 5">
            <a:extLst>
              <a:ext uri="{FF2B5EF4-FFF2-40B4-BE49-F238E27FC236}">
                <a16:creationId xmlns:a16="http://schemas.microsoft.com/office/drawing/2014/main" id="{0BE4B148-EFEC-4714-8433-E6112F0F24F8}"/>
              </a:ext>
            </a:extLst>
          </p:cNvPr>
          <p:cNvSpPr/>
          <p:nvPr/>
        </p:nvSpPr>
        <p:spPr>
          <a:xfrm flipH="1">
            <a:off x="10163045" y="598444"/>
            <a:ext cx="1086808" cy="896549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00B0F0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011FF36-2DF7-43FD-847D-D0A55B6B1F2A}"/>
              </a:ext>
            </a:extLst>
          </p:cNvPr>
          <p:cNvSpPr txBox="1"/>
          <p:nvPr/>
        </p:nvSpPr>
        <p:spPr>
          <a:xfrm>
            <a:off x="172773" y="-24804"/>
            <a:ext cx="4820481" cy="12464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BM </a:t>
            </a:r>
            <a:r>
              <a:rPr lang="ko-KR" altLang="en-US" sz="30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프로젝트</a:t>
            </a:r>
            <a:endParaRPr lang="en-US" altLang="ko-KR" sz="30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itchFamily="34" charset="0"/>
            </a:endParaRPr>
          </a:p>
          <a:p>
            <a:r>
              <a:rPr lang="en-US" altLang="ko-KR" sz="3000" b="1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-</a:t>
            </a:r>
            <a:r>
              <a:rPr lang="ko-KR" altLang="en-US" sz="3000" b="1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팀</a:t>
            </a:r>
            <a:r>
              <a:rPr lang="en-US" altLang="ko-KR" sz="3000" b="1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: </a:t>
            </a:r>
            <a:r>
              <a:rPr lang="ko-KR" altLang="en-US" sz="3000" b="1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정강이 </a:t>
            </a:r>
          </a:p>
        </p:txBody>
      </p:sp>
    </p:spTree>
    <p:extLst>
      <p:ext uri="{BB962C8B-B14F-4D97-AF65-F5344CB8AC3E}">
        <p14:creationId xmlns:p14="http://schemas.microsoft.com/office/powerpoint/2010/main" val="1206701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FFE1A3E-E4CF-4BC1-87F1-E2B5AC8BA0B5}"/>
              </a:ext>
            </a:extLst>
          </p:cNvPr>
          <p:cNvSpPr/>
          <p:nvPr/>
        </p:nvSpPr>
        <p:spPr>
          <a:xfrm>
            <a:off x="0" y="60697"/>
            <a:ext cx="12191999" cy="67153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B26635-1301-42C0-AFC2-BC8ABD295ABB}"/>
              </a:ext>
            </a:extLst>
          </p:cNvPr>
          <p:cNvSpPr/>
          <p:nvPr/>
        </p:nvSpPr>
        <p:spPr>
          <a:xfrm>
            <a:off x="881115" y="2881762"/>
            <a:ext cx="10779371" cy="601122"/>
          </a:xfrm>
          <a:prstGeom prst="rect">
            <a:avLst/>
          </a:prstGeom>
          <a:solidFill>
            <a:srgbClr val="FFE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500" dirty="0">
              <a:solidFill>
                <a:srgbClr val="44546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8621BA3F-6B48-4D99-817D-B6F5557F691F}"/>
              </a:ext>
            </a:extLst>
          </p:cNvPr>
          <p:cNvSpPr/>
          <p:nvPr/>
        </p:nvSpPr>
        <p:spPr>
          <a:xfrm>
            <a:off x="0" y="3427154"/>
            <a:ext cx="4052048" cy="3413328"/>
          </a:xfrm>
          <a:prstGeom prst="triangle">
            <a:avLst>
              <a:gd name="adj" fmla="val 0"/>
            </a:avLst>
          </a:prstGeom>
          <a:solidFill>
            <a:srgbClr val="507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500" dirty="0">
              <a:solidFill>
                <a:srgbClr val="44546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7AD1DA-816A-4F13-B31C-A127DB6E1A3A}"/>
              </a:ext>
            </a:extLst>
          </p:cNvPr>
          <p:cNvSpPr/>
          <p:nvPr/>
        </p:nvSpPr>
        <p:spPr>
          <a:xfrm>
            <a:off x="863537" y="3814696"/>
            <a:ext cx="3585377" cy="2563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500" dirty="0">
              <a:solidFill>
                <a:srgbClr val="44546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5A4F53-AA1C-47BB-8BA6-7D53A5BA00BF}"/>
              </a:ext>
            </a:extLst>
          </p:cNvPr>
          <p:cNvSpPr/>
          <p:nvPr/>
        </p:nvSpPr>
        <p:spPr>
          <a:xfrm>
            <a:off x="67112" y="71307"/>
            <a:ext cx="4588778" cy="7280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정의 </a:t>
            </a:r>
            <a:r>
              <a:rPr lang="en-US" altLang="ko-KR" sz="30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20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국내 사용자 프로파일링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02063FC-5E90-424C-BCE8-0E118998815C}"/>
              </a:ext>
            </a:extLst>
          </p:cNvPr>
          <p:cNvSpPr/>
          <p:nvPr/>
        </p:nvSpPr>
        <p:spPr>
          <a:xfrm>
            <a:off x="10495075" y="6457300"/>
            <a:ext cx="1696925" cy="3187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출처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건강검진관리공단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0AC9827-F53C-4567-ABF3-26A9F1315547}"/>
              </a:ext>
            </a:extLst>
          </p:cNvPr>
          <p:cNvSpPr/>
          <p:nvPr/>
        </p:nvSpPr>
        <p:spPr>
          <a:xfrm>
            <a:off x="67112" y="635967"/>
            <a:ext cx="4588777" cy="46566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751D6FF-CBE7-4908-ADAB-300C18C395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053437"/>
              </p:ext>
            </p:extLst>
          </p:nvPr>
        </p:nvGraphicFramePr>
        <p:xfrm>
          <a:off x="872326" y="1050546"/>
          <a:ext cx="10779371" cy="532727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599696">
                  <a:extLst>
                    <a:ext uri="{9D8B030D-6E8A-4147-A177-3AD203B41FA5}">
                      <a16:colId xmlns:a16="http://schemas.microsoft.com/office/drawing/2014/main" val="2725342731"/>
                    </a:ext>
                  </a:extLst>
                </a:gridCol>
                <a:gridCol w="1835935">
                  <a:extLst>
                    <a:ext uri="{9D8B030D-6E8A-4147-A177-3AD203B41FA5}">
                      <a16:colId xmlns:a16="http://schemas.microsoft.com/office/drawing/2014/main" val="4159063842"/>
                    </a:ext>
                  </a:extLst>
                </a:gridCol>
                <a:gridCol w="1835935">
                  <a:extLst>
                    <a:ext uri="{9D8B030D-6E8A-4147-A177-3AD203B41FA5}">
                      <a16:colId xmlns:a16="http://schemas.microsoft.com/office/drawing/2014/main" val="2872173787"/>
                    </a:ext>
                  </a:extLst>
                </a:gridCol>
                <a:gridCol w="1835935">
                  <a:extLst>
                    <a:ext uri="{9D8B030D-6E8A-4147-A177-3AD203B41FA5}">
                      <a16:colId xmlns:a16="http://schemas.microsoft.com/office/drawing/2014/main" val="3047880610"/>
                    </a:ext>
                  </a:extLst>
                </a:gridCol>
                <a:gridCol w="1835935">
                  <a:extLst>
                    <a:ext uri="{9D8B030D-6E8A-4147-A177-3AD203B41FA5}">
                      <a16:colId xmlns:a16="http://schemas.microsoft.com/office/drawing/2014/main" val="2971043996"/>
                    </a:ext>
                  </a:extLst>
                </a:gridCol>
                <a:gridCol w="1835935">
                  <a:extLst>
                    <a:ext uri="{9D8B030D-6E8A-4147-A177-3AD203B41FA5}">
                      <a16:colId xmlns:a16="http://schemas.microsoft.com/office/drawing/2014/main" val="2446981558"/>
                    </a:ext>
                  </a:extLst>
                </a:gridCol>
              </a:tblGrid>
              <a:tr h="283692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군집</a:t>
                      </a:r>
                      <a:r>
                        <a:rPr lang="en-US" altLang="ko-KR" sz="1300" dirty="0"/>
                        <a:t>1: </a:t>
                      </a:r>
                      <a:r>
                        <a:rPr lang="ko-KR" altLang="en-US" sz="1300" dirty="0"/>
                        <a:t>고혈압 위험 군</a:t>
                      </a:r>
                      <a:endParaRPr lang="ko-KR" altLang="en-US" sz="13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군집</a:t>
                      </a:r>
                      <a:r>
                        <a:rPr lang="en-US" altLang="ko-KR" sz="1300" dirty="0"/>
                        <a:t>2: </a:t>
                      </a:r>
                      <a:r>
                        <a:rPr lang="ko-KR" altLang="en-US" sz="1300" dirty="0"/>
                        <a:t>정상 군</a:t>
                      </a:r>
                      <a:endParaRPr lang="ko-KR" altLang="en-US" sz="13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군집</a:t>
                      </a:r>
                      <a:r>
                        <a:rPr lang="en-US" altLang="ko-KR" sz="1300" dirty="0"/>
                        <a:t>3: </a:t>
                      </a:r>
                      <a:r>
                        <a:rPr lang="ko-KR" altLang="en-US" sz="1300" dirty="0"/>
                        <a:t>당뇨 위험 군</a:t>
                      </a:r>
                      <a:endParaRPr lang="ko-KR" altLang="en-US" sz="13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군집</a:t>
                      </a:r>
                      <a:r>
                        <a:rPr lang="en-US" altLang="ko-KR" sz="1300" dirty="0"/>
                        <a:t>4: </a:t>
                      </a:r>
                      <a:r>
                        <a:rPr lang="ko-KR" altLang="en-US" sz="1300" dirty="0"/>
                        <a:t>당뇨 환자 군</a:t>
                      </a:r>
                      <a:endParaRPr lang="ko-KR" altLang="en-US" sz="13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군집</a:t>
                      </a:r>
                      <a:r>
                        <a:rPr lang="en-US" altLang="ko-KR" sz="1300" dirty="0"/>
                        <a:t>5:  </a:t>
                      </a:r>
                      <a:r>
                        <a:rPr lang="ko-KR" altLang="en-US" sz="1300" dirty="0"/>
                        <a:t>건강 군</a:t>
                      </a:r>
                      <a:endParaRPr lang="ko-KR" altLang="en-US" sz="13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9448800"/>
                  </a:ext>
                </a:extLst>
              </a:tr>
              <a:tr h="2538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데이터 개수</a:t>
                      </a:r>
                      <a:endParaRPr lang="ko-KR" altLang="en-US" sz="1100" b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1752</a:t>
                      </a:r>
                      <a:endParaRPr lang="ko-KR" altLang="en-US" sz="1100" b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3692</a:t>
                      </a:r>
                      <a:endParaRPr lang="ko-KR" altLang="en-US" sz="1100" b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914</a:t>
                      </a:r>
                      <a:endParaRPr lang="ko-KR" altLang="en-US" sz="1100" b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143</a:t>
                      </a:r>
                      <a:endParaRPr lang="ko-KR" altLang="en-US" sz="1100" b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3229</a:t>
                      </a:r>
                      <a:endParaRPr lang="ko-KR" altLang="en-US" sz="1100" b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5391168"/>
                  </a:ext>
                </a:extLst>
              </a:tr>
              <a:tr h="2538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성비</a:t>
                      </a:r>
                      <a:endParaRPr lang="ko-KR" altLang="en-US" sz="1100" b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남</a:t>
                      </a:r>
                      <a:r>
                        <a:rPr lang="en-US" altLang="ko-KR" sz="1100" dirty="0"/>
                        <a:t>: 1000/</a:t>
                      </a:r>
                      <a:r>
                        <a:rPr lang="ko-KR" altLang="en-US" sz="1100" dirty="0"/>
                        <a:t>여</a:t>
                      </a:r>
                      <a:r>
                        <a:rPr lang="en-US" altLang="ko-KR" sz="1100" dirty="0"/>
                        <a:t>: 752</a:t>
                      </a:r>
                      <a:endParaRPr lang="en-US" altLang="ko-KR" sz="1100" b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남</a:t>
                      </a:r>
                      <a:r>
                        <a:rPr lang="en-US" altLang="ko-KR" sz="1100" dirty="0"/>
                        <a:t>: 2200/ </a:t>
                      </a:r>
                      <a:r>
                        <a:rPr lang="ko-KR" altLang="en-US" sz="1100" dirty="0"/>
                        <a:t>여</a:t>
                      </a:r>
                      <a:r>
                        <a:rPr lang="en-US" altLang="ko-KR" sz="1100" dirty="0"/>
                        <a:t>: 1762</a:t>
                      </a:r>
                      <a:endParaRPr lang="ko-KR" altLang="en-US" sz="1100" b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남</a:t>
                      </a:r>
                      <a:r>
                        <a:rPr lang="en-US" altLang="ko-KR" sz="1100" dirty="0"/>
                        <a:t>: 579/ </a:t>
                      </a:r>
                      <a:r>
                        <a:rPr lang="ko-KR" altLang="en-US" sz="1100" dirty="0"/>
                        <a:t>여</a:t>
                      </a:r>
                      <a:r>
                        <a:rPr lang="en-US" altLang="ko-KR" sz="1100" dirty="0"/>
                        <a:t>: 335</a:t>
                      </a:r>
                      <a:endParaRPr lang="ko-KR" altLang="en-US" sz="1100" b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남</a:t>
                      </a:r>
                      <a:r>
                        <a:rPr lang="en-US" altLang="ko-KR" sz="1100" dirty="0"/>
                        <a:t>: 92/ </a:t>
                      </a:r>
                      <a:r>
                        <a:rPr lang="ko-KR" altLang="en-US" sz="1100" dirty="0"/>
                        <a:t>여</a:t>
                      </a:r>
                      <a:r>
                        <a:rPr lang="en-US" altLang="ko-KR" sz="1100" dirty="0"/>
                        <a:t>: 51</a:t>
                      </a:r>
                      <a:endParaRPr lang="ko-KR" altLang="en-US" sz="1100" b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남</a:t>
                      </a:r>
                      <a:r>
                        <a:rPr lang="en-US" altLang="ko-KR" sz="1100" dirty="0"/>
                        <a:t>: 1166/ </a:t>
                      </a:r>
                      <a:r>
                        <a:rPr lang="ko-KR" altLang="en-US" sz="1100" dirty="0"/>
                        <a:t>여</a:t>
                      </a:r>
                      <a:r>
                        <a:rPr lang="en-US" altLang="ko-KR" sz="1100" dirty="0"/>
                        <a:t>: 2063</a:t>
                      </a:r>
                      <a:endParaRPr lang="ko-KR" altLang="en-US" sz="1100" b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3984600"/>
                  </a:ext>
                </a:extLst>
              </a:tr>
              <a:tr h="2538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당뇨일 확률</a:t>
                      </a:r>
                      <a:endParaRPr lang="ko-KR" altLang="en-US" sz="1100" b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0.62%</a:t>
                      </a:r>
                      <a:endParaRPr lang="ko-KR" altLang="en-US" sz="1100" b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0%</a:t>
                      </a:r>
                      <a:endParaRPr lang="ko-KR" altLang="en-US" sz="1100" b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62.36%</a:t>
                      </a:r>
                      <a:endParaRPr lang="ko-KR" altLang="en-US" sz="1100" b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100%</a:t>
                      </a:r>
                      <a:endParaRPr lang="ko-KR" altLang="en-US" sz="1100" b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0%</a:t>
                      </a:r>
                      <a:endParaRPr lang="ko-KR" altLang="en-US" sz="1100" b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7060883"/>
                  </a:ext>
                </a:extLst>
              </a:tr>
              <a:tr h="2538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연령대</a:t>
                      </a:r>
                      <a:r>
                        <a:rPr lang="en-US" altLang="ko-KR" sz="1100" dirty="0"/>
                        <a:t>(mean)</a:t>
                      </a:r>
                      <a:endParaRPr lang="ko-KR" altLang="en-US" sz="1100" b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55</a:t>
                      </a:r>
                      <a:endParaRPr lang="ko-KR" altLang="en-US" sz="1100" b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48</a:t>
                      </a:r>
                      <a:endParaRPr lang="ko-KR" altLang="en-US" sz="1100" b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56</a:t>
                      </a:r>
                      <a:endParaRPr lang="ko-KR" altLang="en-US" sz="1100" b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52</a:t>
                      </a:r>
                      <a:endParaRPr lang="ko-KR" altLang="en-US" sz="1100" b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43</a:t>
                      </a:r>
                      <a:endParaRPr lang="ko-KR" altLang="en-US" sz="1100" b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237768"/>
                  </a:ext>
                </a:extLst>
              </a:tr>
              <a:tr h="2538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수축 혈압</a:t>
                      </a:r>
                      <a:r>
                        <a:rPr lang="en-US" altLang="ko-KR" sz="1100" dirty="0"/>
                        <a:t>(mean)</a:t>
                      </a:r>
                      <a:endParaRPr lang="ko-KR" altLang="en-US" sz="1100" b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141.82</a:t>
                      </a:r>
                      <a:endParaRPr lang="ko-KR" altLang="en-US" sz="1100" b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124.08</a:t>
                      </a:r>
                      <a:endParaRPr lang="ko-KR" altLang="en-US" sz="1100" b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126.17</a:t>
                      </a:r>
                      <a:endParaRPr lang="ko-KR" altLang="en-US" sz="1100" b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128.97</a:t>
                      </a:r>
                      <a:endParaRPr lang="ko-KR" altLang="en-US" sz="1100" b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106.6</a:t>
                      </a:r>
                      <a:endParaRPr lang="ko-KR" altLang="en-US" sz="1100" b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4808093"/>
                  </a:ext>
                </a:extLst>
              </a:tr>
              <a:tr h="2538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이완 혈압</a:t>
                      </a:r>
                      <a:r>
                        <a:rPr lang="en-US" altLang="ko-KR" sz="1100" dirty="0"/>
                        <a:t>(mean)</a:t>
                      </a:r>
                      <a:endParaRPr lang="ko-KR" altLang="en-US" sz="1100" b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87.41</a:t>
                      </a:r>
                      <a:endParaRPr lang="ko-KR" altLang="en-US" sz="1100" b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77.42</a:t>
                      </a:r>
                      <a:endParaRPr lang="ko-KR" altLang="en-US" sz="1100" b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77.06</a:t>
                      </a:r>
                      <a:endParaRPr lang="ko-KR" altLang="en-US" sz="1100" b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78.82</a:t>
                      </a:r>
                      <a:endParaRPr lang="ko-KR" altLang="en-US" sz="1100" b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66.73</a:t>
                      </a:r>
                      <a:endParaRPr lang="ko-KR" altLang="en-US" sz="1100" b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5760966"/>
                  </a:ext>
                </a:extLst>
              </a:tr>
              <a:tr h="2538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/>
                        <a:t>공복 혈당</a:t>
                      </a:r>
                      <a:r>
                        <a:rPr lang="en-US" altLang="ko-KR" sz="1300" dirty="0"/>
                        <a:t>(mean)</a:t>
                      </a:r>
                      <a:endParaRPr lang="ko-KR" altLang="en-US" sz="13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100.73</a:t>
                      </a:r>
                      <a:endParaRPr lang="ko-KR" altLang="en-US" sz="13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92.77</a:t>
                      </a:r>
                      <a:endParaRPr lang="ko-KR" altLang="en-US" sz="13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136.20</a:t>
                      </a:r>
                      <a:endParaRPr lang="ko-KR" altLang="en-US" sz="13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235.76</a:t>
                      </a:r>
                      <a:endParaRPr lang="ko-KR" altLang="en-US" sz="13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89.89</a:t>
                      </a:r>
                      <a:endParaRPr lang="ko-KR" altLang="en-US" sz="13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4452929"/>
                  </a:ext>
                </a:extLst>
              </a:tr>
              <a:tr h="2538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/>
                        <a:t>BMI(mean)</a:t>
                      </a:r>
                      <a:endParaRPr lang="ko-KR" altLang="en-US" sz="13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25.11</a:t>
                      </a:r>
                      <a:endParaRPr lang="ko-KR" altLang="en-US" sz="13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24.02</a:t>
                      </a:r>
                      <a:endParaRPr lang="ko-KR" altLang="en-US" sz="13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24.93</a:t>
                      </a:r>
                      <a:endParaRPr lang="ko-KR" altLang="en-US" sz="13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24.69</a:t>
                      </a:r>
                      <a:endParaRPr lang="ko-KR" altLang="en-US" sz="13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22.34</a:t>
                      </a:r>
                      <a:endParaRPr lang="ko-KR" altLang="en-US" sz="13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5244738"/>
                  </a:ext>
                </a:extLst>
              </a:tr>
              <a:tr h="154723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Health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(0: </a:t>
                      </a:r>
                      <a:r>
                        <a:rPr lang="ko-KR" altLang="en-US" sz="1100" dirty="0"/>
                        <a:t>정상</a:t>
                      </a:r>
                      <a:endParaRPr lang="en-US" altLang="ko-KR" sz="110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  1: </a:t>
                      </a:r>
                      <a:r>
                        <a:rPr lang="ko-KR" altLang="en-US" sz="1100" dirty="0"/>
                        <a:t>당뇨</a:t>
                      </a:r>
                      <a:endParaRPr lang="en-US" altLang="ko-KR" sz="110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  2: </a:t>
                      </a:r>
                      <a:r>
                        <a:rPr lang="ko-KR" altLang="en-US" sz="1100" dirty="0"/>
                        <a:t>고혈압</a:t>
                      </a:r>
                      <a:endParaRPr lang="en-US" altLang="ko-KR" sz="110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  3. </a:t>
                      </a:r>
                      <a:r>
                        <a:rPr lang="ko-KR" altLang="en-US" sz="1100" dirty="0"/>
                        <a:t>당뇨</a:t>
                      </a:r>
                      <a:r>
                        <a:rPr lang="en-US" altLang="ko-KR" sz="1100" dirty="0"/>
                        <a:t>+</a:t>
                      </a:r>
                      <a:r>
                        <a:rPr lang="ko-KR" altLang="en-US" sz="1100" dirty="0"/>
                        <a:t>고혈압</a:t>
                      </a:r>
                      <a:endParaRPr lang="en-US" altLang="ko-KR" sz="110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  4. </a:t>
                      </a:r>
                      <a:r>
                        <a:rPr lang="ko-KR" altLang="en-US" sz="1100" dirty="0"/>
                        <a:t>당뇨</a:t>
                      </a:r>
                      <a:r>
                        <a:rPr lang="en-US" altLang="ko-KR" sz="1100" dirty="0"/>
                        <a:t>+</a:t>
                      </a:r>
                      <a:r>
                        <a:rPr lang="ko-KR" altLang="en-US" sz="1100" dirty="0"/>
                        <a:t>고혈압</a:t>
                      </a:r>
                      <a:r>
                        <a:rPr lang="en-US" altLang="ko-KR" sz="1100" dirty="0"/>
                        <a:t>+</a:t>
                      </a:r>
                      <a:r>
                        <a:rPr lang="ko-KR" altLang="en-US" sz="1100" dirty="0"/>
                        <a:t>비만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b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0 : 89.38%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1: 9.70%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2: 0.91%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3: 0%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4: 0%</a:t>
                      </a:r>
                      <a:endParaRPr lang="en-US" altLang="ko-KR" sz="1100" b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0: 63.47%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1: 0%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2: 36.52%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3: 0%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4: 0%</a:t>
                      </a:r>
                      <a:endParaRPr lang="en-US" altLang="ko-KR" sz="1100" b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0: 21%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1: 48%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2: 13%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3: 11%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4: 4%</a:t>
                      </a:r>
                      <a:endParaRPr lang="en-US" altLang="ko-KR" sz="1100" b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0: 0%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1: 76.22%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2: 0%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3: 14.68%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4: 9.09%</a:t>
                      </a:r>
                      <a:endParaRPr lang="en-US" altLang="ko-KR" sz="1100" b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0: 98.79%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1: 0%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2: 1.20%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3: 0%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4: 0%</a:t>
                      </a:r>
                      <a:endParaRPr lang="ko-KR" altLang="en-US" sz="1100" b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2871249"/>
                  </a:ext>
                </a:extLst>
              </a:tr>
              <a:tr h="1054511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특징</a:t>
                      </a:r>
                      <a:endParaRPr lang="ko-KR" altLang="en-US" sz="1100" b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highlight>
                            <a:srgbClr val="FFE89F"/>
                          </a:highlight>
                        </a:rPr>
                        <a:t>수축 혈압과 </a:t>
                      </a:r>
                      <a:r>
                        <a:rPr lang="en-US" altLang="ko-KR" sz="1100" dirty="0">
                          <a:highlight>
                            <a:srgbClr val="FFE89F"/>
                          </a:highlight>
                        </a:rPr>
                        <a:t>BMI</a:t>
                      </a:r>
                      <a:r>
                        <a:rPr lang="ko-KR" altLang="en-US" sz="1100" dirty="0">
                          <a:highlight>
                            <a:srgbClr val="FFE89F"/>
                          </a:highlight>
                        </a:rPr>
                        <a:t>가 가장 높으면서</a:t>
                      </a:r>
                      <a:r>
                        <a:rPr lang="ko-KR" altLang="en-US" sz="1100" dirty="0"/>
                        <a:t> 당뇨환자는 별로 없는 특이 집단</a:t>
                      </a:r>
                      <a:r>
                        <a:rPr lang="en-US" altLang="ko-KR" sz="1100" dirty="0"/>
                        <a:t>. </a:t>
                      </a:r>
                      <a:endParaRPr lang="ko-KR" altLang="en-US" sz="1100" b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정상인 </a:t>
                      </a:r>
                      <a:r>
                        <a:rPr lang="en-US" altLang="ko-KR" sz="1100" dirty="0"/>
                        <a:t>63%</a:t>
                      </a:r>
                      <a:r>
                        <a:rPr lang="ko-KR" altLang="en-US" sz="1100" dirty="0"/>
                        <a:t>와 고혈압 환자 </a:t>
                      </a:r>
                      <a:r>
                        <a:rPr lang="en-US" altLang="ko-KR" sz="1100" dirty="0"/>
                        <a:t>36%</a:t>
                      </a:r>
                      <a:r>
                        <a:rPr lang="ko-KR" altLang="en-US" sz="1100" dirty="0"/>
                        <a:t>로 구성된 집단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b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다른 집단과 달리 </a:t>
                      </a:r>
                      <a:r>
                        <a:rPr lang="en-US" altLang="ko-KR" sz="1100" dirty="0"/>
                        <a:t>HEALTH</a:t>
                      </a:r>
                      <a:r>
                        <a:rPr lang="ko-KR" altLang="en-US" sz="1100" dirty="0"/>
                        <a:t>지표 </a:t>
                      </a:r>
                      <a:r>
                        <a:rPr lang="en-US" altLang="ko-KR" sz="1100" dirty="0"/>
                        <a:t>1,3,4</a:t>
                      </a:r>
                      <a:r>
                        <a:rPr lang="ko-KR" altLang="en-US" sz="1100" dirty="0"/>
                        <a:t>의 비중이 </a:t>
                      </a:r>
                      <a:r>
                        <a:rPr lang="ko-KR" altLang="en-US" sz="1100" dirty="0" err="1"/>
                        <a:t>눈에띔</a:t>
                      </a:r>
                      <a:r>
                        <a:rPr lang="en-US" altLang="ko-KR" sz="1100" dirty="0"/>
                        <a:t>. </a:t>
                      </a:r>
                      <a:r>
                        <a:rPr lang="ko-KR" altLang="en-US" sz="1100" dirty="0">
                          <a:highlight>
                            <a:srgbClr val="FFE89F"/>
                          </a:highlight>
                        </a:rPr>
                        <a:t>평균나이가 가장 높고 </a:t>
                      </a:r>
                      <a:r>
                        <a:rPr lang="en-US" altLang="ko-KR" sz="1100" dirty="0">
                          <a:highlight>
                            <a:srgbClr val="FFE89F"/>
                          </a:highlight>
                        </a:rPr>
                        <a:t>FBS</a:t>
                      </a:r>
                      <a:r>
                        <a:rPr lang="ko-KR" altLang="en-US" sz="1100" dirty="0">
                          <a:highlight>
                            <a:srgbClr val="FFE89F"/>
                          </a:highlight>
                        </a:rPr>
                        <a:t>수치도 군집 </a:t>
                      </a:r>
                      <a:r>
                        <a:rPr lang="en-US" altLang="ko-KR" sz="1100" dirty="0">
                          <a:highlight>
                            <a:srgbClr val="FFE89F"/>
                          </a:highlight>
                        </a:rPr>
                        <a:t>4 </a:t>
                      </a:r>
                      <a:r>
                        <a:rPr lang="ko-KR" altLang="en-US" sz="1100" dirty="0">
                          <a:highlight>
                            <a:srgbClr val="FFE89F"/>
                          </a:highlight>
                        </a:rPr>
                        <a:t>다음으로 높음</a:t>
                      </a:r>
                      <a:r>
                        <a:rPr lang="en-US" altLang="ko-KR" sz="1100" dirty="0"/>
                        <a:t>.</a:t>
                      </a:r>
                      <a:endParaRPr lang="en-US" altLang="ko-KR" sz="1100" b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다른 집단과 달리 </a:t>
                      </a:r>
                      <a:r>
                        <a:rPr lang="en-US" altLang="ko-KR" sz="1100" dirty="0"/>
                        <a:t>HEALTH</a:t>
                      </a:r>
                      <a:r>
                        <a:rPr lang="ko-KR" altLang="en-US" sz="1100" dirty="0"/>
                        <a:t>지표 </a:t>
                      </a:r>
                      <a:r>
                        <a:rPr lang="en-US" altLang="ko-KR" sz="1100" dirty="0"/>
                        <a:t>1,3,4</a:t>
                      </a:r>
                      <a:r>
                        <a:rPr lang="ko-KR" altLang="en-US" sz="1100" dirty="0"/>
                        <a:t>의 비중이 눈에 띔</a:t>
                      </a:r>
                      <a:r>
                        <a:rPr lang="en-US" altLang="ko-KR" sz="1100" dirty="0"/>
                        <a:t>. </a:t>
                      </a:r>
                      <a:r>
                        <a:rPr lang="en-US" altLang="ko-KR" sz="1100" dirty="0">
                          <a:highlight>
                            <a:srgbClr val="FFE89F"/>
                          </a:highlight>
                        </a:rPr>
                        <a:t>FBS</a:t>
                      </a:r>
                      <a:r>
                        <a:rPr lang="ko-KR" altLang="en-US" sz="1100" dirty="0">
                          <a:highlight>
                            <a:srgbClr val="FFE89F"/>
                          </a:highlight>
                        </a:rPr>
                        <a:t>지표가 가장 큰 집단</a:t>
                      </a:r>
                      <a:r>
                        <a:rPr lang="ko-KR" altLang="en-US" sz="1100" dirty="0"/>
                        <a:t>이다</a:t>
                      </a:r>
                      <a:r>
                        <a:rPr lang="en-US" altLang="ko-KR" sz="1100" dirty="0"/>
                        <a:t>.</a:t>
                      </a:r>
                      <a:endParaRPr lang="en-US" altLang="ko-KR" sz="1100" b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유일하게 여성의 수가 더 많은 집단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b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2423046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95F2AC3E-27BB-4475-A8CB-1BBAF80CC8F8}"/>
              </a:ext>
            </a:extLst>
          </p:cNvPr>
          <p:cNvSpPr/>
          <p:nvPr/>
        </p:nvSpPr>
        <p:spPr>
          <a:xfrm>
            <a:off x="6165291" y="2127739"/>
            <a:ext cx="1818123" cy="246186"/>
          </a:xfrm>
          <a:prstGeom prst="rect">
            <a:avLst/>
          </a:prstGeom>
          <a:noFill/>
          <a:ln w="38100">
            <a:solidFill>
              <a:srgbClr val="F4777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500" dirty="0">
              <a:solidFill>
                <a:srgbClr val="44546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913F0C7-724A-4B30-BD41-B1B478CDCFE6}"/>
              </a:ext>
            </a:extLst>
          </p:cNvPr>
          <p:cNvSpPr/>
          <p:nvPr/>
        </p:nvSpPr>
        <p:spPr>
          <a:xfrm>
            <a:off x="9842363" y="2127739"/>
            <a:ext cx="1818123" cy="246186"/>
          </a:xfrm>
          <a:prstGeom prst="rect">
            <a:avLst/>
          </a:prstGeom>
          <a:noFill/>
          <a:ln w="38100">
            <a:solidFill>
              <a:srgbClr val="F4777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500" dirty="0">
              <a:solidFill>
                <a:srgbClr val="44546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120A7D4-5288-4F5E-BCB0-14667EE256B5}"/>
              </a:ext>
            </a:extLst>
          </p:cNvPr>
          <p:cNvSpPr/>
          <p:nvPr/>
        </p:nvSpPr>
        <p:spPr>
          <a:xfrm>
            <a:off x="9842363" y="3646477"/>
            <a:ext cx="1818123" cy="246186"/>
          </a:xfrm>
          <a:prstGeom prst="rect">
            <a:avLst/>
          </a:prstGeom>
          <a:noFill/>
          <a:ln w="38100">
            <a:solidFill>
              <a:srgbClr val="F4777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500" dirty="0">
              <a:solidFill>
                <a:srgbClr val="44546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C056475-CE47-4732-ACA4-5BA5591FDE00}"/>
              </a:ext>
            </a:extLst>
          </p:cNvPr>
          <p:cNvSpPr/>
          <p:nvPr/>
        </p:nvSpPr>
        <p:spPr>
          <a:xfrm>
            <a:off x="2488219" y="2373925"/>
            <a:ext cx="1818123" cy="246186"/>
          </a:xfrm>
          <a:prstGeom prst="rect">
            <a:avLst/>
          </a:prstGeom>
          <a:noFill/>
          <a:ln w="38100">
            <a:solidFill>
              <a:srgbClr val="F4777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500" dirty="0">
              <a:solidFill>
                <a:srgbClr val="44546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66A95B6-E9E2-496F-A6C5-AC2ACEB42DBB}"/>
              </a:ext>
            </a:extLst>
          </p:cNvPr>
          <p:cNvSpPr/>
          <p:nvPr/>
        </p:nvSpPr>
        <p:spPr>
          <a:xfrm>
            <a:off x="2488218" y="3189867"/>
            <a:ext cx="1818123" cy="260690"/>
          </a:xfrm>
          <a:prstGeom prst="rect">
            <a:avLst/>
          </a:prstGeom>
          <a:noFill/>
          <a:ln w="38100">
            <a:solidFill>
              <a:srgbClr val="F4777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500" dirty="0">
              <a:solidFill>
                <a:srgbClr val="44546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0B9EA87-4046-40A9-9923-93AC56624F63}"/>
              </a:ext>
            </a:extLst>
          </p:cNvPr>
          <p:cNvSpPr/>
          <p:nvPr/>
        </p:nvSpPr>
        <p:spPr>
          <a:xfrm>
            <a:off x="6154090" y="4407879"/>
            <a:ext cx="1818123" cy="246186"/>
          </a:xfrm>
          <a:prstGeom prst="rect">
            <a:avLst/>
          </a:prstGeom>
          <a:noFill/>
          <a:ln w="38100">
            <a:solidFill>
              <a:srgbClr val="F4777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500" dirty="0">
              <a:solidFill>
                <a:srgbClr val="44546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AE11F9F-6DDA-4503-968A-FD37899908DB}"/>
              </a:ext>
            </a:extLst>
          </p:cNvPr>
          <p:cNvSpPr/>
          <p:nvPr/>
        </p:nvSpPr>
        <p:spPr>
          <a:xfrm>
            <a:off x="7983414" y="2909839"/>
            <a:ext cx="1818123" cy="260690"/>
          </a:xfrm>
          <a:prstGeom prst="rect">
            <a:avLst/>
          </a:prstGeom>
          <a:noFill/>
          <a:ln w="38100">
            <a:solidFill>
              <a:srgbClr val="F4777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500" dirty="0">
              <a:solidFill>
                <a:srgbClr val="44546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FDF456F-DD59-42F9-B04A-803F2277BD88}"/>
              </a:ext>
            </a:extLst>
          </p:cNvPr>
          <p:cNvSpPr/>
          <p:nvPr/>
        </p:nvSpPr>
        <p:spPr>
          <a:xfrm>
            <a:off x="6165291" y="2911267"/>
            <a:ext cx="1818123" cy="260690"/>
          </a:xfrm>
          <a:prstGeom prst="rect">
            <a:avLst/>
          </a:prstGeom>
          <a:noFill/>
          <a:ln w="38100">
            <a:solidFill>
              <a:srgbClr val="F4777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500" dirty="0">
              <a:solidFill>
                <a:srgbClr val="44546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1712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AA99E4E8-BF82-43B1-88B4-456C22559235}"/>
              </a:ext>
            </a:extLst>
          </p:cNvPr>
          <p:cNvSpPr/>
          <p:nvPr/>
        </p:nvSpPr>
        <p:spPr>
          <a:xfrm>
            <a:off x="0" y="71308"/>
            <a:ext cx="12191999" cy="6715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이등변 삼각형 36">
            <a:extLst>
              <a:ext uri="{FF2B5EF4-FFF2-40B4-BE49-F238E27FC236}">
                <a16:creationId xmlns:a16="http://schemas.microsoft.com/office/drawing/2014/main" id="{2AFD9034-69B8-44D3-BC10-7C5A6FCA4B22}"/>
              </a:ext>
            </a:extLst>
          </p:cNvPr>
          <p:cNvSpPr/>
          <p:nvPr/>
        </p:nvSpPr>
        <p:spPr>
          <a:xfrm>
            <a:off x="-1" y="3284723"/>
            <a:ext cx="4221131" cy="3555759"/>
          </a:xfrm>
          <a:prstGeom prst="triangle">
            <a:avLst>
              <a:gd name="adj" fmla="val 0"/>
            </a:avLst>
          </a:prstGeom>
          <a:solidFill>
            <a:srgbClr val="507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500" dirty="0">
              <a:solidFill>
                <a:srgbClr val="44546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8CCD7A8-F1CF-4090-9F2A-CF0CE21D8361}"/>
              </a:ext>
            </a:extLst>
          </p:cNvPr>
          <p:cNvSpPr/>
          <p:nvPr/>
        </p:nvSpPr>
        <p:spPr>
          <a:xfrm>
            <a:off x="63500" y="124298"/>
            <a:ext cx="3810686" cy="6122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정의</a:t>
            </a:r>
            <a:r>
              <a:rPr lang="en-US" altLang="ko-KR" sz="2000" b="1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 Architecture </a:t>
            </a:r>
            <a:endParaRPr lang="ko-KR" altLang="en-US" sz="2000" b="1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378D59C-8C46-4073-9F05-37DB0A36A8CF}"/>
              </a:ext>
            </a:extLst>
          </p:cNvPr>
          <p:cNvSpPr/>
          <p:nvPr/>
        </p:nvSpPr>
        <p:spPr>
          <a:xfrm flipV="1">
            <a:off x="151715" y="652217"/>
            <a:ext cx="3810686" cy="45719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E526B5D-1D48-4FA5-972C-F0D3317282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917" y="1588593"/>
            <a:ext cx="4208705" cy="4208705"/>
          </a:xfrm>
          <a:prstGeom prst="rect">
            <a:avLst/>
          </a:prstGeom>
        </p:spPr>
      </p:pic>
      <p:pic>
        <p:nvPicPr>
          <p:cNvPr id="11" name="그림 10" descr="그리기이(가) 표시된 사진&#10;&#10;자동 생성된 설명">
            <a:extLst>
              <a:ext uri="{FF2B5EF4-FFF2-40B4-BE49-F238E27FC236}">
                <a16:creationId xmlns:a16="http://schemas.microsoft.com/office/drawing/2014/main" id="{CF45F0E3-7DD4-4BA5-AF4E-4F84D5E3F5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935" y="1920316"/>
            <a:ext cx="3682121" cy="975186"/>
          </a:xfrm>
          <a:prstGeom prst="rect">
            <a:avLst/>
          </a:prstGeom>
        </p:spPr>
      </p:pic>
      <p:pic>
        <p:nvPicPr>
          <p:cNvPr id="13" name="그림 12" descr="시계이(가) 표시된 사진&#10;&#10;자동 생성된 설명">
            <a:extLst>
              <a:ext uri="{FF2B5EF4-FFF2-40B4-BE49-F238E27FC236}">
                <a16:creationId xmlns:a16="http://schemas.microsoft.com/office/drawing/2014/main" id="{AC57E9C4-705B-4A35-907F-937BCE5661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426" y="714224"/>
            <a:ext cx="3424517" cy="1254230"/>
          </a:xfrm>
          <a:prstGeom prst="rect">
            <a:avLst/>
          </a:prstGeom>
        </p:spPr>
      </p:pic>
      <p:grpSp>
        <p:nvGrpSpPr>
          <p:cNvPr id="49" name="그룹 9">
            <a:extLst>
              <a:ext uri="{FF2B5EF4-FFF2-40B4-BE49-F238E27FC236}">
                <a16:creationId xmlns:a16="http://schemas.microsoft.com/office/drawing/2014/main" id="{2920EF0E-076A-42D0-BF3F-AB5496C0B1F8}"/>
              </a:ext>
            </a:extLst>
          </p:cNvPr>
          <p:cNvGrpSpPr/>
          <p:nvPr/>
        </p:nvGrpSpPr>
        <p:grpSpPr>
          <a:xfrm>
            <a:off x="1228292" y="1333332"/>
            <a:ext cx="4931245" cy="4815563"/>
            <a:chOff x="924229" y="1606109"/>
            <a:chExt cx="4734219" cy="4623159"/>
          </a:xfrm>
        </p:grpSpPr>
        <p:sp>
          <p:nvSpPr>
            <p:cNvPr id="50" name="Block Arc 58">
              <a:extLst>
                <a:ext uri="{FF2B5EF4-FFF2-40B4-BE49-F238E27FC236}">
                  <a16:creationId xmlns:a16="http://schemas.microsoft.com/office/drawing/2014/main" id="{CAE655DE-AD42-4629-BCCA-17BB693EECBB}"/>
                </a:ext>
              </a:extLst>
            </p:cNvPr>
            <p:cNvSpPr/>
            <p:nvPr/>
          </p:nvSpPr>
          <p:spPr>
            <a:xfrm>
              <a:off x="924229" y="1606109"/>
              <a:ext cx="4623159" cy="4623159"/>
            </a:xfrm>
            <a:prstGeom prst="blockArc">
              <a:avLst>
                <a:gd name="adj1" fmla="val 17994494"/>
                <a:gd name="adj2" fmla="val 3631056"/>
                <a:gd name="adj3" fmla="val 126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51" name="Oval 59">
              <a:extLst>
                <a:ext uri="{FF2B5EF4-FFF2-40B4-BE49-F238E27FC236}">
                  <a16:creationId xmlns:a16="http://schemas.microsoft.com/office/drawing/2014/main" id="{734FAC2B-CE79-4F65-B883-1135DF23CDE5}"/>
                </a:ext>
              </a:extLst>
            </p:cNvPr>
            <p:cNvSpPr/>
            <p:nvPr/>
          </p:nvSpPr>
          <p:spPr>
            <a:xfrm>
              <a:off x="4238091" y="1766259"/>
              <a:ext cx="288032" cy="28803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2" name="Oval 60">
              <a:extLst>
                <a:ext uri="{FF2B5EF4-FFF2-40B4-BE49-F238E27FC236}">
                  <a16:creationId xmlns:a16="http://schemas.microsoft.com/office/drawing/2014/main" id="{2C28886E-64E0-47EA-A98E-AE04186D639A}"/>
                </a:ext>
              </a:extLst>
            </p:cNvPr>
            <p:cNvSpPr/>
            <p:nvPr/>
          </p:nvSpPr>
          <p:spPr>
            <a:xfrm>
              <a:off x="5370416" y="3760400"/>
              <a:ext cx="288032" cy="28803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3" name="Oval 61">
              <a:extLst>
                <a:ext uri="{FF2B5EF4-FFF2-40B4-BE49-F238E27FC236}">
                  <a16:creationId xmlns:a16="http://schemas.microsoft.com/office/drawing/2014/main" id="{8A44854A-3B45-4001-8DC9-C70B4A442349}"/>
                </a:ext>
              </a:extLst>
            </p:cNvPr>
            <p:cNvSpPr/>
            <p:nvPr/>
          </p:nvSpPr>
          <p:spPr>
            <a:xfrm>
              <a:off x="4238091" y="5754540"/>
              <a:ext cx="288032" cy="28803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4" name="Oval 62">
              <a:extLst>
                <a:ext uri="{FF2B5EF4-FFF2-40B4-BE49-F238E27FC236}">
                  <a16:creationId xmlns:a16="http://schemas.microsoft.com/office/drawing/2014/main" id="{6B26488B-E530-4556-8D41-0872FF299189}"/>
                </a:ext>
              </a:extLst>
            </p:cNvPr>
            <p:cNvSpPr/>
            <p:nvPr/>
          </p:nvSpPr>
          <p:spPr>
            <a:xfrm>
              <a:off x="5072001" y="2610815"/>
              <a:ext cx="288032" cy="28803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5" name="Oval 63">
              <a:extLst>
                <a:ext uri="{FF2B5EF4-FFF2-40B4-BE49-F238E27FC236}">
                  <a16:creationId xmlns:a16="http://schemas.microsoft.com/office/drawing/2014/main" id="{A338A6E2-27E7-470B-A696-894E882B94CC}"/>
                </a:ext>
              </a:extLst>
            </p:cNvPr>
            <p:cNvSpPr/>
            <p:nvPr/>
          </p:nvSpPr>
          <p:spPr>
            <a:xfrm>
              <a:off x="5049075" y="4941168"/>
              <a:ext cx="288032" cy="28803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pic>
        <p:nvPicPr>
          <p:cNvPr id="18" name="그림 17" descr="그리기이(가) 표시된 사진&#10;&#10;자동 생성된 설명">
            <a:extLst>
              <a:ext uri="{FF2B5EF4-FFF2-40B4-BE49-F238E27FC236}">
                <a16:creationId xmlns:a16="http://schemas.microsoft.com/office/drawing/2014/main" id="{2E49DCFF-36F4-445D-A3C4-1AB89EE404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186" y="4310270"/>
            <a:ext cx="1109095" cy="1109095"/>
          </a:xfrm>
          <a:prstGeom prst="rect">
            <a:avLst/>
          </a:prstGeom>
        </p:spPr>
      </p:pic>
      <p:pic>
        <p:nvPicPr>
          <p:cNvPr id="20" name="그림 19" descr="개체, 시계이(가) 표시된 사진&#10;&#10;자동 생성된 설명">
            <a:extLst>
              <a:ext uri="{FF2B5EF4-FFF2-40B4-BE49-F238E27FC236}">
                <a16:creationId xmlns:a16="http://schemas.microsoft.com/office/drawing/2014/main" id="{FCB7C259-FE46-43C2-9E0D-D111ACFA5A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638" y="5653371"/>
            <a:ext cx="845852" cy="845852"/>
          </a:xfrm>
          <a:prstGeom prst="rect">
            <a:avLst/>
          </a:prstGeom>
        </p:spPr>
      </p:pic>
      <p:sp>
        <p:nvSpPr>
          <p:cNvPr id="63" name="직사각형 62">
            <a:extLst>
              <a:ext uri="{FF2B5EF4-FFF2-40B4-BE49-F238E27FC236}">
                <a16:creationId xmlns:a16="http://schemas.microsoft.com/office/drawing/2014/main" id="{BA624E03-346C-48E8-B70C-3F5BD27176BE}"/>
              </a:ext>
            </a:extLst>
          </p:cNvPr>
          <p:cNvSpPr/>
          <p:nvPr/>
        </p:nvSpPr>
        <p:spPr>
          <a:xfrm>
            <a:off x="6878942" y="5705380"/>
            <a:ext cx="2350507" cy="8619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 err="1">
                <a:solidFill>
                  <a:schemeClr val="tx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Firestore</a:t>
            </a:r>
            <a:endParaRPr lang="en-US" altLang="ko-KR" sz="2500" dirty="0">
              <a:solidFill>
                <a:schemeClr val="tx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0EE1F96-61A0-4C91-AC99-01F22E3BADB9}"/>
              </a:ext>
            </a:extLst>
          </p:cNvPr>
          <p:cNvSpPr/>
          <p:nvPr/>
        </p:nvSpPr>
        <p:spPr>
          <a:xfrm>
            <a:off x="7592070" y="4543787"/>
            <a:ext cx="2207995" cy="8619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chemeClr val="tx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Firebase</a:t>
            </a:r>
            <a:endParaRPr lang="ko-KR" altLang="en-US" sz="2500" dirty="0">
              <a:solidFill>
                <a:schemeClr val="tx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82" name="Group 46">
            <a:extLst>
              <a:ext uri="{FF2B5EF4-FFF2-40B4-BE49-F238E27FC236}">
                <a16:creationId xmlns:a16="http://schemas.microsoft.com/office/drawing/2014/main" id="{7EFB496F-9EA1-4313-BDF4-59941279CF94}"/>
              </a:ext>
            </a:extLst>
          </p:cNvPr>
          <p:cNvGrpSpPr/>
          <p:nvPr/>
        </p:nvGrpSpPr>
        <p:grpSpPr>
          <a:xfrm flipH="1">
            <a:off x="1767855" y="2355344"/>
            <a:ext cx="2078849" cy="2865652"/>
            <a:chOff x="6277020" y="2139413"/>
            <a:chExt cx="3233993" cy="4457995"/>
          </a:xfrm>
        </p:grpSpPr>
        <p:grpSp>
          <p:nvGrpSpPr>
            <p:cNvPr id="83" name="Graphic 71">
              <a:extLst>
                <a:ext uri="{FF2B5EF4-FFF2-40B4-BE49-F238E27FC236}">
                  <a16:creationId xmlns:a16="http://schemas.microsoft.com/office/drawing/2014/main" id="{B815D8C9-B22B-4581-8130-B994204ADBF8}"/>
                </a:ext>
              </a:extLst>
            </p:cNvPr>
            <p:cNvGrpSpPr/>
            <p:nvPr/>
          </p:nvGrpSpPr>
          <p:grpSpPr>
            <a:xfrm>
              <a:off x="6277020" y="2139413"/>
              <a:ext cx="3233993" cy="4457995"/>
              <a:chOff x="6277020" y="2139413"/>
              <a:chExt cx="3233993" cy="4457995"/>
            </a:xfrm>
          </p:grpSpPr>
          <p:sp>
            <p:nvSpPr>
              <p:cNvPr id="103" name="Freeform: Shape 58">
                <a:extLst>
                  <a:ext uri="{FF2B5EF4-FFF2-40B4-BE49-F238E27FC236}">
                    <a16:creationId xmlns:a16="http://schemas.microsoft.com/office/drawing/2014/main" id="{258FE6F9-3684-4F77-A7C3-904BE66494C8}"/>
                  </a:ext>
                </a:extLst>
              </p:cNvPr>
              <p:cNvSpPr/>
              <p:nvPr/>
            </p:nvSpPr>
            <p:spPr>
              <a:xfrm>
                <a:off x="7099360" y="2194466"/>
                <a:ext cx="1045418" cy="1664925"/>
              </a:xfrm>
              <a:custGeom>
                <a:avLst/>
                <a:gdLst>
                  <a:gd name="connsiteX0" fmla="*/ 1049314 w 1045418"/>
                  <a:gd name="connsiteY0" fmla="*/ 736645 h 1664925"/>
                  <a:gd name="connsiteX1" fmla="*/ 1001399 w 1045418"/>
                  <a:gd name="connsiteY1" fmla="*/ 335418 h 1664925"/>
                  <a:gd name="connsiteX2" fmla="*/ 836358 w 1045418"/>
                  <a:gd name="connsiteY2" fmla="*/ 106490 h 1664925"/>
                  <a:gd name="connsiteX3" fmla="*/ 543544 w 1045418"/>
                  <a:gd name="connsiteY3" fmla="*/ 497 h 1664925"/>
                  <a:gd name="connsiteX4" fmla="*/ 128765 w 1045418"/>
                  <a:gd name="connsiteY4" fmla="*/ 108910 h 1664925"/>
                  <a:gd name="connsiteX5" fmla="*/ 2444 w 1045418"/>
                  <a:gd name="connsiteY5" fmla="*/ 524174 h 1664925"/>
                  <a:gd name="connsiteX6" fmla="*/ 20835 w 1045418"/>
                  <a:gd name="connsiteY6" fmla="*/ 860063 h 1664925"/>
                  <a:gd name="connsiteX7" fmla="*/ 76978 w 1045418"/>
                  <a:gd name="connsiteY7" fmla="*/ 1026555 h 1664925"/>
                  <a:gd name="connsiteX8" fmla="*/ 139897 w 1045418"/>
                  <a:gd name="connsiteY8" fmla="*/ 1157233 h 1664925"/>
                  <a:gd name="connsiteX9" fmla="*/ 170872 w 1045418"/>
                  <a:gd name="connsiteY9" fmla="*/ 1224023 h 1664925"/>
                  <a:gd name="connsiteX10" fmla="*/ 160708 w 1045418"/>
                  <a:gd name="connsiteY10" fmla="*/ 1293718 h 1664925"/>
                  <a:gd name="connsiteX11" fmla="*/ 162644 w 1045418"/>
                  <a:gd name="connsiteY11" fmla="*/ 1344537 h 1664925"/>
                  <a:gd name="connsiteX12" fmla="*/ 628727 w 1045418"/>
                  <a:gd name="connsiteY12" fmla="*/ 1667358 h 1664925"/>
                  <a:gd name="connsiteX13" fmla="*/ 641794 w 1045418"/>
                  <a:gd name="connsiteY13" fmla="*/ 1667842 h 1664925"/>
                  <a:gd name="connsiteX14" fmla="*/ 709069 w 1045418"/>
                  <a:gd name="connsiteY14" fmla="*/ 1660098 h 1664925"/>
                  <a:gd name="connsiteX15" fmla="*/ 816999 w 1045418"/>
                  <a:gd name="connsiteY15" fmla="*/ 1529905 h 1664925"/>
                  <a:gd name="connsiteX16" fmla="*/ 812643 w 1045418"/>
                  <a:gd name="connsiteY16" fmla="*/ 1453434 h 1664925"/>
                  <a:gd name="connsiteX17" fmla="*/ 826195 w 1045418"/>
                  <a:gd name="connsiteY17" fmla="*/ 1341149 h 1664925"/>
                  <a:gd name="connsiteX18" fmla="*/ 826195 w 1045418"/>
                  <a:gd name="connsiteY18" fmla="*/ 1341149 h 1664925"/>
                  <a:gd name="connsiteX19" fmla="*/ 826195 w 1045418"/>
                  <a:gd name="connsiteY19" fmla="*/ 1341149 h 1664925"/>
                  <a:gd name="connsiteX20" fmla="*/ 891533 w 1045418"/>
                  <a:gd name="connsiteY20" fmla="*/ 1252579 h 1664925"/>
                  <a:gd name="connsiteX21" fmla="*/ 987363 w 1045418"/>
                  <a:gd name="connsiteY21" fmla="*/ 1030911 h 1664925"/>
                  <a:gd name="connsiteX22" fmla="*/ 996559 w 1045418"/>
                  <a:gd name="connsiteY22" fmla="*/ 986868 h 1664925"/>
                  <a:gd name="connsiteX23" fmla="*/ 998011 w 1045418"/>
                  <a:gd name="connsiteY23" fmla="*/ 975252 h 1664925"/>
                  <a:gd name="connsiteX24" fmla="*/ 1049314 w 1045418"/>
                  <a:gd name="connsiteY24" fmla="*/ 736645 h 1664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045418" h="1664925">
                    <a:moveTo>
                      <a:pt x="1049314" y="736645"/>
                    </a:moveTo>
                    <a:cubicBezTo>
                      <a:pt x="1050282" y="669855"/>
                      <a:pt x="1033826" y="406080"/>
                      <a:pt x="1001399" y="335418"/>
                    </a:cubicBezTo>
                    <a:cubicBezTo>
                      <a:pt x="989299" y="309282"/>
                      <a:pt x="862010" y="119558"/>
                      <a:pt x="836358" y="106490"/>
                    </a:cubicBezTo>
                    <a:cubicBezTo>
                      <a:pt x="732301" y="51800"/>
                      <a:pt x="641310" y="1949"/>
                      <a:pt x="543544" y="497"/>
                    </a:cubicBezTo>
                    <a:cubicBezTo>
                      <a:pt x="462234" y="-955"/>
                      <a:pt x="236211" y="-6279"/>
                      <a:pt x="128765" y="108910"/>
                    </a:cubicBezTo>
                    <a:cubicBezTo>
                      <a:pt x="94402" y="146178"/>
                      <a:pt x="16963" y="407532"/>
                      <a:pt x="2444" y="524174"/>
                    </a:cubicBezTo>
                    <a:cubicBezTo>
                      <a:pt x="-7236" y="622424"/>
                      <a:pt x="14543" y="769557"/>
                      <a:pt x="20835" y="860063"/>
                    </a:cubicBezTo>
                    <a:cubicBezTo>
                      <a:pt x="23739" y="901202"/>
                      <a:pt x="74074" y="1016876"/>
                      <a:pt x="76978" y="1026555"/>
                    </a:cubicBezTo>
                    <a:cubicBezTo>
                      <a:pt x="78430" y="1028491"/>
                      <a:pt x="139897" y="1157233"/>
                      <a:pt x="139897" y="1157233"/>
                    </a:cubicBezTo>
                    <a:cubicBezTo>
                      <a:pt x="148125" y="1166428"/>
                      <a:pt x="169420" y="1222087"/>
                      <a:pt x="170872" y="1224023"/>
                    </a:cubicBezTo>
                    <a:cubicBezTo>
                      <a:pt x="163128" y="1258870"/>
                      <a:pt x="163612" y="1279198"/>
                      <a:pt x="160708" y="1293718"/>
                    </a:cubicBezTo>
                    <a:cubicBezTo>
                      <a:pt x="158288" y="1312109"/>
                      <a:pt x="141833" y="1330017"/>
                      <a:pt x="162644" y="1344537"/>
                    </a:cubicBezTo>
                    <a:cubicBezTo>
                      <a:pt x="182004" y="1358088"/>
                      <a:pt x="620499" y="1665906"/>
                      <a:pt x="628727" y="1667358"/>
                    </a:cubicBezTo>
                    <a:cubicBezTo>
                      <a:pt x="634050" y="1669294"/>
                      <a:pt x="638406" y="1669294"/>
                      <a:pt x="641794" y="1667842"/>
                    </a:cubicBezTo>
                    <a:cubicBezTo>
                      <a:pt x="652926" y="1670262"/>
                      <a:pt x="690193" y="1660098"/>
                      <a:pt x="709069" y="1660098"/>
                    </a:cubicBezTo>
                    <a:cubicBezTo>
                      <a:pt x="720685" y="1660098"/>
                      <a:pt x="801027" y="1551200"/>
                      <a:pt x="816999" y="1529905"/>
                    </a:cubicBezTo>
                    <a:cubicBezTo>
                      <a:pt x="812643" y="1499414"/>
                      <a:pt x="813127" y="1493606"/>
                      <a:pt x="812643" y="1453434"/>
                    </a:cubicBezTo>
                    <a:cubicBezTo>
                      <a:pt x="811675" y="1415683"/>
                      <a:pt x="801995" y="1375996"/>
                      <a:pt x="826195" y="1341149"/>
                    </a:cubicBezTo>
                    <a:cubicBezTo>
                      <a:pt x="826195" y="1341149"/>
                      <a:pt x="826195" y="1341149"/>
                      <a:pt x="826195" y="1341149"/>
                    </a:cubicBezTo>
                    <a:cubicBezTo>
                      <a:pt x="826195" y="1341149"/>
                      <a:pt x="826195" y="1341149"/>
                      <a:pt x="826195" y="1341149"/>
                    </a:cubicBezTo>
                    <a:cubicBezTo>
                      <a:pt x="831518" y="1332921"/>
                      <a:pt x="880885" y="1264194"/>
                      <a:pt x="891533" y="1252579"/>
                    </a:cubicBezTo>
                    <a:cubicBezTo>
                      <a:pt x="935092" y="1183852"/>
                      <a:pt x="969939" y="1110770"/>
                      <a:pt x="987363" y="1030911"/>
                    </a:cubicBezTo>
                    <a:cubicBezTo>
                      <a:pt x="989783" y="1015908"/>
                      <a:pt x="992687" y="1001388"/>
                      <a:pt x="996559" y="986868"/>
                    </a:cubicBezTo>
                    <a:cubicBezTo>
                      <a:pt x="997527" y="982996"/>
                      <a:pt x="998011" y="979124"/>
                      <a:pt x="998011" y="975252"/>
                    </a:cubicBezTo>
                    <a:cubicBezTo>
                      <a:pt x="1005271" y="937501"/>
                      <a:pt x="1043506" y="800048"/>
                      <a:pt x="1049314" y="736645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59">
                <a:extLst>
                  <a:ext uri="{FF2B5EF4-FFF2-40B4-BE49-F238E27FC236}">
                    <a16:creationId xmlns:a16="http://schemas.microsoft.com/office/drawing/2014/main" id="{6BEDF412-ED22-4405-8C76-3DD3D0E95A9A}"/>
                  </a:ext>
                </a:extLst>
              </p:cNvPr>
              <p:cNvSpPr/>
              <p:nvPr/>
            </p:nvSpPr>
            <p:spPr>
              <a:xfrm>
                <a:off x="7251736" y="3408810"/>
                <a:ext cx="648547" cy="450111"/>
              </a:xfrm>
              <a:custGeom>
                <a:avLst/>
                <a:gdLst>
                  <a:gd name="connsiteX0" fmla="*/ 20917 w 648546"/>
                  <a:gd name="connsiteY0" fmla="*/ 0 h 450110"/>
                  <a:gd name="connsiteX1" fmla="*/ 76092 w 648546"/>
                  <a:gd name="connsiteY1" fmla="*/ 67275 h 450110"/>
                  <a:gd name="connsiteX2" fmla="*/ 223709 w 648546"/>
                  <a:gd name="connsiteY2" fmla="*/ 193596 h 450110"/>
                  <a:gd name="connsiteX3" fmla="*/ 359710 w 648546"/>
                  <a:gd name="connsiteY3" fmla="*/ 243447 h 450110"/>
                  <a:gd name="connsiteX4" fmla="*/ 631228 w 648546"/>
                  <a:gd name="connsiteY4" fmla="*/ 175204 h 450110"/>
                  <a:gd name="connsiteX5" fmla="*/ 650588 w 648546"/>
                  <a:gd name="connsiteY5" fmla="*/ 165524 h 450110"/>
                  <a:gd name="connsiteX6" fmla="*/ 505875 w 648546"/>
                  <a:gd name="connsiteY6" fmla="*/ 431719 h 450110"/>
                  <a:gd name="connsiteX7" fmla="*/ 476351 w 648546"/>
                  <a:gd name="connsiteY7" fmla="*/ 453014 h 450110"/>
                  <a:gd name="connsiteX8" fmla="*/ 10269 w 648546"/>
                  <a:gd name="connsiteY8" fmla="*/ 130193 h 450110"/>
                  <a:gd name="connsiteX9" fmla="*/ 8333 w 648546"/>
                  <a:gd name="connsiteY9" fmla="*/ 79374 h 450110"/>
                  <a:gd name="connsiteX10" fmla="*/ 20917 w 648546"/>
                  <a:gd name="connsiteY10" fmla="*/ 0 h 450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48546" h="450110">
                    <a:moveTo>
                      <a:pt x="20917" y="0"/>
                    </a:moveTo>
                    <a:cubicBezTo>
                      <a:pt x="40760" y="25167"/>
                      <a:pt x="64960" y="53723"/>
                      <a:pt x="76092" y="67275"/>
                    </a:cubicBezTo>
                    <a:cubicBezTo>
                      <a:pt x="124975" y="126321"/>
                      <a:pt x="162726" y="148101"/>
                      <a:pt x="223709" y="193596"/>
                    </a:cubicBezTo>
                    <a:cubicBezTo>
                      <a:pt x="262912" y="222635"/>
                      <a:pt x="309375" y="237155"/>
                      <a:pt x="359710" y="243447"/>
                    </a:cubicBezTo>
                    <a:cubicBezTo>
                      <a:pt x="459412" y="255063"/>
                      <a:pt x="547498" y="224571"/>
                      <a:pt x="631228" y="175204"/>
                    </a:cubicBezTo>
                    <a:cubicBezTo>
                      <a:pt x="637520" y="171332"/>
                      <a:pt x="644296" y="168428"/>
                      <a:pt x="650588" y="165524"/>
                    </a:cubicBezTo>
                    <a:cubicBezTo>
                      <a:pt x="634132" y="199888"/>
                      <a:pt x="550886" y="352345"/>
                      <a:pt x="505875" y="431719"/>
                    </a:cubicBezTo>
                    <a:cubicBezTo>
                      <a:pt x="498131" y="445755"/>
                      <a:pt x="493775" y="458822"/>
                      <a:pt x="476351" y="453014"/>
                    </a:cubicBezTo>
                    <a:cubicBezTo>
                      <a:pt x="468124" y="451563"/>
                      <a:pt x="29629" y="143745"/>
                      <a:pt x="10269" y="130193"/>
                    </a:cubicBezTo>
                    <a:cubicBezTo>
                      <a:pt x="-10543" y="115674"/>
                      <a:pt x="6397" y="97766"/>
                      <a:pt x="8333" y="79374"/>
                    </a:cubicBezTo>
                    <a:cubicBezTo>
                      <a:pt x="11721" y="62919"/>
                      <a:pt x="16561" y="46463"/>
                      <a:pt x="20917" y="0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60">
                <a:extLst>
                  <a:ext uri="{FF2B5EF4-FFF2-40B4-BE49-F238E27FC236}">
                    <a16:creationId xmlns:a16="http://schemas.microsoft.com/office/drawing/2014/main" id="{3473AFE8-D704-496C-B3E3-7F5030BB6438}"/>
                  </a:ext>
                </a:extLst>
              </p:cNvPr>
              <p:cNvSpPr/>
              <p:nvPr/>
            </p:nvSpPr>
            <p:spPr>
              <a:xfrm>
                <a:off x="8924727" y="6462742"/>
                <a:ext cx="14520" cy="43559"/>
              </a:xfrm>
              <a:custGeom>
                <a:avLst/>
                <a:gdLst>
                  <a:gd name="connsiteX0" fmla="*/ 10915 w 14519"/>
                  <a:gd name="connsiteY0" fmla="*/ 45539 h 43559"/>
                  <a:gd name="connsiteX1" fmla="*/ 751 w 14519"/>
                  <a:gd name="connsiteY1" fmla="*/ 13112 h 43559"/>
                  <a:gd name="connsiteX2" fmla="*/ 6075 w 14519"/>
                  <a:gd name="connsiteY2" fmla="*/ 1012 h 43559"/>
                  <a:gd name="connsiteX3" fmla="*/ 12366 w 14519"/>
                  <a:gd name="connsiteY3" fmla="*/ 528 h 43559"/>
                  <a:gd name="connsiteX4" fmla="*/ 13819 w 14519"/>
                  <a:gd name="connsiteY4" fmla="*/ 13595 h 43559"/>
                  <a:gd name="connsiteX5" fmla="*/ 10915 w 14519"/>
                  <a:gd name="connsiteY5" fmla="*/ 45539 h 435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519" h="43559">
                    <a:moveTo>
                      <a:pt x="10915" y="45539"/>
                    </a:moveTo>
                    <a:cubicBezTo>
                      <a:pt x="267" y="35859"/>
                      <a:pt x="5107" y="23275"/>
                      <a:pt x="751" y="13112"/>
                    </a:cubicBezTo>
                    <a:cubicBezTo>
                      <a:pt x="-1669" y="8272"/>
                      <a:pt x="2203" y="3916"/>
                      <a:pt x="6075" y="1012"/>
                    </a:cubicBezTo>
                    <a:cubicBezTo>
                      <a:pt x="7527" y="44"/>
                      <a:pt x="11399" y="-440"/>
                      <a:pt x="12366" y="528"/>
                    </a:cubicBezTo>
                    <a:cubicBezTo>
                      <a:pt x="15754" y="4399"/>
                      <a:pt x="17691" y="10207"/>
                      <a:pt x="13819" y="13595"/>
                    </a:cubicBezTo>
                    <a:cubicBezTo>
                      <a:pt x="2203" y="23275"/>
                      <a:pt x="21079" y="34407"/>
                      <a:pt x="10915" y="45539"/>
                    </a:cubicBezTo>
                    <a:close/>
                  </a:path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61">
                <a:extLst>
                  <a:ext uri="{FF2B5EF4-FFF2-40B4-BE49-F238E27FC236}">
                    <a16:creationId xmlns:a16="http://schemas.microsoft.com/office/drawing/2014/main" id="{620CD98B-317A-43C6-B3C3-6DEB439729C8}"/>
                  </a:ext>
                </a:extLst>
              </p:cNvPr>
              <p:cNvSpPr/>
              <p:nvPr/>
            </p:nvSpPr>
            <p:spPr>
              <a:xfrm>
                <a:off x="8902315" y="6372764"/>
                <a:ext cx="14520" cy="24199"/>
              </a:xfrm>
              <a:custGeom>
                <a:avLst/>
                <a:gdLst>
                  <a:gd name="connsiteX0" fmla="*/ 5739 w 14519"/>
                  <a:gd name="connsiteY0" fmla="*/ 0 h 24199"/>
                  <a:gd name="connsiteX1" fmla="*/ 15903 w 14519"/>
                  <a:gd name="connsiteY1" fmla="*/ 16940 h 24199"/>
                  <a:gd name="connsiteX2" fmla="*/ 11063 w 14519"/>
                  <a:gd name="connsiteY2" fmla="*/ 28072 h 24199"/>
                  <a:gd name="connsiteX3" fmla="*/ 899 w 14519"/>
                  <a:gd name="connsiteY3" fmla="*/ 11616 h 24199"/>
                  <a:gd name="connsiteX4" fmla="*/ 5739 w 14519"/>
                  <a:gd name="connsiteY4" fmla="*/ 0 h 24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519" h="24199">
                    <a:moveTo>
                      <a:pt x="5739" y="0"/>
                    </a:moveTo>
                    <a:cubicBezTo>
                      <a:pt x="13967" y="2420"/>
                      <a:pt x="15419" y="9680"/>
                      <a:pt x="15903" y="16940"/>
                    </a:cubicBezTo>
                    <a:cubicBezTo>
                      <a:pt x="16387" y="20812"/>
                      <a:pt x="18807" y="28072"/>
                      <a:pt x="11063" y="28072"/>
                    </a:cubicBezTo>
                    <a:cubicBezTo>
                      <a:pt x="899" y="27587"/>
                      <a:pt x="2351" y="18392"/>
                      <a:pt x="899" y="11616"/>
                    </a:cubicBezTo>
                    <a:cubicBezTo>
                      <a:pt x="-553" y="6776"/>
                      <a:pt x="-1037" y="2420"/>
                      <a:pt x="5739" y="0"/>
                    </a:cubicBezTo>
                    <a:close/>
                  </a:path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62">
                <a:extLst>
                  <a:ext uri="{FF2B5EF4-FFF2-40B4-BE49-F238E27FC236}">
                    <a16:creationId xmlns:a16="http://schemas.microsoft.com/office/drawing/2014/main" id="{BF200DE5-4A9F-4217-9B13-6E81F7A8E1E6}"/>
                  </a:ext>
                </a:extLst>
              </p:cNvPr>
              <p:cNvSpPr/>
              <p:nvPr/>
            </p:nvSpPr>
            <p:spPr>
              <a:xfrm>
                <a:off x="6277085" y="2139788"/>
                <a:ext cx="4840" cy="4840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63">
                <a:extLst>
                  <a:ext uri="{FF2B5EF4-FFF2-40B4-BE49-F238E27FC236}">
                    <a16:creationId xmlns:a16="http://schemas.microsoft.com/office/drawing/2014/main" id="{156F2496-4ADB-4104-830A-13E04015FD1B}"/>
                  </a:ext>
                </a:extLst>
              </p:cNvPr>
              <p:cNvSpPr/>
              <p:nvPr/>
            </p:nvSpPr>
            <p:spPr>
              <a:xfrm>
                <a:off x="6277085" y="2139788"/>
                <a:ext cx="4840" cy="4840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64">
                <a:extLst>
                  <a:ext uri="{FF2B5EF4-FFF2-40B4-BE49-F238E27FC236}">
                    <a16:creationId xmlns:a16="http://schemas.microsoft.com/office/drawing/2014/main" id="{47FD5033-B8EE-469D-B6DD-60B942B878F0}"/>
                  </a:ext>
                </a:extLst>
              </p:cNvPr>
              <p:cNvSpPr/>
              <p:nvPr/>
            </p:nvSpPr>
            <p:spPr>
              <a:xfrm>
                <a:off x="8921980" y="6431327"/>
                <a:ext cx="4840" cy="19360"/>
              </a:xfrm>
              <a:custGeom>
                <a:avLst/>
                <a:gdLst>
                  <a:gd name="connsiteX0" fmla="*/ 3982 w 4839"/>
                  <a:gd name="connsiteY0" fmla="*/ 0 h 19359"/>
                  <a:gd name="connsiteX1" fmla="*/ 8338 w 4839"/>
                  <a:gd name="connsiteY1" fmla="*/ 19360 h 19359"/>
                  <a:gd name="connsiteX2" fmla="*/ 3982 w 4839"/>
                  <a:gd name="connsiteY2" fmla="*/ 0 h 19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39" h="19359">
                    <a:moveTo>
                      <a:pt x="3982" y="0"/>
                    </a:moveTo>
                    <a:cubicBezTo>
                      <a:pt x="5918" y="7744"/>
                      <a:pt x="10758" y="12584"/>
                      <a:pt x="8338" y="19360"/>
                    </a:cubicBezTo>
                    <a:cubicBezTo>
                      <a:pt x="110" y="15488"/>
                      <a:pt x="-3278" y="11132"/>
                      <a:pt x="3982" y="0"/>
                    </a:cubicBezTo>
                    <a:close/>
                  </a:path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65">
                <a:extLst>
                  <a:ext uri="{FF2B5EF4-FFF2-40B4-BE49-F238E27FC236}">
                    <a16:creationId xmlns:a16="http://schemas.microsoft.com/office/drawing/2014/main" id="{667A41EB-789F-40A8-907E-15E44081D7F6}"/>
                  </a:ext>
                </a:extLst>
              </p:cNvPr>
              <p:cNvSpPr/>
              <p:nvPr/>
            </p:nvSpPr>
            <p:spPr>
              <a:xfrm>
                <a:off x="6277085" y="2139788"/>
                <a:ext cx="4840" cy="4840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66">
                <a:extLst>
                  <a:ext uri="{FF2B5EF4-FFF2-40B4-BE49-F238E27FC236}">
                    <a16:creationId xmlns:a16="http://schemas.microsoft.com/office/drawing/2014/main" id="{6172E530-6BEF-44F6-8075-27BF1501BA95}"/>
                  </a:ext>
                </a:extLst>
              </p:cNvPr>
              <p:cNvSpPr/>
              <p:nvPr/>
            </p:nvSpPr>
            <p:spPr>
              <a:xfrm>
                <a:off x="6277085" y="2139788"/>
                <a:ext cx="4840" cy="4840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67">
                <a:extLst>
                  <a:ext uri="{FF2B5EF4-FFF2-40B4-BE49-F238E27FC236}">
                    <a16:creationId xmlns:a16="http://schemas.microsoft.com/office/drawing/2014/main" id="{3E66F0D9-1000-43F4-88C0-E8BA21F13189}"/>
                  </a:ext>
                </a:extLst>
              </p:cNvPr>
              <p:cNvSpPr/>
              <p:nvPr/>
            </p:nvSpPr>
            <p:spPr>
              <a:xfrm>
                <a:off x="6277085" y="2139788"/>
                <a:ext cx="4840" cy="4840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68">
                <a:extLst>
                  <a:ext uri="{FF2B5EF4-FFF2-40B4-BE49-F238E27FC236}">
                    <a16:creationId xmlns:a16="http://schemas.microsoft.com/office/drawing/2014/main" id="{DFC38C4A-0101-421C-826B-E2B48DE48587}"/>
                  </a:ext>
                </a:extLst>
              </p:cNvPr>
              <p:cNvSpPr/>
              <p:nvPr/>
            </p:nvSpPr>
            <p:spPr>
              <a:xfrm>
                <a:off x="7171701" y="3473664"/>
                <a:ext cx="982500" cy="1432610"/>
              </a:xfrm>
              <a:custGeom>
                <a:avLst/>
                <a:gdLst>
                  <a:gd name="connsiteX0" fmla="*/ 774182 w 982499"/>
                  <a:gd name="connsiteY0" fmla="*/ 264742 h 1432610"/>
                  <a:gd name="connsiteX1" fmla="*/ 743690 w 982499"/>
                  <a:gd name="connsiteY1" fmla="*/ 246835 h 1432610"/>
                  <a:gd name="connsiteX2" fmla="*/ 673028 w 982499"/>
                  <a:gd name="connsiteY2" fmla="*/ 339277 h 1432610"/>
                  <a:gd name="connsiteX3" fmla="*/ 613497 w 982499"/>
                  <a:gd name="connsiteY3" fmla="*/ 375576 h 1432610"/>
                  <a:gd name="connsiteX4" fmla="*/ 569938 w 982499"/>
                  <a:gd name="connsiteY4" fmla="*/ 387676 h 1432610"/>
                  <a:gd name="connsiteX5" fmla="*/ 523959 w 982499"/>
                  <a:gd name="connsiteY5" fmla="*/ 367832 h 1432610"/>
                  <a:gd name="connsiteX6" fmla="*/ 203558 w 982499"/>
                  <a:gd name="connsiteY6" fmla="*/ 142777 h 1432610"/>
                  <a:gd name="connsiteX7" fmla="*/ 87884 w 982499"/>
                  <a:gd name="connsiteY7" fmla="*/ 59531 h 1432610"/>
                  <a:gd name="connsiteX8" fmla="*/ 80140 w 982499"/>
                  <a:gd name="connsiteY8" fmla="*/ 36783 h 1432610"/>
                  <a:gd name="connsiteX9" fmla="*/ 89820 w 982499"/>
                  <a:gd name="connsiteY9" fmla="*/ 0 h 1432610"/>
                  <a:gd name="connsiteX10" fmla="*/ 53521 w 982499"/>
                  <a:gd name="connsiteY10" fmla="*/ 27587 h 1432610"/>
                  <a:gd name="connsiteX11" fmla="*/ 29321 w 982499"/>
                  <a:gd name="connsiteY11" fmla="*/ 66307 h 1432610"/>
                  <a:gd name="connsiteX12" fmla="*/ 5122 w 982499"/>
                  <a:gd name="connsiteY12" fmla="*/ 158265 h 1432610"/>
                  <a:gd name="connsiteX13" fmla="*/ 394250 w 982499"/>
                  <a:gd name="connsiteY13" fmla="*/ 616119 h 1432610"/>
                  <a:gd name="connsiteX14" fmla="*/ 678836 w 982499"/>
                  <a:gd name="connsiteY14" fmla="*/ 999439 h 1432610"/>
                  <a:gd name="connsiteX15" fmla="*/ 982781 w 982499"/>
                  <a:gd name="connsiteY15" fmla="*/ 1436966 h 1432610"/>
                  <a:gd name="connsiteX16" fmla="*/ 889371 w 982499"/>
                  <a:gd name="connsiteY16" fmla="*/ 972820 h 1432610"/>
                  <a:gd name="connsiteX17" fmla="*/ 774182 w 982499"/>
                  <a:gd name="connsiteY17" fmla="*/ 264742 h 1432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82499" h="1432610">
                    <a:moveTo>
                      <a:pt x="774182" y="264742"/>
                    </a:moveTo>
                    <a:cubicBezTo>
                      <a:pt x="772730" y="262806"/>
                      <a:pt x="755306" y="244899"/>
                      <a:pt x="743690" y="246835"/>
                    </a:cubicBezTo>
                    <a:cubicBezTo>
                      <a:pt x="720943" y="263775"/>
                      <a:pt x="675448" y="334921"/>
                      <a:pt x="673028" y="339277"/>
                    </a:cubicBezTo>
                    <a:cubicBezTo>
                      <a:pt x="660444" y="363476"/>
                      <a:pt x="643021" y="377028"/>
                      <a:pt x="613497" y="375576"/>
                    </a:cubicBezTo>
                    <a:cubicBezTo>
                      <a:pt x="598493" y="374608"/>
                      <a:pt x="583006" y="379448"/>
                      <a:pt x="569938" y="387676"/>
                    </a:cubicBezTo>
                    <a:cubicBezTo>
                      <a:pt x="565098" y="389128"/>
                      <a:pt x="532187" y="373640"/>
                      <a:pt x="523959" y="367832"/>
                    </a:cubicBezTo>
                    <a:cubicBezTo>
                      <a:pt x="516699" y="362992"/>
                      <a:pt x="256312" y="179076"/>
                      <a:pt x="203558" y="142777"/>
                    </a:cubicBezTo>
                    <a:cubicBezTo>
                      <a:pt x="203558" y="142777"/>
                      <a:pt x="108211" y="73083"/>
                      <a:pt x="87884" y="59531"/>
                    </a:cubicBezTo>
                    <a:cubicBezTo>
                      <a:pt x="79656" y="53723"/>
                      <a:pt x="77236" y="46947"/>
                      <a:pt x="80140" y="36783"/>
                    </a:cubicBezTo>
                    <a:cubicBezTo>
                      <a:pt x="82076" y="29039"/>
                      <a:pt x="101436" y="1452"/>
                      <a:pt x="89820" y="0"/>
                    </a:cubicBezTo>
                    <a:cubicBezTo>
                      <a:pt x="86432" y="0"/>
                      <a:pt x="63200" y="22747"/>
                      <a:pt x="53521" y="27587"/>
                    </a:cubicBezTo>
                    <a:cubicBezTo>
                      <a:pt x="39485" y="36783"/>
                      <a:pt x="34645" y="51787"/>
                      <a:pt x="29321" y="66307"/>
                    </a:cubicBezTo>
                    <a:cubicBezTo>
                      <a:pt x="27385" y="80342"/>
                      <a:pt x="-14238" y="137937"/>
                      <a:pt x="5122" y="158265"/>
                    </a:cubicBezTo>
                    <a:cubicBezTo>
                      <a:pt x="136283" y="296202"/>
                      <a:pt x="264540" y="477214"/>
                      <a:pt x="394250" y="616119"/>
                    </a:cubicBezTo>
                    <a:cubicBezTo>
                      <a:pt x="461040" y="687266"/>
                      <a:pt x="648828" y="955396"/>
                      <a:pt x="678836" y="999439"/>
                    </a:cubicBezTo>
                    <a:cubicBezTo>
                      <a:pt x="683676" y="999439"/>
                      <a:pt x="929058" y="1381791"/>
                      <a:pt x="982781" y="1436966"/>
                    </a:cubicBezTo>
                    <a:cubicBezTo>
                      <a:pt x="950354" y="1229334"/>
                      <a:pt x="888403" y="974272"/>
                      <a:pt x="889371" y="972820"/>
                    </a:cubicBezTo>
                    <a:cubicBezTo>
                      <a:pt x="890339" y="950072"/>
                      <a:pt x="780474" y="346537"/>
                      <a:pt x="774182" y="26474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69">
                <a:extLst>
                  <a:ext uri="{FF2B5EF4-FFF2-40B4-BE49-F238E27FC236}">
                    <a16:creationId xmlns:a16="http://schemas.microsoft.com/office/drawing/2014/main" id="{984D02E5-C093-4469-AF11-42AE74A46AED}"/>
                  </a:ext>
                </a:extLst>
              </p:cNvPr>
              <p:cNvSpPr/>
              <p:nvPr/>
            </p:nvSpPr>
            <p:spPr>
              <a:xfrm>
                <a:off x="7690572" y="3865948"/>
                <a:ext cx="469470" cy="1059938"/>
              </a:xfrm>
              <a:custGeom>
                <a:avLst/>
                <a:gdLst>
                  <a:gd name="connsiteX0" fmla="*/ 154157 w 469470"/>
                  <a:gd name="connsiteY0" fmla="*/ 524393 h 1059937"/>
                  <a:gd name="connsiteX1" fmla="*/ 96562 w 469470"/>
                  <a:gd name="connsiteY1" fmla="*/ 234483 h 1059937"/>
                  <a:gd name="connsiteX2" fmla="*/ 82526 w 469470"/>
                  <a:gd name="connsiteY2" fmla="*/ 212703 h 1059937"/>
                  <a:gd name="connsiteX3" fmla="*/ 9444 w 469470"/>
                  <a:gd name="connsiteY3" fmla="*/ 139137 h 1059937"/>
                  <a:gd name="connsiteX4" fmla="*/ 4120 w 469470"/>
                  <a:gd name="connsiteY4" fmla="*/ 107678 h 1059937"/>
                  <a:gd name="connsiteX5" fmla="*/ 22512 w 469470"/>
                  <a:gd name="connsiteY5" fmla="*/ 63151 h 1059937"/>
                  <a:gd name="connsiteX6" fmla="*/ 84462 w 469470"/>
                  <a:gd name="connsiteY6" fmla="*/ 13300 h 1059937"/>
                  <a:gd name="connsiteX7" fmla="*/ 156577 w 469470"/>
                  <a:gd name="connsiteY7" fmla="*/ 232 h 1059937"/>
                  <a:gd name="connsiteX8" fmla="*/ 203040 w 469470"/>
                  <a:gd name="connsiteY8" fmla="*/ 31207 h 1059937"/>
                  <a:gd name="connsiteX9" fmla="*/ 223367 w 469470"/>
                  <a:gd name="connsiteY9" fmla="*/ 182212 h 1059937"/>
                  <a:gd name="connsiteX10" fmla="*/ 249987 w 469470"/>
                  <a:gd name="connsiteY10" fmla="*/ 277558 h 1059937"/>
                  <a:gd name="connsiteX11" fmla="*/ 327909 w 469470"/>
                  <a:gd name="connsiteY11" fmla="*/ 432435 h 1059937"/>
                  <a:gd name="connsiteX12" fmla="*/ 441163 w 469470"/>
                  <a:gd name="connsiteY12" fmla="*/ 846246 h 1059937"/>
                  <a:gd name="connsiteX13" fmla="*/ 472622 w 469470"/>
                  <a:gd name="connsiteY13" fmla="*/ 1062106 h 1059937"/>
                  <a:gd name="connsiteX14" fmla="*/ 169160 w 469470"/>
                  <a:gd name="connsiteY14" fmla="*/ 609091 h 1059937"/>
                  <a:gd name="connsiteX15" fmla="*/ 154157 w 469470"/>
                  <a:gd name="connsiteY15" fmla="*/ 524393 h 10599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9470" h="1059937">
                    <a:moveTo>
                      <a:pt x="154157" y="524393"/>
                    </a:moveTo>
                    <a:cubicBezTo>
                      <a:pt x="134797" y="427595"/>
                      <a:pt x="115438" y="331281"/>
                      <a:pt x="96562" y="234483"/>
                    </a:cubicBezTo>
                    <a:cubicBezTo>
                      <a:pt x="94626" y="224803"/>
                      <a:pt x="88818" y="218995"/>
                      <a:pt x="82526" y="212703"/>
                    </a:cubicBezTo>
                    <a:cubicBezTo>
                      <a:pt x="58327" y="188020"/>
                      <a:pt x="34611" y="162852"/>
                      <a:pt x="9444" y="139137"/>
                    </a:cubicBezTo>
                    <a:cubicBezTo>
                      <a:pt x="-1204" y="128973"/>
                      <a:pt x="-2656" y="120261"/>
                      <a:pt x="4120" y="107678"/>
                    </a:cubicBezTo>
                    <a:cubicBezTo>
                      <a:pt x="11380" y="93158"/>
                      <a:pt x="19124" y="78638"/>
                      <a:pt x="22512" y="63151"/>
                    </a:cubicBezTo>
                    <a:cubicBezTo>
                      <a:pt x="29287" y="28303"/>
                      <a:pt x="52035" y="16203"/>
                      <a:pt x="84462" y="13300"/>
                    </a:cubicBezTo>
                    <a:cubicBezTo>
                      <a:pt x="104306" y="11364"/>
                      <a:pt x="136733" y="4104"/>
                      <a:pt x="156577" y="232"/>
                    </a:cubicBezTo>
                    <a:cubicBezTo>
                      <a:pt x="169644" y="-2672"/>
                      <a:pt x="192392" y="22495"/>
                      <a:pt x="203040" y="31207"/>
                    </a:cubicBezTo>
                    <a:cubicBezTo>
                      <a:pt x="266927" y="86382"/>
                      <a:pt x="231595" y="97998"/>
                      <a:pt x="223367" y="182212"/>
                    </a:cubicBezTo>
                    <a:cubicBezTo>
                      <a:pt x="219495" y="219963"/>
                      <a:pt x="232563" y="240775"/>
                      <a:pt x="249987" y="277558"/>
                    </a:cubicBezTo>
                    <a:cubicBezTo>
                      <a:pt x="278058" y="336605"/>
                      <a:pt x="310486" y="384036"/>
                      <a:pt x="327909" y="432435"/>
                    </a:cubicBezTo>
                    <a:cubicBezTo>
                      <a:pt x="332749" y="437275"/>
                      <a:pt x="432451" y="805107"/>
                      <a:pt x="441163" y="846246"/>
                    </a:cubicBezTo>
                    <a:cubicBezTo>
                      <a:pt x="447455" y="876738"/>
                      <a:pt x="479882" y="1057266"/>
                      <a:pt x="472622" y="1062106"/>
                    </a:cubicBezTo>
                    <a:cubicBezTo>
                      <a:pt x="422771" y="1048554"/>
                      <a:pt x="168192" y="627967"/>
                      <a:pt x="169160" y="609091"/>
                    </a:cubicBezTo>
                    <a:cubicBezTo>
                      <a:pt x="162385" y="588764"/>
                      <a:pt x="158029" y="565048"/>
                      <a:pt x="154157" y="52439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5" name="Freeform: Shape 70">
                <a:extLst>
                  <a:ext uri="{FF2B5EF4-FFF2-40B4-BE49-F238E27FC236}">
                    <a16:creationId xmlns:a16="http://schemas.microsoft.com/office/drawing/2014/main" id="{1AF29A7B-A068-47C9-AD5E-4E3C93E79FD1}"/>
                  </a:ext>
                </a:extLst>
              </p:cNvPr>
              <p:cNvSpPr/>
              <p:nvPr/>
            </p:nvSpPr>
            <p:spPr>
              <a:xfrm>
                <a:off x="8685419" y="5413012"/>
                <a:ext cx="29039" cy="24199"/>
              </a:xfrm>
              <a:custGeom>
                <a:avLst/>
                <a:gdLst>
                  <a:gd name="connsiteX0" fmla="*/ 30007 w 29039"/>
                  <a:gd name="connsiteY0" fmla="*/ 25168 h 24199"/>
                  <a:gd name="connsiteX1" fmla="*/ 0 w 29039"/>
                  <a:gd name="connsiteY1" fmla="*/ 0 h 24199"/>
                  <a:gd name="connsiteX2" fmla="*/ 30007 w 29039"/>
                  <a:gd name="connsiteY2" fmla="*/ 25168 h 24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039" h="24199">
                    <a:moveTo>
                      <a:pt x="30007" y="25168"/>
                    </a:moveTo>
                    <a:cubicBezTo>
                      <a:pt x="16456" y="26136"/>
                      <a:pt x="4840" y="16456"/>
                      <a:pt x="0" y="0"/>
                    </a:cubicBezTo>
                    <a:cubicBezTo>
                      <a:pt x="10648" y="7260"/>
                      <a:pt x="21780" y="14520"/>
                      <a:pt x="30007" y="25168"/>
                    </a:cubicBezTo>
                    <a:close/>
                  </a:path>
                </a:pathLst>
              </a:custGeom>
              <a:solidFill>
                <a:srgbClr val="F1C1AE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71">
                <a:extLst>
                  <a:ext uri="{FF2B5EF4-FFF2-40B4-BE49-F238E27FC236}">
                    <a16:creationId xmlns:a16="http://schemas.microsoft.com/office/drawing/2014/main" id="{E9C506A0-1B47-4627-BD98-28150B781B7C}"/>
                  </a:ext>
                </a:extLst>
              </p:cNvPr>
              <p:cNvSpPr/>
              <p:nvPr/>
            </p:nvSpPr>
            <p:spPr>
              <a:xfrm>
                <a:off x="8105318" y="3015810"/>
                <a:ext cx="4840" cy="38719"/>
              </a:xfrm>
              <a:custGeom>
                <a:avLst/>
                <a:gdLst>
                  <a:gd name="connsiteX0" fmla="*/ 4637 w 0"/>
                  <a:gd name="connsiteY0" fmla="*/ 39687 h 38719"/>
                  <a:gd name="connsiteX1" fmla="*/ 281 w 0"/>
                  <a:gd name="connsiteY1" fmla="*/ 39687 h 38719"/>
                  <a:gd name="connsiteX2" fmla="*/ 4637 w 0"/>
                  <a:gd name="connsiteY2" fmla="*/ 0 h 38719"/>
                  <a:gd name="connsiteX3" fmla="*/ 4637 w 0"/>
                  <a:gd name="connsiteY3" fmla="*/ 39687 h 38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h="38719">
                    <a:moveTo>
                      <a:pt x="4637" y="39687"/>
                    </a:moveTo>
                    <a:cubicBezTo>
                      <a:pt x="3185" y="39687"/>
                      <a:pt x="1733" y="39687"/>
                      <a:pt x="281" y="39687"/>
                    </a:cubicBezTo>
                    <a:cubicBezTo>
                      <a:pt x="281" y="26135"/>
                      <a:pt x="-1655" y="12584"/>
                      <a:pt x="4637" y="0"/>
                    </a:cubicBezTo>
                    <a:cubicBezTo>
                      <a:pt x="4637" y="13552"/>
                      <a:pt x="4637" y="26619"/>
                      <a:pt x="4637" y="39687"/>
                    </a:cubicBezTo>
                    <a:close/>
                  </a:path>
                </a:pathLst>
              </a:custGeom>
              <a:solidFill>
                <a:srgbClr val="271F1C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72">
                <a:extLst>
                  <a:ext uri="{FF2B5EF4-FFF2-40B4-BE49-F238E27FC236}">
                    <a16:creationId xmlns:a16="http://schemas.microsoft.com/office/drawing/2014/main" id="{16167DE6-CE6C-47D4-91DE-7715069129C6}"/>
                  </a:ext>
                </a:extLst>
              </p:cNvPr>
              <p:cNvSpPr/>
              <p:nvPr/>
            </p:nvSpPr>
            <p:spPr>
              <a:xfrm>
                <a:off x="8264628" y="3025974"/>
                <a:ext cx="4840" cy="48399"/>
              </a:xfrm>
              <a:custGeom>
                <a:avLst/>
                <a:gdLst>
                  <a:gd name="connsiteX0" fmla="*/ 5044 w 4839"/>
                  <a:gd name="connsiteY0" fmla="*/ 49367 h 48398"/>
                  <a:gd name="connsiteX1" fmla="*/ 1172 w 4839"/>
                  <a:gd name="connsiteY1" fmla="*/ 0 h 48398"/>
                  <a:gd name="connsiteX2" fmla="*/ 5044 w 4839"/>
                  <a:gd name="connsiteY2" fmla="*/ 49367 h 48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39" h="48398">
                    <a:moveTo>
                      <a:pt x="5044" y="49367"/>
                    </a:moveTo>
                    <a:cubicBezTo>
                      <a:pt x="-3668" y="33395"/>
                      <a:pt x="1656" y="16456"/>
                      <a:pt x="1172" y="0"/>
                    </a:cubicBezTo>
                    <a:cubicBezTo>
                      <a:pt x="7464" y="15972"/>
                      <a:pt x="5528" y="32427"/>
                      <a:pt x="5044" y="49367"/>
                    </a:cubicBezTo>
                    <a:close/>
                  </a:path>
                </a:pathLst>
              </a:custGeom>
              <a:solidFill>
                <a:srgbClr val="14100C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73">
                <a:extLst>
                  <a:ext uri="{FF2B5EF4-FFF2-40B4-BE49-F238E27FC236}">
                    <a16:creationId xmlns:a16="http://schemas.microsoft.com/office/drawing/2014/main" id="{EC62F281-0F55-4FAF-B096-4B685817C2C6}"/>
                  </a:ext>
                </a:extLst>
              </p:cNvPr>
              <p:cNvSpPr/>
              <p:nvPr/>
            </p:nvSpPr>
            <p:spPr>
              <a:xfrm>
                <a:off x="7094544" y="3195491"/>
                <a:ext cx="4840" cy="4840"/>
              </a:xfrm>
              <a:custGeom>
                <a:avLst/>
                <a:gdLst>
                  <a:gd name="connsiteX0" fmla="*/ 0 w 0"/>
                  <a:gd name="connsiteY0" fmla="*/ 363 h 0"/>
                  <a:gd name="connsiteX1" fmla="*/ 0 w 0"/>
                  <a:gd name="connsiteY1" fmla="*/ 363 h 0"/>
                  <a:gd name="connsiteX2" fmla="*/ 0 w 0"/>
                  <a:gd name="connsiteY2" fmla="*/ 363 h 0"/>
                  <a:gd name="connsiteX3" fmla="*/ 0 w 0"/>
                  <a:gd name="connsiteY3" fmla="*/ 363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>
                    <a:moveTo>
                      <a:pt x="0" y="363"/>
                    </a:moveTo>
                    <a:cubicBezTo>
                      <a:pt x="0" y="363"/>
                      <a:pt x="0" y="-121"/>
                      <a:pt x="0" y="363"/>
                    </a:cubicBezTo>
                    <a:cubicBezTo>
                      <a:pt x="0" y="-121"/>
                      <a:pt x="0" y="-121"/>
                      <a:pt x="0" y="363"/>
                    </a:cubicBezTo>
                    <a:lnTo>
                      <a:pt x="0" y="363"/>
                    </a:lnTo>
                    <a:close/>
                  </a:path>
                </a:pathLst>
              </a:custGeom>
              <a:solidFill>
                <a:srgbClr val="080808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74">
                <a:extLst>
                  <a:ext uri="{FF2B5EF4-FFF2-40B4-BE49-F238E27FC236}">
                    <a16:creationId xmlns:a16="http://schemas.microsoft.com/office/drawing/2014/main" id="{4166349A-2319-4A15-AE88-3703F212A400}"/>
                  </a:ext>
                </a:extLst>
              </p:cNvPr>
              <p:cNvSpPr/>
              <p:nvPr/>
            </p:nvSpPr>
            <p:spPr>
              <a:xfrm>
                <a:off x="7001382" y="2139413"/>
                <a:ext cx="1268054" cy="1418090"/>
              </a:xfrm>
              <a:custGeom>
                <a:avLst/>
                <a:gdLst>
                  <a:gd name="connsiteX0" fmla="*/ 1268774 w 1268053"/>
                  <a:gd name="connsiteY0" fmla="*/ 994490 h 1418090"/>
                  <a:gd name="connsiteX1" fmla="*/ 1268290 w 1268053"/>
                  <a:gd name="connsiteY1" fmla="*/ 935443 h 1418090"/>
                  <a:gd name="connsiteX2" fmla="*/ 1269258 w 1268053"/>
                  <a:gd name="connsiteY2" fmla="*/ 879785 h 1418090"/>
                  <a:gd name="connsiteX3" fmla="*/ 1255706 w 1268053"/>
                  <a:gd name="connsiteY3" fmla="*/ 866233 h 1418090"/>
                  <a:gd name="connsiteX4" fmla="*/ 1239250 w 1268053"/>
                  <a:gd name="connsiteY4" fmla="*/ 862845 h 1418090"/>
                  <a:gd name="connsiteX5" fmla="*/ 1224247 w 1268053"/>
                  <a:gd name="connsiteY5" fmla="*/ 817350 h 1418090"/>
                  <a:gd name="connsiteX6" fmla="*/ 1216019 w 1268053"/>
                  <a:gd name="connsiteY6" fmla="*/ 780083 h 1418090"/>
                  <a:gd name="connsiteX7" fmla="*/ 1190851 w 1268053"/>
                  <a:gd name="connsiteY7" fmla="*/ 741364 h 1418090"/>
                  <a:gd name="connsiteX8" fmla="*/ 1190851 w 1268053"/>
                  <a:gd name="connsiteY8" fmla="*/ 689093 h 1418090"/>
                  <a:gd name="connsiteX9" fmla="*/ 1190851 w 1268053"/>
                  <a:gd name="connsiteY9" fmla="*/ 689093 h 1418090"/>
                  <a:gd name="connsiteX10" fmla="*/ 1190851 w 1268053"/>
                  <a:gd name="connsiteY10" fmla="*/ 689093 h 1418090"/>
                  <a:gd name="connsiteX11" fmla="*/ 1190851 w 1268053"/>
                  <a:gd name="connsiteY11" fmla="*/ 689093 h 1418090"/>
                  <a:gd name="connsiteX12" fmla="*/ 1189883 w 1268053"/>
                  <a:gd name="connsiteY12" fmla="*/ 641662 h 1418090"/>
                  <a:gd name="connsiteX13" fmla="*/ 1171492 w 1268053"/>
                  <a:gd name="connsiteY13" fmla="*/ 510016 h 1418090"/>
                  <a:gd name="connsiteX14" fmla="*/ 1166168 w 1268053"/>
                  <a:gd name="connsiteY14" fmla="*/ 461617 h 1418090"/>
                  <a:gd name="connsiteX15" fmla="*/ 1142452 w 1268053"/>
                  <a:gd name="connsiteY15" fmla="*/ 390471 h 1418090"/>
                  <a:gd name="connsiteX16" fmla="*/ 1141484 w 1268053"/>
                  <a:gd name="connsiteY16" fmla="*/ 362399 h 1418090"/>
                  <a:gd name="connsiteX17" fmla="*/ 1120673 w 1268053"/>
                  <a:gd name="connsiteY17" fmla="*/ 278185 h 1418090"/>
                  <a:gd name="connsiteX18" fmla="*/ 1095989 w 1268053"/>
                  <a:gd name="connsiteY18" fmla="*/ 218170 h 1418090"/>
                  <a:gd name="connsiteX19" fmla="*/ 1035974 w 1268053"/>
                  <a:gd name="connsiteY19" fmla="*/ 152348 h 1418090"/>
                  <a:gd name="connsiteX20" fmla="*/ 974992 w 1268053"/>
                  <a:gd name="connsiteY20" fmla="*/ 99593 h 1418090"/>
                  <a:gd name="connsiteX21" fmla="*/ 953212 w 1268053"/>
                  <a:gd name="connsiteY21" fmla="*/ 89913 h 1418090"/>
                  <a:gd name="connsiteX22" fmla="*/ 904329 w 1268053"/>
                  <a:gd name="connsiteY22" fmla="*/ 62326 h 1418090"/>
                  <a:gd name="connsiteX23" fmla="*/ 866578 w 1268053"/>
                  <a:gd name="connsiteY23" fmla="*/ 49742 h 1418090"/>
                  <a:gd name="connsiteX24" fmla="*/ 794947 w 1268053"/>
                  <a:gd name="connsiteY24" fmla="*/ 23122 h 1418090"/>
                  <a:gd name="connsiteX25" fmla="*/ 721865 w 1268053"/>
                  <a:gd name="connsiteY25" fmla="*/ 11507 h 1418090"/>
                  <a:gd name="connsiteX26" fmla="*/ 581024 w 1268053"/>
                  <a:gd name="connsiteY26" fmla="*/ 1343 h 1418090"/>
                  <a:gd name="connsiteX27" fmla="*/ 457122 w 1268053"/>
                  <a:gd name="connsiteY27" fmla="*/ 15379 h 1418090"/>
                  <a:gd name="connsiteX28" fmla="*/ 361292 w 1268053"/>
                  <a:gd name="connsiteY28" fmla="*/ 40546 h 1418090"/>
                  <a:gd name="connsiteX29" fmla="*/ 291598 w 1268053"/>
                  <a:gd name="connsiteY29" fmla="*/ 71037 h 1418090"/>
                  <a:gd name="connsiteX30" fmla="*/ 236423 w 1268053"/>
                  <a:gd name="connsiteY30" fmla="*/ 96689 h 1418090"/>
                  <a:gd name="connsiteX31" fmla="*/ 204964 w 1268053"/>
                  <a:gd name="connsiteY31" fmla="*/ 117501 h 1418090"/>
                  <a:gd name="connsiteX32" fmla="*/ 184152 w 1268053"/>
                  <a:gd name="connsiteY32" fmla="*/ 140248 h 1418090"/>
                  <a:gd name="connsiteX33" fmla="*/ 121233 w 1268053"/>
                  <a:gd name="connsiteY33" fmla="*/ 216718 h 1418090"/>
                  <a:gd name="connsiteX34" fmla="*/ 87838 w 1268053"/>
                  <a:gd name="connsiteY34" fmla="*/ 306257 h 1418090"/>
                  <a:gd name="connsiteX35" fmla="*/ 88322 w 1268053"/>
                  <a:gd name="connsiteY35" fmla="*/ 305773 h 1418090"/>
                  <a:gd name="connsiteX36" fmla="*/ 71382 w 1268053"/>
                  <a:gd name="connsiteY36" fmla="*/ 364335 h 1418090"/>
                  <a:gd name="connsiteX37" fmla="*/ 67994 w 1268053"/>
                  <a:gd name="connsiteY37" fmla="*/ 396763 h 1418090"/>
                  <a:gd name="connsiteX38" fmla="*/ 63155 w 1268053"/>
                  <a:gd name="connsiteY38" fmla="*/ 453390 h 1418090"/>
                  <a:gd name="connsiteX39" fmla="*/ 67994 w 1268053"/>
                  <a:gd name="connsiteY39" fmla="*/ 567127 h 1418090"/>
                  <a:gd name="connsiteX40" fmla="*/ 82030 w 1268053"/>
                  <a:gd name="connsiteY40" fmla="*/ 641178 h 1418090"/>
                  <a:gd name="connsiteX41" fmla="*/ 84450 w 1268053"/>
                  <a:gd name="connsiteY41" fmla="*/ 688125 h 1418090"/>
                  <a:gd name="connsiteX42" fmla="*/ 41859 w 1268053"/>
                  <a:gd name="connsiteY42" fmla="*/ 732652 h 1418090"/>
                  <a:gd name="connsiteX43" fmla="*/ 40407 w 1268053"/>
                  <a:gd name="connsiteY43" fmla="*/ 747655 h 1418090"/>
                  <a:gd name="connsiteX44" fmla="*/ 18143 w 1268053"/>
                  <a:gd name="connsiteY44" fmla="*/ 782503 h 1418090"/>
                  <a:gd name="connsiteX45" fmla="*/ 4108 w 1268053"/>
                  <a:gd name="connsiteY45" fmla="*/ 875913 h 1418090"/>
                  <a:gd name="connsiteX46" fmla="*/ 24435 w 1268053"/>
                  <a:gd name="connsiteY46" fmla="*/ 985778 h 1418090"/>
                  <a:gd name="connsiteX47" fmla="*/ 63639 w 1268053"/>
                  <a:gd name="connsiteY47" fmla="*/ 1045793 h 1418090"/>
                  <a:gd name="connsiteX48" fmla="*/ 51539 w 1268053"/>
                  <a:gd name="connsiteY48" fmla="*/ 1042889 h 1418090"/>
                  <a:gd name="connsiteX49" fmla="*/ 98002 w 1268053"/>
                  <a:gd name="connsiteY49" fmla="*/ 1059829 h 1418090"/>
                  <a:gd name="connsiteX50" fmla="*/ 174472 w 1268053"/>
                  <a:gd name="connsiteY50" fmla="*/ 1080157 h 1418090"/>
                  <a:gd name="connsiteX51" fmla="*/ 168664 w 1268053"/>
                  <a:gd name="connsiteY51" fmla="*/ 1016270 h 1418090"/>
                  <a:gd name="connsiteX52" fmla="*/ 178344 w 1268053"/>
                  <a:gd name="connsiteY52" fmla="*/ 789763 h 1418090"/>
                  <a:gd name="connsiteX53" fmla="*/ 189476 w 1268053"/>
                  <a:gd name="connsiteY53" fmla="*/ 693933 h 1418090"/>
                  <a:gd name="connsiteX54" fmla="*/ 189476 w 1268053"/>
                  <a:gd name="connsiteY54" fmla="*/ 693933 h 1418090"/>
                  <a:gd name="connsiteX55" fmla="*/ 189476 w 1268053"/>
                  <a:gd name="connsiteY55" fmla="*/ 693933 h 1418090"/>
                  <a:gd name="connsiteX56" fmla="*/ 198672 w 1268053"/>
                  <a:gd name="connsiteY56" fmla="*/ 616010 h 1418090"/>
                  <a:gd name="connsiteX57" fmla="*/ 203996 w 1268053"/>
                  <a:gd name="connsiteY57" fmla="*/ 581647 h 1418090"/>
                  <a:gd name="connsiteX58" fmla="*/ 213191 w 1268053"/>
                  <a:gd name="connsiteY58" fmla="*/ 509048 h 1418090"/>
                  <a:gd name="connsiteX59" fmla="*/ 256267 w 1268053"/>
                  <a:gd name="connsiteY59" fmla="*/ 377887 h 1418090"/>
                  <a:gd name="connsiteX60" fmla="*/ 296922 w 1268053"/>
                  <a:gd name="connsiteY60" fmla="*/ 375467 h 1418090"/>
                  <a:gd name="connsiteX61" fmla="*/ 366132 w 1268053"/>
                  <a:gd name="connsiteY61" fmla="*/ 372563 h 1418090"/>
                  <a:gd name="connsiteX62" fmla="*/ 421307 w 1268053"/>
                  <a:gd name="connsiteY62" fmla="*/ 368691 h 1418090"/>
                  <a:gd name="connsiteX63" fmla="*/ 561664 w 1268053"/>
                  <a:gd name="connsiteY63" fmla="*/ 365787 h 1418090"/>
                  <a:gd name="connsiteX64" fmla="*/ 945952 w 1268053"/>
                  <a:gd name="connsiteY64" fmla="*/ 358044 h 1418090"/>
                  <a:gd name="connsiteX65" fmla="*/ 972572 w 1268053"/>
                  <a:gd name="connsiteY65" fmla="*/ 372079 h 1418090"/>
                  <a:gd name="connsiteX66" fmla="*/ 1063562 w 1268053"/>
                  <a:gd name="connsiteY66" fmla="*/ 587455 h 1418090"/>
                  <a:gd name="connsiteX67" fmla="*/ 1097441 w 1268053"/>
                  <a:gd name="connsiteY67" fmla="*/ 737492 h 1418090"/>
                  <a:gd name="connsiteX68" fmla="*/ 1105185 w 1268053"/>
                  <a:gd name="connsiteY68" fmla="*/ 923828 h 1418090"/>
                  <a:gd name="connsiteX69" fmla="*/ 1079050 w 1268053"/>
                  <a:gd name="connsiteY69" fmla="*/ 1083544 h 1418090"/>
                  <a:gd name="connsiteX70" fmla="*/ 1095021 w 1268053"/>
                  <a:gd name="connsiteY70" fmla="*/ 1083544 h 1418090"/>
                  <a:gd name="connsiteX71" fmla="*/ 1118253 w 1268053"/>
                  <a:gd name="connsiteY71" fmla="*/ 1071445 h 1418090"/>
                  <a:gd name="connsiteX72" fmla="*/ 1118253 w 1268053"/>
                  <a:gd name="connsiteY72" fmla="*/ 1071445 h 1418090"/>
                  <a:gd name="connsiteX73" fmla="*/ 1202467 w 1268053"/>
                  <a:gd name="connsiteY73" fmla="*/ 1062733 h 1418090"/>
                  <a:gd name="connsiteX74" fmla="*/ 1135676 w 1268053"/>
                  <a:gd name="connsiteY74" fmla="*/ 1183730 h 1418090"/>
                  <a:gd name="connsiteX75" fmla="*/ 1014679 w 1268053"/>
                  <a:gd name="connsiteY75" fmla="*/ 1292628 h 1418090"/>
                  <a:gd name="connsiteX76" fmla="*/ 929013 w 1268053"/>
                  <a:gd name="connsiteY76" fmla="*/ 1326023 h 1418090"/>
                  <a:gd name="connsiteX77" fmla="*/ 921269 w 1268053"/>
                  <a:gd name="connsiteY77" fmla="*/ 1341511 h 1418090"/>
                  <a:gd name="connsiteX78" fmla="*/ 969184 w 1268053"/>
                  <a:gd name="connsiteY78" fmla="*/ 1420401 h 1418090"/>
                  <a:gd name="connsiteX79" fmla="*/ 1042750 w 1268053"/>
                  <a:gd name="connsiteY79" fmla="*/ 1347803 h 1418090"/>
                  <a:gd name="connsiteX80" fmla="*/ 1056302 w 1268053"/>
                  <a:gd name="connsiteY80" fmla="*/ 1325055 h 1418090"/>
                  <a:gd name="connsiteX81" fmla="*/ 1088245 w 1268053"/>
                  <a:gd name="connsiteY81" fmla="*/ 1294564 h 1418090"/>
                  <a:gd name="connsiteX82" fmla="*/ 1201983 w 1268053"/>
                  <a:gd name="connsiteY82" fmla="*/ 1154691 h 1418090"/>
                  <a:gd name="connsiteX83" fmla="*/ 1236346 w 1268053"/>
                  <a:gd name="connsiteY83" fmla="*/ 1082576 h 1418090"/>
                  <a:gd name="connsiteX84" fmla="*/ 1258126 w 1268053"/>
                  <a:gd name="connsiteY84" fmla="*/ 1045309 h 1418090"/>
                  <a:gd name="connsiteX85" fmla="*/ 1268774 w 1268053"/>
                  <a:gd name="connsiteY85" fmla="*/ 994490 h 1418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</a:cxnLst>
                <a:rect l="l" t="t" r="r" b="b"/>
                <a:pathLst>
                  <a:path w="1268053" h="1418090">
                    <a:moveTo>
                      <a:pt x="1268774" y="994490"/>
                    </a:moveTo>
                    <a:cubicBezTo>
                      <a:pt x="1270226" y="971259"/>
                      <a:pt x="1266838" y="957707"/>
                      <a:pt x="1268290" y="935443"/>
                    </a:cubicBezTo>
                    <a:cubicBezTo>
                      <a:pt x="1262966" y="919472"/>
                      <a:pt x="1274581" y="895756"/>
                      <a:pt x="1269258" y="879785"/>
                    </a:cubicBezTo>
                    <a:cubicBezTo>
                      <a:pt x="1265870" y="873493"/>
                      <a:pt x="1265870" y="873493"/>
                      <a:pt x="1255706" y="866233"/>
                    </a:cubicBezTo>
                    <a:cubicBezTo>
                      <a:pt x="1247478" y="863813"/>
                      <a:pt x="1243122" y="865265"/>
                      <a:pt x="1239250" y="862845"/>
                    </a:cubicBezTo>
                    <a:cubicBezTo>
                      <a:pt x="1215535" y="853649"/>
                      <a:pt x="1225698" y="833322"/>
                      <a:pt x="1224247" y="817350"/>
                    </a:cubicBezTo>
                    <a:cubicBezTo>
                      <a:pt x="1223279" y="803798"/>
                      <a:pt x="1229570" y="788795"/>
                      <a:pt x="1216019" y="780083"/>
                    </a:cubicBezTo>
                    <a:cubicBezTo>
                      <a:pt x="1214567" y="779115"/>
                      <a:pt x="1190367" y="748139"/>
                      <a:pt x="1190851" y="741364"/>
                    </a:cubicBezTo>
                    <a:cubicBezTo>
                      <a:pt x="1189399" y="727328"/>
                      <a:pt x="1191335" y="689577"/>
                      <a:pt x="1190851" y="689093"/>
                    </a:cubicBezTo>
                    <a:cubicBezTo>
                      <a:pt x="1190851" y="689093"/>
                      <a:pt x="1190851" y="689093"/>
                      <a:pt x="1190851" y="689093"/>
                    </a:cubicBezTo>
                    <a:lnTo>
                      <a:pt x="1190851" y="689093"/>
                    </a:lnTo>
                    <a:lnTo>
                      <a:pt x="1190851" y="689093"/>
                    </a:lnTo>
                    <a:cubicBezTo>
                      <a:pt x="1188915" y="685221"/>
                      <a:pt x="1189883" y="653761"/>
                      <a:pt x="1189883" y="641662"/>
                    </a:cubicBezTo>
                    <a:cubicBezTo>
                      <a:pt x="1189399" y="606814"/>
                      <a:pt x="1177299" y="517760"/>
                      <a:pt x="1171492" y="510016"/>
                    </a:cubicBezTo>
                    <a:cubicBezTo>
                      <a:pt x="1166652" y="494045"/>
                      <a:pt x="1171008" y="477589"/>
                      <a:pt x="1166168" y="461617"/>
                    </a:cubicBezTo>
                    <a:cubicBezTo>
                      <a:pt x="1166168" y="436934"/>
                      <a:pt x="1139548" y="416122"/>
                      <a:pt x="1142452" y="390471"/>
                    </a:cubicBezTo>
                    <a:cubicBezTo>
                      <a:pt x="1139548" y="381275"/>
                      <a:pt x="1142452" y="371595"/>
                      <a:pt x="1141484" y="362399"/>
                    </a:cubicBezTo>
                    <a:cubicBezTo>
                      <a:pt x="1138580" y="325132"/>
                      <a:pt x="1145356" y="308193"/>
                      <a:pt x="1120673" y="278185"/>
                    </a:cubicBezTo>
                    <a:cubicBezTo>
                      <a:pt x="1115833" y="269957"/>
                      <a:pt x="1100345" y="225914"/>
                      <a:pt x="1095989" y="218170"/>
                    </a:cubicBezTo>
                    <a:cubicBezTo>
                      <a:pt x="1082437" y="186711"/>
                      <a:pt x="1056786" y="178967"/>
                      <a:pt x="1035974" y="152348"/>
                    </a:cubicBezTo>
                    <a:cubicBezTo>
                      <a:pt x="1019035" y="123308"/>
                      <a:pt x="1005967" y="110725"/>
                      <a:pt x="974992" y="99593"/>
                    </a:cubicBezTo>
                    <a:cubicBezTo>
                      <a:pt x="971120" y="99593"/>
                      <a:pt x="954664" y="94269"/>
                      <a:pt x="953212" y="89913"/>
                    </a:cubicBezTo>
                    <a:cubicBezTo>
                      <a:pt x="945468" y="75877"/>
                      <a:pt x="919333" y="63294"/>
                      <a:pt x="904329" y="62326"/>
                    </a:cubicBezTo>
                    <a:cubicBezTo>
                      <a:pt x="885938" y="58938"/>
                      <a:pt x="882550" y="58454"/>
                      <a:pt x="866578" y="49742"/>
                    </a:cubicBezTo>
                    <a:cubicBezTo>
                      <a:pt x="844798" y="34738"/>
                      <a:pt x="820599" y="27962"/>
                      <a:pt x="794947" y="23122"/>
                    </a:cubicBezTo>
                    <a:cubicBezTo>
                      <a:pt x="770748" y="18767"/>
                      <a:pt x="746064" y="16347"/>
                      <a:pt x="721865" y="11507"/>
                    </a:cubicBezTo>
                    <a:cubicBezTo>
                      <a:pt x="675402" y="2311"/>
                      <a:pt x="627971" y="-2529"/>
                      <a:pt x="581024" y="1343"/>
                    </a:cubicBezTo>
                    <a:cubicBezTo>
                      <a:pt x="539885" y="4731"/>
                      <a:pt x="498262" y="6667"/>
                      <a:pt x="457122" y="15379"/>
                    </a:cubicBezTo>
                    <a:cubicBezTo>
                      <a:pt x="413563" y="25058"/>
                      <a:pt x="401464" y="19735"/>
                      <a:pt x="361292" y="40546"/>
                    </a:cubicBezTo>
                    <a:cubicBezTo>
                      <a:pt x="342417" y="52646"/>
                      <a:pt x="309505" y="57486"/>
                      <a:pt x="291598" y="71037"/>
                    </a:cubicBezTo>
                    <a:cubicBezTo>
                      <a:pt x="284338" y="75877"/>
                      <a:pt x="240295" y="86041"/>
                      <a:pt x="236423" y="96689"/>
                    </a:cubicBezTo>
                    <a:cubicBezTo>
                      <a:pt x="228679" y="102013"/>
                      <a:pt x="206900" y="112661"/>
                      <a:pt x="204964" y="117501"/>
                    </a:cubicBezTo>
                    <a:cubicBezTo>
                      <a:pt x="198188" y="122824"/>
                      <a:pt x="190928" y="134924"/>
                      <a:pt x="184152" y="140248"/>
                    </a:cubicBezTo>
                    <a:cubicBezTo>
                      <a:pt x="144949" y="169287"/>
                      <a:pt x="132849" y="168319"/>
                      <a:pt x="121233" y="216718"/>
                    </a:cubicBezTo>
                    <a:cubicBezTo>
                      <a:pt x="113006" y="236078"/>
                      <a:pt x="96066" y="286897"/>
                      <a:pt x="87838" y="306257"/>
                    </a:cubicBezTo>
                    <a:lnTo>
                      <a:pt x="88322" y="305773"/>
                    </a:lnTo>
                    <a:cubicBezTo>
                      <a:pt x="91226" y="326100"/>
                      <a:pt x="68962" y="344008"/>
                      <a:pt x="71382" y="364335"/>
                    </a:cubicBezTo>
                    <a:cubicBezTo>
                      <a:pt x="66058" y="372079"/>
                      <a:pt x="73318" y="389019"/>
                      <a:pt x="67994" y="396763"/>
                    </a:cubicBezTo>
                    <a:cubicBezTo>
                      <a:pt x="66542" y="412734"/>
                      <a:pt x="64607" y="437418"/>
                      <a:pt x="63155" y="453390"/>
                    </a:cubicBezTo>
                    <a:cubicBezTo>
                      <a:pt x="58799" y="496949"/>
                      <a:pt x="64607" y="523568"/>
                      <a:pt x="67994" y="567127"/>
                    </a:cubicBezTo>
                    <a:cubicBezTo>
                      <a:pt x="69930" y="586003"/>
                      <a:pt x="82030" y="641178"/>
                      <a:pt x="82030" y="641178"/>
                    </a:cubicBezTo>
                    <a:cubicBezTo>
                      <a:pt x="87838" y="648437"/>
                      <a:pt x="83966" y="683285"/>
                      <a:pt x="84450" y="688125"/>
                    </a:cubicBezTo>
                    <a:cubicBezTo>
                      <a:pt x="64607" y="704096"/>
                      <a:pt x="54927" y="711356"/>
                      <a:pt x="41859" y="732652"/>
                    </a:cubicBezTo>
                    <a:lnTo>
                      <a:pt x="40407" y="747655"/>
                    </a:lnTo>
                    <a:cubicBezTo>
                      <a:pt x="36535" y="765563"/>
                      <a:pt x="28791" y="768951"/>
                      <a:pt x="18143" y="782503"/>
                    </a:cubicBezTo>
                    <a:cubicBezTo>
                      <a:pt x="-1216" y="807670"/>
                      <a:pt x="-3636" y="850261"/>
                      <a:pt x="4108" y="875913"/>
                    </a:cubicBezTo>
                    <a:cubicBezTo>
                      <a:pt x="9916" y="895756"/>
                      <a:pt x="22015" y="960127"/>
                      <a:pt x="24435" y="985778"/>
                    </a:cubicBezTo>
                    <a:cubicBezTo>
                      <a:pt x="26855" y="1010946"/>
                      <a:pt x="38955" y="1034177"/>
                      <a:pt x="63639" y="1045793"/>
                    </a:cubicBezTo>
                    <a:lnTo>
                      <a:pt x="51539" y="1042889"/>
                    </a:lnTo>
                    <a:cubicBezTo>
                      <a:pt x="61703" y="1043857"/>
                      <a:pt x="91226" y="1047729"/>
                      <a:pt x="98002" y="1059829"/>
                    </a:cubicBezTo>
                    <a:cubicBezTo>
                      <a:pt x="126557" y="1064185"/>
                      <a:pt x="146885" y="1072897"/>
                      <a:pt x="174472" y="1080157"/>
                    </a:cubicBezTo>
                    <a:cubicBezTo>
                      <a:pt x="177860" y="1058861"/>
                      <a:pt x="169632" y="1017238"/>
                      <a:pt x="168664" y="1016270"/>
                    </a:cubicBezTo>
                    <a:cubicBezTo>
                      <a:pt x="163340" y="931088"/>
                      <a:pt x="164792" y="874461"/>
                      <a:pt x="178344" y="789763"/>
                    </a:cubicBezTo>
                    <a:cubicBezTo>
                      <a:pt x="183668" y="758303"/>
                      <a:pt x="185604" y="725876"/>
                      <a:pt x="189476" y="693933"/>
                    </a:cubicBezTo>
                    <a:cubicBezTo>
                      <a:pt x="189476" y="693933"/>
                      <a:pt x="189476" y="693933"/>
                      <a:pt x="189476" y="693933"/>
                    </a:cubicBezTo>
                    <a:cubicBezTo>
                      <a:pt x="189476" y="693933"/>
                      <a:pt x="189476" y="693933"/>
                      <a:pt x="189476" y="693933"/>
                    </a:cubicBezTo>
                    <a:cubicBezTo>
                      <a:pt x="194800" y="682801"/>
                      <a:pt x="197704" y="614074"/>
                      <a:pt x="198672" y="616010"/>
                    </a:cubicBezTo>
                    <a:cubicBezTo>
                      <a:pt x="205448" y="605362"/>
                      <a:pt x="202544" y="593263"/>
                      <a:pt x="203996" y="581647"/>
                    </a:cubicBezTo>
                    <a:cubicBezTo>
                      <a:pt x="202060" y="554059"/>
                      <a:pt x="211739" y="506628"/>
                      <a:pt x="213191" y="509048"/>
                    </a:cubicBezTo>
                    <a:cubicBezTo>
                      <a:pt x="220935" y="463069"/>
                      <a:pt x="237391" y="419994"/>
                      <a:pt x="256267" y="377887"/>
                    </a:cubicBezTo>
                    <a:cubicBezTo>
                      <a:pt x="269818" y="373531"/>
                      <a:pt x="283370" y="376435"/>
                      <a:pt x="296922" y="375467"/>
                    </a:cubicBezTo>
                    <a:cubicBezTo>
                      <a:pt x="320153" y="374015"/>
                      <a:pt x="343385" y="379339"/>
                      <a:pt x="366132" y="372563"/>
                    </a:cubicBezTo>
                    <a:cubicBezTo>
                      <a:pt x="384040" y="367239"/>
                      <a:pt x="402915" y="369175"/>
                      <a:pt x="421307" y="368691"/>
                    </a:cubicBezTo>
                    <a:cubicBezTo>
                      <a:pt x="468254" y="367723"/>
                      <a:pt x="514717" y="366755"/>
                      <a:pt x="561664" y="365787"/>
                    </a:cubicBezTo>
                    <a:cubicBezTo>
                      <a:pt x="689922" y="363367"/>
                      <a:pt x="817695" y="360947"/>
                      <a:pt x="945952" y="358044"/>
                    </a:cubicBezTo>
                    <a:cubicBezTo>
                      <a:pt x="958052" y="357560"/>
                      <a:pt x="966280" y="359495"/>
                      <a:pt x="972572" y="372079"/>
                    </a:cubicBezTo>
                    <a:cubicBezTo>
                      <a:pt x="1006935" y="442258"/>
                      <a:pt x="1038878" y="513404"/>
                      <a:pt x="1063562" y="587455"/>
                    </a:cubicBezTo>
                    <a:cubicBezTo>
                      <a:pt x="1080017" y="636338"/>
                      <a:pt x="1097441" y="737492"/>
                      <a:pt x="1097441" y="737492"/>
                    </a:cubicBezTo>
                    <a:cubicBezTo>
                      <a:pt x="1097925" y="745235"/>
                      <a:pt x="1105185" y="878817"/>
                      <a:pt x="1105185" y="923828"/>
                    </a:cubicBezTo>
                    <a:cubicBezTo>
                      <a:pt x="1102281" y="948027"/>
                      <a:pt x="1079534" y="1068541"/>
                      <a:pt x="1079050" y="1083544"/>
                    </a:cubicBezTo>
                    <a:cubicBezTo>
                      <a:pt x="1082921" y="1083544"/>
                      <a:pt x="1092601" y="1087900"/>
                      <a:pt x="1095021" y="1083544"/>
                    </a:cubicBezTo>
                    <a:cubicBezTo>
                      <a:pt x="1095021" y="1083544"/>
                      <a:pt x="1108573" y="1074349"/>
                      <a:pt x="1118253" y="1071445"/>
                    </a:cubicBezTo>
                    <a:cubicBezTo>
                      <a:pt x="1118253" y="1071445"/>
                      <a:pt x="1118253" y="1071445"/>
                      <a:pt x="1118253" y="1071445"/>
                    </a:cubicBezTo>
                    <a:cubicBezTo>
                      <a:pt x="1146808" y="1080157"/>
                      <a:pt x="1171492" y="1066121"/>
                      <a:pt x="1202467" y="1062733"/>
                    </a:cubicBezTo>
                    <a:cubicBezTo>
                      <a:pt x="1183107" y="1109680"/>
                      <a:pt x="1165684" y="1143075"/>
                      <a:pt x="1135676" y="1183730"/>
                    </a:cubicBezTo>
                    <a:cubicBezTo>
                      <a:pt x="1103249" y="1227289"/>
                      <a:pt x="1073242" y="1276656"/>
                      <a:pt x="1014679" y="1292628"/>
                    </a:cubicBezTo>
                    <a:cubicBezTo>
                      <a:pt x="1014679" y="1293112"/>
                      <a:pt x="937240" y="1325539"/>
                      <a:pt x="929013" y="1326023"/>
                    </a:cubicBezTo>
                    <a:cubicBezTo>
                      <a:pt x="917397" y="1326507"/>
                      <a:pt x="919817" y="1335219"/>
                      <a:pt x="921269" y="1341511"/>
                    </a:cubicBezTo>
                    <a:cubicBezTo>
                      <a:pt x="924173" y="1352643"/>
                      <a:pt x="959020" y="1402978"/>
                      <a:pt x="969184" y="1420401"/>
                    </a:cubicBezTo>
                    <a:cubicBezTo>
                      <a:pt x="994351" y="1395718"/>
                      <a:pt x="1018551" y="1371518"/>
                      <a:pt x="1042750" y="1347803"/>
                    </a:cubicBezTo>
                    <a:cubicBezTo>
                      <a:pt x="1043234" y="1348771"/>
                      <a:pt x="1052914" y="1327959"/>
                      <a:pt x="1056302" y="1325055"/>
                    </a:cubicBezTo>
                    <a:cubicBezTo>
                      <a:pt x="1074694" y="1308116"/>
                      <a:pt x="1074694" y="1308116"/>
                      <a:pt x="1088245" y="1294564"/>
                    </a:cubicBezTo>
                    <a:cubicBezTo>
                      <a:pt x="1131320" y="1252457"/>
                      <a:pt x="1171976" y="1207930"/>
                      <a:pt x="1201983" y="1154691"/>
                    </a:cubicBezTo>
                    <a:cubicBezTo>
                      <a:pt x="1213599" y="1133879"/>
                      <a:pt x="1229570" y="1108228"/>
                      <a:pt x="1236346" y="1082576"/>
                    </a:cubicBezTo>
                    <a:cubicBezTo>
                      <a:pt x="1244574" y="1060797"/>
                      <a:pt x="1234410" y="1055957"/>
                      <a:pt x="1258126" y="1045309"/>
                    </a:cubicBezTo>
                    <a:cubicBezTo>
                      <a:pt x="1268774" y="1031273"/>
                      <a:pt x="1270226" y="1013366"/>
                      <a:pt x="1268774" y="994490"/>
                    </a:cubicBezTo>
                    <a:close/>
                  </a:path>
                </a:pathLst>
              </a:custGeom>
              <a:solidFill>
                <a:srgbClr val="080808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75">
                <a:extLst>
                  <a:ext uri="{FF2B5EF4-FFF2-40B4-BE49-F238E27FC236}">
                    <a16:creationId xmlns:a16="http://schemas.microsoft.com/office/drawing/2014/main" id="{9E6C951E-403F-4D74-AC44-F0ADE3F66675}"/>
                  </a:ext>
                </a:extLst>
              </p:cNvPr>
              <p:cNvSpPr/>
              <p:nvPr/>
            </p:nvSpPr>
            <p:spPr>
              <a:xfrm>
                <a:off x="6277020" y="3574080"/>
                <a:ext cx="3233993" cy="3023328"/>
              </a:xfrm>
              <a:custGeom>
                <a:avLst/>
                <a:gdLst>
                  <a:gd name="connsiteX0" fmla="*/ 2648459 w 3228213"/>
                  <a:gd name="connsiteY0" fmla="*/ 2975341 h 3020096"/>
                  <a:gd name="connsiteX1" fmla="*/ 2648459 w 3228213"/>
                  <a:gd name="connsiteY1" fmla="*/ 3008253 h 3020096"/>
                  <a:gd name="connsiteX2" fmla="*/ 2528913 w 3228213"/>
                  <a:gd name="connsiteY2" fmla="*/ 3016480 h 3020096"/>
                  <a:gd name="connsiteX3" fmla="*/ 699431 w 3228213"/>
                  <a:gd name="connsiteY3" fmla="*/ 3014545 h 3020096"/>
                  <a:gd name="connsiteX4" fmla="*/ 617153 w 3228213"/>
                  <a:gd name="connsiteY4" fmla="*/ 2980181 h 3020096"/>
                  <a:gd name="connsiteX5" fmla="*/ 642804 w 3228213"/>
                  <a:gd name="connsiteY5" fmla="*/ 2669460 h 3020096"/>
                  <a:gd name="connsiteX6" fmla="*/ 544070 w 3228213"/>
                  <a:gd name="connsiteY6" fmla="*/ 2132715 h 3020096"/>
                  <a:gd name="connsiteX7" fmla="*/ 418717 w 3228213"/>
                  <a:gd name="connsiteY7" fmla="*/ 1942023 h 3020096"/>
                  <a:gd name="connsiteX8" fmla="*/ 282716 w 3228213"/>
                  <a:gd name="connsiteY8" fmla="*/ 1774078 h 3020096"/>
                  <a:gd name="connsiteX9" fmla="*/ 282716 w 3228213"/>
                  <a:gd name="connsiteY9" fmla="*/ 1774078 h 3020096"/>
                  <a:gd name="connsiteX10" fmla="*/ 232865 w 3228213"/>
                  <a:gd name="connsiteY10" fmla="*/ 1706804 h 3020096"/>
                  <a:gd name="connsiteX11" fmla="*/ 205277 w 3228213"/>
                  <a:gd name="connsiteY11" fmla="*/ 1656953 h 3020096"/>
                  <a:gd name="connsiteX12" fmla="*/ 153974 w 3228213"/>
                  <a:gd name="connsiteY12" fmla="*/ 1531115 h 3020096"/>
                  <a:gd name="connsiteX13" fmla="*/ 64920 w 3228213"/>
                  <a:gd name="connsiteY13" fmla="*/ 1322516 h 3020096"/>
                  <a:gd name="connsiteX14" fmla="*/ 49433 w 3228213"/>
                  <a:gd name="connsiteY14" fmla="*/ 1245561 h 3020096"/>
                  <a:gd name="connsiteX15" fmla="*/ 66 w 3228213"/>
                  <a:gd name="connsiteY15" fmla="*/ 785287 h 3020096"/>
                  <a:gd name="connsiteX16" fmla="*/ 68308 w 3228213"/>
                  <a:gd name="connsiteY16" fmla="*/ 599435 h 3020096"/>
                  <a:gd name="connsiteX17" fmla="*/ 362090 w 3228213"/>
                  <a:gd name="connsiteY17" fmla="*/ 396643 h 3020096"/>
                  <a:gd name="connsiteX18" fmla="*/ 653452 w 3228213"/>
                  <a:gd name="connsiteY18" fmla="*/ 221439 h 3020096"/>
                  <a:gd name="connsiteX19" fmla="*/ 737182 w 3228213"/>
                  <a:gd name="connsiteY19" fmla="*/ 167716 h 3020096"/>
                  <a:gd name="connsiteX20" fmla="*/ 826720 w 3228213"/>
                  <a:gd name="connsiteY20" fmla="*/ 24455 h 3020096"/>
                  <a:gd name="connsiteX21" fmla="*/ 848984 w 3228213"/>
                  <a:gd name="connsiteY21" fmla="*/ 3159 h 3020096"/>
                  <a:gd name="connsiteX22" fmla="*/ 889639 w 3228213"/>
                  <a:gd name="connsiteY22" fmla="*/ 5095 h 3020096"/>
                  <a:gd name="connsiteX23" fmla="*/ 893995 w 3228213"/>
                  <a:gd name="connsiteY23" fmla="*/ 22035 h 3020096"/>
                  <a:gd name="connsiteX24" fmla="*/ 903191 w 3228213"/>
                  <a:gd name="connsiteY24" fmla="*/ 57850 h 3020096"/>
                  <a:gd name="connsiteX25" fmla="*/ 1505758 w 3228213"/>
                  <a:gd name="connsiteY25" fmla="*/ 756248 h 3020096"/>
                  <a:gd name="connsiteX26" fmla="*/ 1629176 w 3228213"/>
                  <a:gd name="connsiteY26" fmla="*/ 955167 h 3020096"/>
                  <a:gd name="connsiteX27" fmla="*/ 1755981 w 3228213"/>
                  <a:gd name="connsiteY27" fmla="*/ 1167639 h 3020096"/>
                  <a:gd name="connsiteX28" fmla="*/ 1873107 w 3228213"/>
                  <a:gd name="connsiteY28" fmla="*/ 1327840 h 3020096"/>
                  <a:gd name="connsiteX29" fmla="*/ 1732266 w 3228213"/>
                  <a:gd name="connsiteY29" fmla="*/ 633314 h 3020096"/>
                  <a:gd name="connsiteX30" fmla="*/ 1666443 w 3228213"/>
                  <a:gd name="connsiteY30" fmla="*/ 176912 h 3020096"/>
                  <a:gd name="connsiteX31" fmla="*/ 1671283 w 3228213"/>
                  <a:gd name="connsiteY31" fmla="*/ 159972 h 3020096"/>
                  <a:gd name="connsiteX32" fmla="*/ 1682899 w 3228213"/>
                  <a:gd name="connsiteY32" fmla="*/ 168200 h 3020096"/>
                  <a:gd name="connsiteX33" fmla="*/ 1820352 w 3228213"/>
                  <a:gd name="connsiteY33" fmla="*/ 253382 h 3020096"/>
                  <a:gd name="connsiteX34" fmla="*/ 2311118 w 3228213"/>
                  <a:gd name="connsiteY34" fmla="*/ 446978 h 3020096"/>
                  <a:gd name="connsiteX35" fmla="*/ 2636843 w 3228213"/>
                  <a:gd name="connsiteY35" fmla="*/ 723820 h 3020096"/>
                  <a:gd name="connsiteX36" fmla="*/ 2683790 w 3228213"/>
                  <a:gd name="connsiteY36" fmla="*/ 786739 h 3020096"/>
                  <a:gd name="connsiteX37" fmla="*/ 2787364 w 3228213"/>
                  <a:gd name="connsiteY37" fmla="*/ 919352 h 3020096"/>
                  <a:gd name="connsiteX38" fmla="*/ 3089858 w 3228213"/>
                  <a:gd name="connsiteY38" fmla="*/ 1364139 h 3020096"/>
                  <a:gd name="connsiteX39" fmla="*/ 3109701 w 3228213"/>
                  <a:gd name="connsiteY39" fmla="*/ 1394146 h 3020096"/>
                  <a:gd name="connsiteX40" fmla="*/ 3134869 w 3228213"/>
                  <a:gd name="connsiteY40" fmla="*/ 1436737 h 3020096"/>
                  <a:gd name="connsiteX41" fmla="*/ 3177460 w 3228213"/>
                  <a:gd name="connsiteY41" fmla="*/ 1558703 h 3020096"/>
                  <a:gd name="connsiteX42" fmla="*/ 3220051 w 3228213"/>
                  <a:gd name="connsiteY42" fmla="*/ 1770690 h 3020096"/>
                  <a:gd name="connsiteX43" fmla="*/ 3231183 w 3228213"/>
                  <a:gd name="connsiteY43" fmla="*/ 1852485 h 3020096"/>
                  <a:gd name="connsiteX44" fmla="*/ 3203111 w 3228213"/>
                  <a:gd name="connsiteY44" fmla="*/ 1957027 h 3020096"/>
                  <a:gd name="connsiteX45" fmla="*/ 3175524 w 3228213"/>
                  <a:gd name="connsiteY45" fmla="*/ 1987518 h 3020096"/>
                  <a:gd name="connsiteX46" fmla="*/ 2777200 w 3228213"/>
                  <a:gd name="connsiteY46" fmla="*/ 2064472 h 3020096"/>
                  <a:gd name="connsiteX47" fmla="*/ 2590864 w 3228213"/>
                  <a:gd name="connsiteY47" fmla="*/ 1982678 h 3020096"/>
                  <a:gd name="connsiteX48" fmla="*/ 2485354 w 3228213"/>
                  <a:gd name="connsiteY48" fmla="*/ 2335507 h 3020096"/>
                  <a:gd name="connsiteX49" fmla="*/ 2648459 w 3228213"/>
                  <a:gd name="connsiteY49" fmla="*/ 2975341 h 3020096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77200 w 3232540"/>
                  <a:gd name="connsiteY46" fmla="*/ 2064472 h 3023327"/>
                  <a:gd name="connsiteX47" fmla="*/ 2384298 w 3232540"/>
                  <a:gd name="connsiteY47" fmla="*/ 1825688 h 3023327"/>
                  <a:gd name="connsiteX48" fmla="*/ 2485354 w 3232540"/>
                  <a:gd name="connsiteY48" fmla="*/ 2335507 h 3023327"/>
                  <a:gd name="connsiteX49" fmla="*/ 2648459 w 3232540"/>
                  <a:gd name="connsiteY49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485354 w 3232540"/>
                  <a:gd name="connsiteY48" fmla="*/ 2335507 h 3023327"/>
                  <a:gd name="connsiteX49" fmla="*/ 2648459 w 3232540"/>
                  <a:gd name="connsiteY49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407026 w 3232540"/>
                  <a:gd name="connsiteY48" fmla="*/ 2052784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24399 w 3232540"/>
                  <a:gd name="connsiteY48" fmla="*/ 1972912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24399 w 3232540"/>
                  <a:gd name="connsiteY48" fmla="*/ 1972912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24399 w 3232540"/>
                  <a:gd name="connsiteY48" fmla="*/ 1972912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24399 w 3232540"/>
                  <a:gd name="connsiteY48" fmla="*/ 1972912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24399 w 3232540"/>
                  <a:gd name="connsiteY48" fmla="*/ 1972912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24399 w 3232540"/>
                  <a:gd name="connsiteY48" fmla="*/ 1972912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16136 w 3232540"/>
                  <a:gd name="connsiteY48" fmla="*/ 1967403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16136 w 3232540"/>
                  <a:gd name="connsiteY48" fmla="*/ 1967403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61403 w 3232540"/>
                  <a:gd name="connsiteY48" fmla="*/ 1976456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93352 w 3232540"/>
                  <a:gd name="connsiteY47" fmla="*/ 1880009 h 3023327"/>
                  <a:gd name="connsiteX48" fmla="*/ 2361403 w 3232540"/>
                  <a:gd name="connsiteY48" fmla="*/ 1976456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175524 w 3232540"/>
                  <a:gd name="connsiteY44" fmla="*/ 1987518 h 3023327"/>
                  <a:gd name="connsiteX45" fmla="*/ 2763429 w 3232540"/>
                  <a:gd name="connsiteY45" fmla="*/ 2050701 h 3023327"/>
                  <a:gd name="connsiteX46" fmla="*/ 2393352 w 3232540"/>
                  <a:gd name="connsiteY46" fmla="*/ 1880009 h 3023327"/>
                  <a:gd name="connsiteX47" fmla="*/ 2361403 w 3232540"/>
                  <a:gd name="connsiteY47" fmla="*/ 1976456 h 3023327"/>
                  <a:gd name="connsiteX48" fmla="*/ 2485354 w 3232540"/>
                  <a:gd name="connsiteY48" fmla="*/ 2335507 h 3023327"/>
                  <a:gd name="connsiteX49" fmla="*/ 2648459 w 3232540"/>
                  <a:gd name="connsiteY49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34869 w 3232540"/>
                  <a:gd name="connsiteY39" fmla="*/ 1436737 h 3023327"/>
                  <a:gd name="connsiteX40" fmla="*/ 3177460 w 3232540"/>
                  <a:gd name="connsiteY40" fmla="*/ 1558703 h 3023327"/>
                  <a:gd name="connsiteX41" fmla="*/ 3220051 w 3232540"/>
                  <a:gd name="connsiteY41" fmla="*/ 1770690 h 3023327"/>
                  <a:gd name="connsiteX42" fmla="*/ 3231183 w 3232540"/>
                  <a:gd name="connsiteY42" fmla="*/ 1852485 h 3023327"/>
                  <a:gd name="connsiteX43" fmla="*/ 3175524 w 3232540"/>
                  <a:gd name="connsiteY43" fmla="*/ 1987518 h 3023327"/>
                  <a:gd name="connsiteX44" fmla="*/ 2763429 w 3232540"/>
                  <a:gd name="connsiteY44" fmla="*/ 2050701 h 3023327"/>
                  <a:gd name="connsiteX45" fmla="*/ 2393352 w 3232540"/>
                  <a:gd name="connsiteY45" fmla="*/ 1880009 h 3023327"/>
                  <a:gd name="connsiteX46" fmla="*/ 2361403 w 3232540"/>
                  <a:gd name="connsiteY46" fmla="*/ 1976456 h 3023327"/>
                  <a:gd name="connsiteX47" fmla="*/ 2485354 w 3232540"/>
                  <a:gd name="connsiteY47" fmla="*/ 2335507 h 3023327"/>
                  <a:gd name="connsiteX48" fmla="*/ 2648459 w 3232540"/>
                  <a:gd name="connsiteY48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134869 w 3232540"/>
                  <a:gd name="connsiteY38" fmla="*/ 1436737 h 3023327"/>
                  <a:gd name="connsiteX39" fmla="*/ 3177460 w 3232540"/>
                  <a:gd name="connsiteY39" fmla="*/ 1558703 h 3023327"/>
                  <a:gd name="connsiteX40" fmla="*/ 3220051 w 3232540"/>
                  <a:gd name="connsiteY40" fmla="*/ 1770690 h 3023327"/>
                  <a:gd name="connsiteX41" fmla="*/ 3231183 w 3232540"/>
                  <a:gd name="connsiteY41" fmla="*/ 1852485 h 3023327"/>
                  <a:gd name="connsiteX42" fmla="*/ 3175524 w 3232540"/>
                  <a:gd name="connsiteY42" fmla="*/ 1987518 h 3023327"/>
                  <a:gd name="connsiteX43" fmla="*/ 2763429 w 3232540"/>
                  <a:gd name="connsiteY43" fmla="*/ 2050701 h 3023327"/>
                  <a:gd name="connsiteX44" fmla="*/ 2393352 w 3232540"/>
                  <a:gd name="connsiteY44" fmla="*/ 1880009 h 3023327"/>
                  <a:gd name="connsiteX45" fmla="*/ 2361403 w 3232540"/>
                  <a:gd name="connsiteY45" fmla="*/ 1976456 h 3023327"/>
                  <a:gd name="connsiteX46" fmla="*/ 2485354 w 3232540"/>
                  <a:gd name="connsiteY46" fmla="*/ 2335507 h 3023327"/>
                  <a:gd name="connsiteX47" fmla="*/ 2648459 w 3232540"/>
                  <a:gd name="connsiteY47" fmla="*/ 2975341 h 3023327"/>
                  <a:gd name="connsiteX0" fmla="*/ 2648459 w 3233993"/>
                  <a:gd name="connsiteY0" fmla="*/ 2975341 h 3023327"/>
                  <a:gd name="connsiteX1" fmla="*/ 2648459 w 3233993"/>
                  <a:gd name="connsiteY1" fmla="*/ 3008253 h 3023327"/>
                  <a:gd name="connsiteX2" fmla="*/ 2528913 w 3233993"/>
                  <a:gd name="connsiteY2" fmla="*/ 3016480 h 3023327"/>
                  <a:gd name="connsiteX3" fmla="*/ 699431 w 3233993"/>
                  <a:gd name="connsiteY3" fmla="*/ 3014545 h 3023327"/>
                  <a:gd name="connsiteX4" fmla="*/ 617153 w 3233993"/>
                  <a:gd name="connsiteY4" fmla="*/ 2980181 h 3023327"/>
                  <a:gd name="connsiteX5" fmla="*/ 642804 w 3233993"/>
                  <a:gd name="connsiteY5" fmla="*/ 2669460 h 3023327"/>
                  <a:gd name="connsiteX6" fmla="*/ 544070 w 3233993"/>
                  <a:gd name="connsiteY6" fmla="*/ 2132715 h 3023327"/>
                  <a:gd name="connsiteX7" fmla="*/ 418717 w 3233993"/>
                  <a:gd name="connsiteY7" fmla="*/ 1942023 h 3023327"/>
                  <a:gd name="connsiteX8" fmla="*/ 282716 w 3233993"/>
                  <a:gd name="connsiteY8" fmla="*/ 1774078 h 3023327"/>
                  <a:gd name="connsiteX9" fmla="*/ 282716 w 3233993"/>
                  <a:gd name="connsiteY9" fmla="*/ 1774078 h 3023327"/>
                  <a:gd name="connsiteX10" fmla="*/ 232865 w 3233993"/>
                  <a:gd name="connsiteY10" fmla="*/ 1706804 h 3023327"/>
                  <a:gd name="connsiteX11" fmla="*/ 205277 w 3233993"/>
                  <a:gd name="connsiteY11" fmla="*/ 1656953 h 3023327"/>
                  <a:gd name="connsiteX12" fmla="*/ 153974 w 3233993"/>
                  <a:gd name="connsiteY12" fmla="*/ 1531115 h 3023327"/>
                  <a:gd name="connsiteX13" fmla="*/ 64920 w 3233993"/>
                  <a:gd name="connsiteY13" fmla="*/ 1322516 h 3023327"/>
                  <a:gd name="connsiteX14" fmla="*/ 49433 w 3233993"/>
                  <a:gd name="connsiteY14" fmla="*/ 1245561 h 3023327"/>
                  <a:gd name="connsiteX15" fmla="*/ 66 w 3233993"/>
                  <a:gd name="connsiteY15" fmla="*/ 785287 h 3023327"/>
                  <a:gd name="connsiteX16" fmla="*/ 68308 w 3233993"/>
                  <a:gd name="connsiteY16" fmla="*/ 599435 h 3023327"/>
                  <a:gd name="connsiteX17" fmla="*/ 362090 w 3233993"/>
                  <a:gd name="connsiteY17" fmla="*/ 396643 h 3023327"/>
                  <a:gd name="connsiteX18" fmla="*/ 653452 w 3233993"/>
                  <a:gd name="connsiteY18" fmla="*/ 221439 h 3023327"/>
                  <a:gd name="connsiteX19" fmla="*/ 737182 w 3233993"/>
                  <a:gd name="connsiteY19" fmla="*/ 167716 h 3023327"/>
                  <a:gd name="connsiteX20" fmla="*/ 826720 w 3233993"/>
                  <a:gd name="connsiteY20" fmla="*/ 24455 h 3023327"/>
                  <a:gd name="connsiteX21" fmla="*/ 848984 w 3233993"/>
                  <a:gd name="connsiteY21" fmla="*/ 3159 h 3023327"/>
                  <a:gd name="connsiteX22" fmla="*/ 889639 w 3233993"/>
                  <a:gd name="connsiteY22" fmla="*/ 5095 h 3023327"/>
                  <a:gd name="connsiteX23" fmla="*/ 893995 w 3233993"/>
                  <a:gd name="connsiteY23" fmla="*/ 22035 h 3023327"/>
                  <a:gd name="connsiteX24" fmla="*/ 903191 w 3233993"/>
                  <a:gd name="connsiteY24" fmla="*/ 57850 h 3023327"/>
                  <a:gd name="connsiteX25" fmla="*/ 1505758 w 3233993"/>
                  <a:gd name="connsiteY25" fmla="*/ 756248 h 3023327"/>
                  <a:gd name="connsiteX26" fmla="*/ 1629176 w 3233993"/>
                  <a:gd name="connsiteY26" fmla="*/ 955167 h 3023327"/>
                  <a:gd name="connsiteX27" fmla="*/ 1755981 w 3233993"/>
                  <a:gd name="connsiteY27" fmla="*/ 1167639 h 3023327"/>
                  <a:gd name="connsiteX28" fmla="*/ 1873107 w 3233993"/>
                  <a:gd name="connsiteY28" fmla="*/ 1327840 h 3023327"/>
                  <a:gd name="connsiteX29" fmla="*/ 1732266 w 3233993"/>
                  <a:gd name="connsiteY29" fmla="*/ 633314 h 3023327"/>
                  <a:gd name="connsiteX30" fmla="*/ 1666443 w 3233993"/>
                  <a:gd name="connsiteY30" fmla="*/ 176912 h 3023327"/>
                  <a:gd name="connsiteX31" fmla="*/ 1671283 w 3233993"/>
                  <a:gd name="connsiteY31" fmla="*/ 159972 h 3023327"/>
                  <a:gd name="connsiteX32" fmla="*/ 1682899 w 3233993"/>
                  <a:gd name="connsiteY32" fmla="*/ 168200 h 3023327"/>
                  <a:gd name="connsiteX33" fmla="*/ 1820352 w 3233993"/>
                  <a:gd name="connsiteY33" fmla="*/ 253382 h 3023327"/>
                  <a:gd name="connsiteX34" fmla="*/ 2311118 w 3233993"/>
                  <a:gd name="connsiteY34" fmla="*/ 446978 h 3023327"/>
                  <a:gd name="connsiteX35" fmla="*/ 2636843 w 3233993"/>
                  <a:gd name="connsiteY35" fmla="*/ 723820 h 3023327"/>
                  <a:gd name="connsiteX36" fmla="*/ 2683790 w 3233993"/>
                  <a:gd name="connsiteY36" fmla="*/ 786739 h 3023327"/>
                  <a:gd name="connsiteX37" fmla="*/ 2787364 w 3233993"/>
                  <a:gd name="connsiteY37" fmla="*/ 919352 h 3023327"/>
                  <a:gd name="connsiteX38" fmla="*/ 3134869 w 3233993"/>
                  <a:gd name="connsiteY38" fmla="*/ 1436737 h 3023327"/>
                  <a:gd name="connsiteX39" fmla="*/ 3177460 w 3233993"/>
                  <a:gd name="connsiteY39" fmla="*/ 1558703 h 3023327"/>
                  <a:gd name="connsiteX40" fmla="*/ 3231183 w 3233993"/>
                  <a:gd name="connsiteY40" fmla="*/ 1852485 h 3023327"/>
                  <a:gd name="connsiteX41" fmla="*/ 3175524 w 3233993"/>
                  <a:gd name="connsiteY41" fmla="*/ 1987518 h 3023327"/>
                  <a:gd name="connsiteX42" fmla="*/ 2763429 w 3233993"/>
                  <a:gd name="connsiteY42" fmla="*/ 2050701 h 3023327"/>
                  <a:gd name="connsiteX43" fmla="*/ 2393352 w 3233993"/>
                  <a:gd name="connsiteY43" fmla="*/ 1880009 h 3023327"/>
                  <a:gd name="connsiteX44" fmla="*/ 2361403 w 3233993"/>
                  <a:gd name="connsiteY44" fmla="*/ 1976456 h 3023327"/>
                  <a:gd name="connsiteX45" fmla="*/ 2485354 w 3233993"/>
                  <a:gd name="connsiteY45" fmla="*/ 2335507 h 3023327"/>
                  <a:gd name="connsiteX46" fmla="*/ 2648459 w 3233993"/>
                  <a:gd name="connsiteY46" fmla="*/ 2975341 h 3023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3233993" h="3023327">
                    <a:moveTo>
                      <a:pt x="2648459" y="2975341"/>
                    </a:moveTo>
                    <a:cubicBezTo>
                      <a:pt x="2651363" y="2986473"/>
                      <a:pt x="2653783" y="2998573"/>
                      <a:pt x="2648459" y="3008253"/>
                    </a:cubicBezTo>
                    <a:cubicBezTo>
                      <a:pt x="2633939" y="3035356"/>
                      <a:pt x="2551661" y="3017933"/>
                      <a:pt x="2528913" y="3016480"/>
                    </a:cubicBezTo>
                    <a:cubicBezTo>
                      <a:pt x="2465027" y="3012609"/>
                      <a:pt x="747346" y="3014545"/>
                      <a:pt x="699431" y="3014545"/>
                    </a:cubicBezTo>
                    <a:cubicBezTo>
                      <a:pt x="664100" y="3014545"/>
                      <a:pt x="612313" y="3032936"/>
                      <a:pt x="617153" y="2980181"/>
                    </a:cubicBezTo>
                    <a:cubicBezTo>
                      <a:pt x="626349" y="2877576"/>
                      <a:pt x="644256" y="2772550"/>
                      <a:pt x="642804" y="2669460"/>
                    </a:cubicBezTo>
                    <a:cubicBezTo>
                      <a:pt x="640868" y="2487964"/>
                      <a:pt x="637480" y="2291948"/>
                      <a:pt x="544070" y="2132715"/>
                    </a:cubicBezTo>
                    <a:cubicBezTo>
                      <a:pt x="505351" y="2066892"/>
                      <a:pt x="463728" y="2003490"/>
                      <a:pt x="418717" y="1942023"/>
                    </a:cubicBezTo>
                    <a:cubicBezTo>
                      <a:pt x="378062" y="1886848"/>
                      <a:pt x="335471" y="1818605"/>
                      <a:pt x="282716" y="1774078"/>
                    </a:cubicBezTo>
                    <a:lnTo>
                      <a:pt x="282716" y="1774078"/>
                    </a:lnTo>
                    <a:cubicBezTo>
                      <a:pt x="262872" y="1743587"/>
                      <a:pt x="248352" y="1730035"/>
                      <a:pt x="232865" y="1706804"/>
                    </a:cubicBezTo>
                    <a:cubicBezTo>
                      <a:pt x="212537" y="1696156"/>
                      <a:pt x="208181" y="1676796"/>
                      <a:pt x="205277" y="1656953"/>
                    </a:cubicBezTo>
                    <a:cubicBezTo>
                      <a:pt x="199469" y="1615814"/>
                      <a:pt x="169946" y="1569835"/>
                      <a:pt x="153974" y="1531115"/>
                    </a:cubicBezTo>
                    <a:cubicBezTo>
                      <a:pt x="124935" y="1461421"/>
                      <a:pt x="98800" y="1389790"/>
                      <a:pt x="64920" y="1322516"/>
                    </a:cubicBezTo>
                    <a:cubicBezTo>
                      <a:pt x="53304" y="1299284"/>
                      <a:pt x="54756" y="1271213"/>
                      <a:pt x="49433" y="1245561"/>
                    </a:cubicBezTo>
                    <a:cubicBezTo>
                      <a:pt x="19909" y="1090685"/>
                      <a:pt x="7809" y="943068"/>
                      <a:pt x="66" y="785287"/>
                    </a:cubicBezTo>
                    <a:cubicBezTo>
                      <a:pt x="-2354" y="731564"/>
                      <a:pt x="62984" y="601855"/>
                      <a:pt x="68308" y="599435"/>
                    </a:cubicBezTo>
                    <a:cubicBezTo>
                      <a:pt x="81376" y="586367"/>
                      <a:pt x="316111" y="424714"/>
                      <a:pt x="362090" y="396643"/>
                    </a:cubicBezTo>
                    <a:cubicBezTo>
                      <a:pt x="458888" y="338564"/>
                      <a:pt x="552782" y="272258"/>
                      <a:pt x="653452" y="221439"/>
                    </a:cubicBezTo>
                    <a:cubicBezTo>
                      <a:pt x="657324" y="219503"/>
                      <a:pt x="712015" y="183204"/>
                      <a:pt x="737182" y="167716"/>
                    </a:cubicBezTo>
                    <a:cubicBezTo>
                      <a:pt x="754606" y="129481"/>
                      <a:pt x="823333" y="39458"/>
                      <a:pt x="826720" y="24455"/>
                    </a:cubicBezTo>
                    <a:cubicBezTo>
                      <a:pt x="836400" y="19615"/>
                      <a:pt x="833980" y="2675"/>
                      <a:pt x="848984" y="3159"/>
                    </a:cubicBezTo>
                    <a:cubicBezTo>
                      <a:pt x="863020" y="-4101"/>
                      <a:pt x="876087" y="3159"/>
                      <a:pt x="889639" y="5095"/>
                    </a:cubicBezTo>
                    <a:cubicBezTo>
                      <a:pt x="896899" y="8967"/>
                      <a:pt x="897383" y="15743"/>
                      <a:pt x="893995" y="22035"/>
                    </a:cubicBezTo>
                    <a:cubicBezTo>
                      <a:pt x="886251" y="37039"/>
                      <a:pt x="893027" y="46718"/>
                      <a:pt x="903191" y="57850"/>
                    </a:cubicBezTo>
                    <a:cubicBezTo>
                      <a:pt x="1111307" y="284357"/>
                      <a:pt x="1334426" y="498765"/>
                      <a:pt x="1505758" y="756248"/>
                    </a:cubicBezTo>
                    <a:cubicBezTo>
                      <a:pt x="1548834" y="821102"/>
                      <a:pt x="1589005" y="888377"/>
                      <a:pt x="1629176" y="955167"/>
                    </a:cubicBezTo>
                    <a:cubicBezTo>
                      <a:pt x="1665475" y="1028250"/>
                      <a:pt x="1713874" y="1097460"/>
                      <a:pt x="1755981" y="1167639"/>
                    </a:cubicBezTo>
                    <a:cubicBezTo>
                      <a:pt x="1791797" y="1227654"/>
                      <a:pt x="1820836" y="1280409"/>
                      <a:pt x="1873107" y="1327840"/>
                    </a:cubicBezTo>
                    <a:cubicBezTo>
                      <a:pt x="1819868" y="1089233"/>
                      <a:pt x="1785989" y="871437"/>
                      <a:pt x="1732266" y="633314"/>
                    </a:cubicBezTo>
                    <a:cubicBezTo>
                      <a:pt x="1705162" y="483761"/>
                      <a:pt x="1668863" y="328401"/>
                      <a:pt x="1666443" y="176912"/>
                    </a:cubicBezTo>
                    <a:cubicBezTo>
                      <a:pt x="1667895" y="169652"/>
                      <a:pt x="1662571" y="156584"/>
                      <a:pt x="1671283" y="159972"/>
                    </a:cubicBezTo>
                    <a:cubicBezTo>
                      <a:pt x="1675639" y="161908"/>
                      <a:pt x="1680479" y="164328"/>
                      <a:pt x="1682899" y="168200"/>
                    </a:cubicBezTo>
                    <a:cubicBezTo>
                      <a:pt x="1715326" y="218051"/>
                      <a:pt x="1772437" y="232086"/>
                      <a:pt x="1820352" y="253382"/>
                    </a:cubicBezTo>
                    <a:cubicBezTo>
                      <a:pt x="1861975" y="271774"/>
                      <a:pt x="2271915" y="422779"/>
                      <a:pt x="2311118" y="446978"/>
                    </a:cubicBezTo>
                    <a:cubicBezTo>
                      <a:pt x="2366777" y="478437"/>
                      <a:pt x="2623291" y="706397"/>
                      <a:pt x="2636843" y="723820"/>
                    </a:cubicBezTo>
                    <a:cubicBezTo>
                      <a:pt x="2652815" y="744632"/>
                      <a:pt x="2666850" y="766895"/>
                      <a:pt x="2683790" y="786739"/>
                    </a:cubicBezTo>
                    <a:cubicBezTo>
                      <a:pt x="2720573" y="829330"/>
                      <a:pt x="2753969" y="873857"/>
                      <a:pt x="2787364" y="919352"/>
                    </a:cubicBezTo>
                    <a:cubicBezTo>
                      <a:pt x="2862544" y="1027685"/>
                      <a:pt x="3069853" y="1330179"/>
                      <a:pt x="3134869" y="1436737"/>
                    </a:cubicBezTo>
                    <a:cubicBezTo>
                      <a:pt x="3163908" y="1473037"/>
                      <a:pt x="3169232" y="1516112"/>
                      <a:pt x="3177460" y="1558703"/>
                    </a:cubicBezTo>
                    <a:cubicBezTo>
                      <a:pt x="3193512" y="1627994"/>
                      <a:pt x="3231506" y="1781016"/>
                      <a:pt x="3231183" y="1852485"/>
                    </a:cubicBezTo>
                    <a:cubicBezTo>
                      <a:pt x="3230860" y="1923954"/>
                      <a:pt x="3253483" y="1954482"/>
                      <a:pt x="3175524" y="1987518"/>
                    </a:cubicBezTo>
                    <a:cubicBezTo>
                      <a:pt x="3097565" y="2020554"/>
                      <a:pt x="2893791" y="2068619"/>
                      <a:pt x="2763429" y="2050701"/>
                    </a:cubicBezTo>
                    <a:cubicBezTo>
                      <a:pt x="2633067" y="2032783"/>
                      <a:pt x="2488557" y="1945763"/>
                      <a:pt x="2393352" y="1880009"/>
                    </a:cubicBezTo>
                    <a:cubicBezTo>
                      <a:pt x="2383528" y="1932686"/>
                      <a:pt x="2374857" y="1908011"/>
                      <a:pt x="2361403" y="1976456"/>
                    </a:cubicBezTo>
                    <a:cubicBezTo>
                      <a:pt x="2386509" y="2061426"/>
                      <a:pt x="2434098" y="2209290"/>
                      <a:pt x="2485354" y="2335507"/>
                    </a:cubicBezTo>
                    <a:cubicBezTo>
                      <a:pt x="2539077" y="2544590"/>
                      <a:pt x="2647007" y="2970986"/>
                      <a:pt x="2648459" y="2975341"/>
                    </a:cubicBezTo>
                    <a:close/>
                  </a:path>
                </a:pathLst>
              </a:custGeom>
              <a:solidFill>
                <a:schemeClr val="bg1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76">
                <a:extLst>
                  <a:ext uri="{FF2B5EF4-FFF2-40B4-BE49-F238E27FC236}">
                    <a16:creationId xmlns:a16="http://schemas.microsoft.com/office/drawing/2014/main" id="{4D80FDD5-4D8E-4ACF-87F2-C3143DFEF15B}"/>
                  </a:ext>
                </a:extLst>
              </p:cNvPr>
              <p:cNvSpPr/>
              <p:nvPr/>
            </p:nvSpPr>
            <p:spPr>
              <a:xfrm>
                <a:off x="8189378" y="2997346"/>
                <a:ext cx="696946" cy="1476169"/>
              </a:xfrm>
              <a:custGeom>
                <a:avLst/>
                <a:gdLst>
                  <a:gd name="connsiteX0" fmla="*/ 689637 w 696945"/>
                  <a:gd name="connsiteY0" fmla="*/ 1300553 h 1476169"/>
                  <a:gd name="connsiteX1" fmla="*/ 696897 w 696945"/>
                  <a:gd name="connsiteY1" fmla="*/ 1350404 h 1476169"/>
                  <a:gd name="connsiteX2" fmla="*/ 660114 w 696945"/>
                  <a:gd name="connsiteY2" fmla="*/ 1449138 h 1476169"/>
                  <a:gd name="connsiteX3" fmla="*/ 641722 w 696945"/>
                  <a:gd name="connsiteY3" fmla="*/ 1467530 h 1476169"/>
                  <a:gd name="connsiteX4" fmla="*/ 482006 w 696945"/>
                  <a:gd name="connsiteY4" fmla="*/ 1457850 h 1476169"/>
                  <a:gd name="connsiteX5" fmla="*/ 445222 w 696945"/>
                  <a:gd name="connsiteY5" fmla="*/ 1448170 h 1476169"/>
                  <a:gd name="connsiteX6" fmla="*/ 353748 w 696945"/>
                  <a:gd name="connsiteY6" fmla="*/ 1382347 h 1476169"/>
                  <a:gd name="connsiteX7" fmla="*/ 165476 w 696945"/>
                  <a:gd name="connsiteY7" fmla="*/ 1081790 h 1476169"/>
                  <a:gd name="connsiteX8" fmla="*/ 124821 w 696945"/>
                  <a:gd name="connsiteY8" fmla="*/ 1037747 h 1476169"/>
                  <a:gd name="connsiteX9" fmla="*/ 35767 w 696945"/>
                  <a:gd name="connsiteY9" fmla="*/ 892550 h 1476169"/>
                  <a:gd name="connsiteX10" fmla="*/ 12535 w 696945"/>
                  <a:gd name="connsiteY10" fmla="*/ 737189 h 1476169"/>
                  <a:gd name="connsiteX11" fmla="*/ 16407 w 696945"/>
                  <a:gd name="connsiteY11" fmla="*/ 576988 h 1476169"/>
                  <a:gd name="connsiteX12" fmla="*/ 436 w 696945"/>
                  <a:gd name="connsiteY12" fmla="*/ 423564 h 1476169"/>
                  <a:gd name="connsiteX13" fmla="*/ 109817 w 696945"/>
                  <a:gd name="connsiteY13" fmla="*/ 645231 h 1476169"/>
                  <a:gd name="connsiteX14" fmla="*/ 109817 w 696945"/>
                  <a:gd name="connsiteY14" fmla="*/ 480674 h 1476169"/>
                  <a:gd name="connsiteX15" fmla="*/ 47867 w 696945"/>
                  <a:gd name="connsiteY15" fmla="*/ 267235 h 1476169"/>
                  <a:gd name="connsiteX16" fmla="*/ 38187 w 696945"/>
                  <a:gd name="connsiteY16" fmla="*/ 234807 h 1476169"/>
                  <a:gd name="connsiteX17" fmla="*/ 15439 w 696945"/>
                  <a:gd name="connsiteY17" fmla="*/ 94450 h 1476169"/>
                  <a:gd name="connsiteX18" fmla="*/ 52707 w 696945"/>
                  <a:gd name="connsiteY18" fmla="*/ 83803 h 1476169"/>
                  <a:gd name="connsiteX19" fmla="*/ 56578 w 696945"/>
                  <a:gd name="connsiteY19" fmla="*/ 21368 h 1476169"/>
                  <a:gd name="connsiteX20" fmla="*/ 108849 w 696945"/>
                  <a:gd name="connsiteY20" fmla="*/ 4428 h 1476169"/>
                  <a:gd name="connsiteX21" fmla="*/ 153376 w 696945"/>
                  <a:gd name="connsiteY21" fmla="*/ 34436 h 1476169"/>
                  <a:gd name="connsiteX22" fmla="*/ 182416 w 696945"/>
                  <a:gd name="connsiteY22" fmla="*/ 46051 h 1476169"/>
                  <a:gd name="connsiteX23" fmla="*/ 206615 w 696945"/>
                  <a:gd name="connsiteY23" fmla="*/ 92514 h 1476169"/>
                  <a:gd name="connsiteX24" fmla="*/ 229847 w 696945"/>
                  <a:gd name="connsiteY24" fmla="*/ 108002 h 1476169"/>
                  <a:gd name="connsiteX25" fmla="*/ 255498 w 696945"/>
                  <a:gd name="connsiteY25" fmla="*/ 137041 h 1476169"/>
                  <a:gd name="connsiteX26" fmla="*/ 281150 w 696945"/>
                  <a:gd name="connsiteY26" fmla="*/ 166081 h 1476169"/>
                  <a:gd name="connsiteX27" fmla="*/ 308737 w 696945"/>
                  <a:gd name="connsiteY27" fmla="*/ 203832 h 1476169"/>
                  <a:gd name="connsiteX28" fmla="*/ 366816 w 696945"/>
                  <a:gd name="connsiteY28" fmla="*/ 276431 h 1476169"/>
                  <a:gd name="connsiteX29" fmla="*/ 366816 w 696945"/>
                  <a:gd name="connsiteY29" fmla="*/ 276431 h 1476169"/>
                  <a:gd name="connsiteX30" fmla="*/ 396339 w 696945"/>
                  <a:gd name="connsiteY30" fmla="*/ 339349 h 1476169"/>
                  <a:gd name="connsiteX31" fmla="*/ 424895 w 696945"/>
                  <a:gd name="connsiteY31" fmla="*/ 426951 h 1476169"/>
                  <a:gd name="connsiteX32" fmla="*/ 444738 w 696945"/>
                  <a:gd name="connsiteY32" fmla="*/ 576504 h 1476169"/>
                  <a:gd name="connsiteX33" fmla="*/ 473778 w 696945"/>
                  <a:gd name="connsiteY33" fmla="*/ 944337 h 1476169"/>
                  <a:gd name="connsiteX34" fmla="*/ 689637 w 696945"/>
                  <a:gd name="connsiteY34" fmla="*/ 1300553 h 1476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696945" h="1476169">
                    <a:moveTo>
                      <a:pt x="689637" y="1300553"/>
                    </a:moveTo>
                    <a:cubicBezTo>
                      <a:pt x="700769" y="1316525"/>
                      <a:pt x="702221" y="1332497"/>
                      <a:pt x="696897" y="1350404"/>
                    </a:cubicBezTo>
                    <a:cubicBezTo>
                      <a:pt x="687701" y="1384284"/>
                      <a:pt x="679957" y="1418647"/>
                      <a:pt x="660114" y="1449138"/>
                    </a:cubicBezTo>
                    <a:cubicBezTo>
                      <a:pt x="655274" y="1456398"/>
                      <a:pt x="649950" y="1463658"/>
                      <a:pt x="641722" y="1467530"/>
                    </a:cubicBezTo>
                    <a:cubicBezTo>
                      <a:pt x="586547" y="1494149"/>
                      <a:pt x="534277" y="1473338"/>
                      <a:pt x="482006" y="1457850"/>
                    </a:cubicBezTo>
                    <a:cubicBezTo>
                      <a:pt x="469906" y="1454462"/>
                      <a:pt x="457806" y="1450106"/>
                      <a:pt x="445222" y="1448170"/>
                    </a:cubicBezTo>
                    <a:cubicBezTo>
                      <a:pt x="406019" y="1438006"/>
                      <a:pt x="376012" y="1420099"/>
                      <a:pt x="353748" y="1382347"/>
                    </a:cubicBezTo>
                    <a:cubicBezTo>
                      <a:pt x="292282" y="1278774"/>
                      <a:pt x="229363" y="1183912"/>
                      <a:pt x="165476" y="1081790"/>
                    </a:cubicBezTo>
                    <a:cubicBezTo>
                      <a:pt x="155796" y="1066302"/>
                      <a:pt x="137405" y="1049846"/>
                      <a:pt x="124821" y="1037747"/>
                    </a:cubicBezTo>
                    <a:cubicBezTo>
                      <a:pt x="82230" y="997092"/>
                      <a:pt x="56578" y="954984"/>
                      <a:pt x="35767" y="892550"/>
                    </a:cubicBezTo>
                    <a:cubicBezTo>
                      <a:pt x="26087" y="864962"/>
                      <a:pt x="13503" y="756065"/>
                      <a:pt x="12535" y="737189"/>
                    </a:cubicBezTo>
                    <a:cubicBezTo>
                      <a:pt x="9147" y="663139"/>
                      <a:pt x="22215" y="651039"/>
                      <a:pt x="16407" y="576988"/>
                    </a:cubicBezTo>
                    <a:cubicBezTo>
                      <a:pt x="14471" y="554241"/>
                      <a:pt x="-2952" y="445827"/>
                      <a:pt x="436" y="423564"/>
                    </a:cubicBezTo>
                    <a:cubicBezTo>
                      <a:pt x="59966" y="417272"/>
                      <a:pt x="98686" y="563921"/>
                      <a:pt x="109817" y="645231"/>
                    </a:cubicBezTo>
                    <a:cubicBezTo>
                      <a:pt x="113689" y="672334"/>
                      <a:pt x="114173" y="508262"/>
                      <a:pt x="109817" y="480674"/>
                    </a:cubicBezTo>
                    <a:cubicBezTo>
                      <a:pt x="98202" y="407108"/>
                      <a:pt x="71098" y="337413"/>
                      <a:pt x="47867" y="267235"/>
                    </a:cubicBezTo>
                    <a:cubicBezTo>
                      <a:pt x="44479" y="256587"/>
                      <a:pt x="40607" y="245939"/>
                      <a:pt x="38187" y="234807"/>
                    </a:cubicBezTo>
                    <a:cubicBezTo>
                      <a:pt x="40607" y="211576"/>
                      <a:pt x="-5856" y="109454"/>
                      <a:pt x="15439" y="94450"/>
                    </a:cubicBezTo>
                    <a:cubicBezTo>
                      <a:pt x="34315" y="89126"/>
                      <a:pt x="56095" y="96386"/>
                      <a:pt x="52707" y="83803"/>
                    </a:cubicBezTo>
                    <a:cubicBezTo>
                      <a:pt x="45447" y="61539"/>
                      <a:pt x="52707" y="32016"/>
                      <a:pt x="56578" y="21368"/>
                    </a:cubicBezTo>
                    <a:cubicBezTo>
                      <a:pt x="62870" y="-896"/>
                      <a:pt x="91426" y="-4284"/>
                      <a:pt x="108849" y="4428"/>
                    </a:cubicBezTo>
                    <a:cubicBezTo>
                      <a:pt x="114173" y="9752"/>
                      <a:pt x="149021" y="27176"/>
                      <a:pt x="153376" y="34436"/>
                    </a:cubicBezTo>
                    <a:cubicBezTo>
                      <a:pt x="155796" y="40727"/>
                      <a:pt x="176124" y="45567"/>
                      <a:pt x="182416" y="46051"/>
                    </a:cubicBezTo>
                    <a:cubicBezTo>
                      <a:pt x="201292" y="57667"/>
                      <a:pt x="197904" y="72671"/>
                      <a:pt x="206615" y="92514"/>
                    </a:cubicBezTo>
                    <a:cubicBezTo>
                      <a:pt x="210971" y="99290"/>
                      <a:pt x="220651" y="104614"/>
                      <a:pt x="229847" y="108002"/>
                    </a:cubicBezTo>
                    <a:cubicBezTo>
                      <a:pt x="242431" y="114778"/>
                      <a:pt x="249206" y="123974"/>
                      <a:pt x="255498" y="137041"/>
                    </a:cubicBezTo>
                    <a:cubicBezTo>
                      <a:pt x="258402" y="139945"/>
                      <a:pt x="276794" y="162209"/>
                      <a:pt x="281150" y="166081"/>
                    </a:cubicBezTo>
                    <a:lnTo>
                      <a:pt x="308737" y="203832"/>
                    </a:lnTo>
                    <a:cubicBezTo>
                      <a:pt x="323257" y="221740"/>
                      <a:pt x="361492" y="270139"/>
                      <a:pt x="366816" y="276431"/>
                    </a:cubicBezTo>
                    <a:lnTo>
                      <a:pt x="366816" y="276431"/>
                    </a:lnTo>
                    <a:cubicBezTo>
                      <a:pt x="378432" y="284658"/>
                      <a:pt x="395855" y="337897"/>
                      <a:pt x="396339" y="339349"/>
                    </a:cubicBezTo>
                    <a:cubicBezTo>
                      <a:pt x="400695" y="345157"/>
                      <a:pt x="420055" y="417756"/>
                      <a:pt x="424895" y="426951"/>
                    </a:cubicBezTo>
                    <a:cubicBezTo>
                      <a:pt x="424895" y="429855"/>
                      <a:pt x="444738" y="563437"/>
                      <a:pt x="444738" y="576504"/>
                    </a:cubicBezTo>
                    <a:cubicBezTo>
                      <a:pt x="444738" y="600704"/>
                      <a:pt x="426347" y="841247"/>
                      <a:pt x="473778" y="944337"/>
                    </a:cubicBezTo>
                    <a:cubicBezTo>
                      <a:pt x="517337" y="1017903"/>
                      <a:pt x="676570" y="1280710"/>
                      <a:pt x="689637" y="1300553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77">
                <a:extLst>
                  <a:ext uri="{FF2B5EF4-FFF2-40B4-BE49-F238E27FC236}">
                    <a16:creationId xmlns:a16="http://schemas.microsoft.com/office/drawing/2014/main" id="{711A820B-E1C3-4C52-B1E7-88ED196A8DBB}"/>
                  </a:ext>
                </a:extLst>
              </p:cNvPr>
              <p:cNvSpPr/>
              <p:nvPr/>
            </p:nvSpPr>
            <p:spPr>
              <a:xfrm>
                <a:off x="8593853" y="5400576"/>
                <a:ext cx="430751" cy="513029"/>
              </a:xfrm>
              <a:custGeom>
                <a:avLst/>
                <a:gdLst>
                  <a:gd name="connsiteX0" fmla="*/ 172186 w 430751"/>
                  <a:gd name="connsiteY0" fmla="*/ 513820 h 513029"/>
                  <a:gd name="connsiteX1" fmla="*/ 53125 w 430751"/>
                  <a:gd name="connsiteY1" fmla="*/ 267953 h 513029"/>
                  <a:gd name="connsiteX2" fmla="*/ 4242 w 430751"/>
                  <a:gd name="connsiteY2" fmla="*/ 158088 h 513029"/>
                  <a:gd name="connsiteX3" fmla="*/ 5210 w 430751"/>
                  <a:gd name="connsiteY3" fmla="*/ 121788 h 513029"/>
                  <a:gd name="connsiteX4" fmla="*/ 59901 w 430751"/>
                  <a:gd name="connsiteY4" fmla="*/ 17246 h 513029"/>
                  <a:gd name="connsiteX5" fmla="*/ 89908 w 430751"/>
                  <a:gd name="connsiteY5" fmla="*/ 15795 h 513029"/>
                  <a:gd name="connsiteX6" fmla="*/ 119916 w 430751"/>
                  <a:gd name="connsiteY6" fmla="*/ 40962 h 513029"/>
                  <a:gd name="connsiteX7" fmla="*/ 230265 w 430751"/>
                  <a:gd name="connsiteY7" fmla="*/ 126628 h 513029"/>
                  <a:gd name="connsiteX8" fmla="*/ 425313 w 430751"/>
                  <a:gd name="connsiteY8" fmla="*/ 217618 h 513029"/>
                  <a:gd name="connsiteX9" fmla="*/ 425313 w 430751"/>
                  <a:gd name="connsiteY9" fmla="*/ 223910 h 513029"/>
                  <a:gd name="connsiteX10" fmla="*/ 434025 w 430751"/>
                  <a:gd name="connsiteY10" fmla="*/ 306673 h 513029"/>
                  <a:gd name="connsiteX11" fmla="*/ 434025 w 430751"/>
                  <a:gd name="connsiteY11" fmla="*/ 354104 h 513029"/>
                  <a:gd name="connsiteX12" fmla="*/ 424829 w 430751"/>
                  <a:gd name="connsiteY12" fmla="*/ 407826 h 513029"/>
                  <a:gd name="connsiteX13" fmla="*/ 424345 w 430751"/>
                  <a:gd name="connsiteY13" fmla="*/ 412182 h 513029"/>
                  <a:gd name="connsiteX14" fmla="*/ 414181 w 430751"/>
                  <a:gd name="connsiteY14" fmla="*/ 432026 h 513029"/>
                  <a:gd name="connsiteX15" fmla="*/ 404985 w 430751"/>
                  <a:gd name="connsiteY15" fmla="*/ 446546 h 513029"/>
                  <a:gd name="connsiteX16" fmla="*/ 365782 w 430751"/>
                  <a:gd name="connsiteY16" fmla="*/ 480425 h 513029"/>
                  <a:gd name="connsiteX17" fmla="*/ 361426 w 430751"/>
                  <a:gd name="connsiteY17" fmla="*/ 480909 h 513029"/>
                  <a:gd name="connsiteX18" fmla="*/ 288344 w 430751"/>
                  <a:gd name="connsiteY18" fmla="*/ 499784 h 513029"/>
                  <a:gd name="connsiteX19" fmla="*/ 269468 w 430751"/>
                  <a:gd name="connsiteY19" fmla="*/ 500269 h 513029"/>
                  <a:gd name="connsiteX20" fmla="*/ 173154 w 430751"/>
                  <a:gd name="connsiteY20" fmla="*/ 505109 h 513029"/>
                  <a:gd name="connsiteX21" fmla="*/ 172186 w 430751"/>
                  <a:gd name="connsiteY21" fmla="*/ 513820 h 513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30751" h="513029">
                    <a:moveTo>
                      <a:pt x="172186" y="513820"/>
                    </a:moveTo>
                    <a:cubicBezTo>
                      <a:pt x="115560" y="440254"/>
                      <a:pt x="94264" y="349264"/>
                      <a:pt x="53125" y="267953"/>
                    </a:cubicBezTo>
                    <a:cubicBezTo>
                      <a:pt x="34733" y="232138"/>
                      <a:pt x="21181" y="194387"/>
                      <a:pt x="4242" y="158088"/>
                    </a:cubicBezTo>
                    <a:cubicBezTo>
                      <a:pt x="-1566" y="145020"/>
                      <a:pt x="-1566" y="134372"/>
                      <a:pt x="5210" y="121788"/>
                    </a:cubicBezTo>
                    <a:cubicBezTo>
                      <a:pt x="24085" y="87425"/>
                      <a:pt x="41993" y="52094"/>
                      <a:pt x="59901" y="17246"/>
                    </a:cubicBezTo>
                    <a:cubicBezTo>
                      <a:pt x="71517" y="-5501"/>
                      <a:pt x="71517" y="-5501"/>
                      <a:pt x="89908" y="15795"/>
                    </a:cubicBezTo>
                    <a:cubicBezTo>
                      <a:pt x="97652" y="26926"/>
                      <a:pt x="105880" y="37574"/>
                      <a:pt x="119916" y="40962"/>
                    </a:cubicBezTo>
                    <a:cubicBezTo>
                      <a:pt x="156699" y="69518"/>
                      <a:pt x="192998" y="99041"/>
                      <a:pt x="230265" y="126628"/>
                    </a:cubicBezTo>
                    <a:cubicBezTo>
                      <a:pt x="282052" y="164379"/>
                      <a:pt x="418053" y="208422"/>
                      <a:pt x="425313" y="217618"/>
                    </a:cubicBezTo>
                    <a:cubicBezTo>
                      <a:pt x="425313" y="219554"/>
                      <a:pt x="425313" y="221974"/>
                      <a:pt x="425313" y="223910"/>
                    </a:cubicBezTo>
                    <a:cubicBezTo>
                      <a:pt x="434025" y="251014"/>
                      <a:pt x="429669" y="279085"/>
                      <a:pt x="434025" y="306673"/>
                    </a:cubicBezTo>
                    <a:cubicBezTo>
                      <a:pt x="434025" y="322644"/>
                      <a:pt x="434025" y="338132"/>
                      <a:pt x="434025" y="354104"/>
                    </a:cubicBezTo>
                    <a:cubicBezTo>
                      <a:pt x="431121" y="372011"/>
                      <a:pt x="430153" y="390403"/>
                      <a:pt x="424829" y="407826"/>
                    </a:cubicBezTo>
                    <a:cubicBezTo>
                      <a:pt x="424345" y="409278"/>
                      <a:pt x="424345" y="410730"/>
                      <a:pt x="424345" y="412182"/>
                    </a:cubicBezTo>
                    <a:cubicBezTo>
                      <a:pt x="420957" y="418958"/>
                      <a:pt x="420473" y="426702"/>
                      <a:pt x="414181" y="432026"/>
                    </a:cubicBezTo>
                    <a:cubicBezTo>
                      <a:pt x="411278" y="436866"/>
                      <a:pt x="408373" y="441706"/>
                      <a:pt x="404985" y="446546"/>
                    </a:cubicBezTo>
                    <a:cubicBezTo>
                      <a:pt x="400146" y="466873"/>
                      <a:pt x="381754" y="472197"/>
                      <a:pt x="365782" y="480425"/>
                    </a:cubicBezTo>
                    <a:cubicBezTo>
                      <a:pt x="364330" y="480425"/>
                      <a:pt x="362879" y="480425"/>
                      <a:pt x="361426" y="480909"/>
                    </a:cubicBezTo>
                    <a:cubicBezTo>
                      <a:pt x="340615" y="500752"/>
                      <a:pt x="313512" y="497365"/>
                      <a:pt x="288344" y="499784"/>
                    </a:cubicBezTo>
                    <a:cubicBezTo>
                      <a:pt x="282052" y="499784"/>
                      <a:pt x="275760" y="500269"/>
                      <a:pt x="269468" y="500269"/>
                    </a:cubicBezTo>
                    <a:cubicBezTo>
                      <a:pt x="237525" y="505592"/>
                      <a:pt x="205098" y="499301"/>
                      <a:pt x="173154" y="505109"/>
                    </a:cubicBezTo>
                    <a:cubicBezTo>
                      <a:pt x="173638" y="507528"/>
                      <a:pt x="173154" y="510916"/>
                      <a:pt x="172186" y="513820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4" name="Group 48">
              <a:extLst>
                <a:ext uri="{FF2B5EF4-FFF2-40B4-BE49-F238E27FC236}">
                  <a16:creationId xmlns:a16="http://schemas.microsoft.com/office/drawing/2014/main" id="{4F6DFDB5-CA95-4969-A7A8-F1C00B83518A}"/>
                </a:ext>
              </a:extLst>
            </p:cNvPr>
            <p:cNvGrpSpPr/>
            <p:nvPr/>
          </p:nvGrpSpPr>
          <p:grpSpPr>
            <a:xfrm>
              <a:off x="6825563" y="3607496"/>
              <a:ext cx="1709729" cy="1673926"/>
              <a:chOff x="6825563" y="3607496"/>
              <a:chExt cx="1709729" cy="1673926"/>
            </a:xfrm>
          </p:grpSpPr>
          <p:sp>
            <p:nvSpPr>
              <p:cNvPr id="85" name="Freeform: Shape 49">
                <a:extLst>
                  <a:ext uri="{FF2B5EF4-FFF2-40B4-BE49-F238E27FC236}">
                    <a16:creationId xmlns:a16="http://schemas.microsoft.com/office/drawing/2014/main" id="{3B6F90E5-6A8E-4CA7-874F-00FA19AC54ED}"/>
                  </a:ext>
                </a:extLst>
              </p:cNvPr>
              <p:cNvSpPr/>
              <p:nvPr/>
            </p:nvSpPr>
            <p:spPr>
              <a:xfrm rot="19931640" flipH="1">
                <a:off x="8267087" y="4744651"/>
                <a:ext cx="268205" cy="335404"/>
              </a:xfrm>
              <a:custGeom>
                <a:avLst/>
                <a:gdLst>
                  <a:gd name="connsiteX0" fmla="*/ 64571 w 185166"/>
                  <a:gd name="connsiteY0" fmla="*/ 1778 h 185166"/>
                  <a:gd name="connsiteX1" fmla="*/ 135208 w 185166"/>
                  <a:gd name="connsiteY1" fmla="*/ 14122 h 185166"/>
                  <a:gd name="connsiteX2" fmla="*/ 183214 w 185166"/>
                  <a:gd name="connsiteY2" fmla="*/ 116306 h 185166"/>
                  <a:gd name="connsiteX3" fmla="*/ 95432 w 185166"/>
                  <a:gd name="connsiteY3" fmla="*/ 189001 h 185166"/>
                  <a:gd name="connsiteX4" fmla="*/ 3535 w 185166"/>
                  <a:gd name="connsiteY4" fmla="*/ 121107 h 185166"/>
                  <a:gd name="connsiteX5" fmla="*/ 47426 w 185166"/>
                  <a:gd name="connsiteY5" fmla="*/ 12751 h 185166"/>
                  <a:gd name="connsiteX6" fmla="*/ 64571 w 185166"/>
                  <a:gd name="connsiteY6" fmla="*/ 1778 h 185166"/>
                  <a:gd name="connsiteX0" fmla="*/ 47426 w 186130"/>
                  <a:gd name="connsiteY0" fmla="*/ 12503 h 188801"/>
                  <a:gd name="connsiteX1" fmla="*/ 135208 w 186130"/>
                  <a:gd name="connsiteY1" fmla="*/ 13874 h 188801"/>
                  <a:gd name="connsiteX2" fmla="*/ 183214 w 186130"/>
                  <a:gd name="connsiteY2" fmla="*/ 116058 h 188801"/>
                  <a:gd name="connsiteX3" fmla="*/ 95432 w 186130"/>
                  <a:gd name="connsiteY3" fmla="*/ 188753 h 188801"/>
                  <a:gd name="connsiteX4" fmla="*/ 3535 w 186130"/>
                  <a:gd name="connsiteY4" fmla="*/ 120859 h 188801"/>
                  <a:gd name="connsiteX5" fmla="*/ 47426 w 186130"/>
                  <a:gd name="connsiteY5" fmla="*/ 12503 h 188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6130" h="188801">
                    <a:moveTo>
                      <a:pt x="47426" y="12503"/>
                    </a:moveTo>
                    <a:cubicBezTo>
                      <a:pt x="69371" y="-5328"/>
                      <a:pt x="112577" y="-3385"/>
                      <a:pt x="135208" y="13874"/>
                    </a:cubicBezTo>
                    <a:cubicBezTo>
                      <a:pt x="176356" y="37191"/>
                      <a:pt x="193501" y="74225"/>
                      <a:pt x="183214" y="116058"/>
                    </a:cubicBezTo>
                    <a:cubicBezTo>
                      <a:pt x="172927" y="158578"/>
                      <a:pt x="137952" y="187382"/>
                      <a:pt x="95432" y="188753"/>
                    </a:cubicBezTo>
                    <a:cubicBezTo>
                      <a:pt x="53598" y="190125"/>
                      <a:pt x="15193" y="162007"/>
                      <a:pt x="3535" y="120859"/>
                    </a:cubicBezTo>
                    <a:cubicBezTo>
                      <a:pt x="-8124" y="79025"/>
                      <a:pt x="9707" y="36506"/>
                      <a:pt x="47426" y="12503"/>
                    </a:cubicBezTo>
                    <a:close/>
                  </a:path>
                </a:pathLst>
              </a:custGeom>
              <a:solidFill>
                <a:srgbClr val="0E0404"/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50">
                <a:extLst>
                  <a:ext uri="{FF2B5EF4-FFF2-40B4-BE49-F238E27FC236}">
                    <a16:creationId xmlns:a16="http://schemas.microsoft.com/office/drawing/2014/main" id="{A062EC9F-35C8-475B-9076-7C50CF8D14D9}"/>
                  </a:ext>
                </a:extLst>
              </p:cNvPr>
              <p:cNvSpPr/>
              <p:nvPr/>
            </p:nvSpPr>
            <p:spPr>
              <a:xfrm rot="19931640" flipH="1">
                <a:off x="8310231" y="4795846"/>
                <a:ext cx="187761" cy="231479"/>
              </a:xfrm>
              <a:custGeom>
                <a:avLst/>
                <a:gdLst>
                  <a:gd name="connsiteX0" fmla="*/ 132359 w 130302"/>
                  <a:gd name="connsiteY0" fmla="*/ 65163 h 130302"/>
                  <a:gd name="connsiteX1" fmla="*/ 65151 w 130302"/>
                  <a:gd name="connsiteY1" fmla="*/ 132371 h 130302"/>
                  <a:gd name="connsiteX2" fmla="*/ 0 w 130302"/>
                  <a:gd name="connsiteY2" fmla="*/ 66535 h 130302"/>
                  <a:gd name="connsiteX3" fmla="*/ 64465 w 130302"/>
                  <a:gd name="connsiteY3" fmla="*/ 12 h 130302"/>
                  <a:gd name="connsiteX4" fmla="*/ 132359 w 130302"/>
                  <a:gd name="connsiteY4" fmla="*/ 65163 h 130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302" h="130302">
                    <a:moveTo>
                      <a:pt x="132359" y="65163"/>
                    </a:moveTo>
                    <a:cubicBezTo>
                      <a:pt x="132359" y="102196"/>
                      <a:pt x="101498" y="133057"/>
                      <a:pt x="65151" y="132371"/>
                    </a:cubicBezTo>
                    <a:cubicBezTo>
                      <a:pt x="29489" y="131686"/>
                      <a:pt x="0" y="102196"/>
                      <a:pt x="0" y="66535"/>
                    </a:cubicBezTo>
                    <a:cubicBezTo>
                      <a:pt x="0" y="30187"/>
                      <a:pt x="28118" y="698"/>
                      <a:pt x="64465" y="12"/>
                    </a:cubicBezTo>
                    <a:cubicBezTo>
                      <a:pt x="102184" y="-674"/>
                      <a:pt x="132359" y="28130"/>
                      <a:pt x="132359" y="65163"/>
                    </a:cubicBezTo>
                    <a:close/>
                  </a:path>
                </a:pathLst>
              </a:custGeom>
              <a:solidFill>
                <a:schemeClr val="bg1"/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8" name="Freeform: Shape 51">
                <a:extLst>
                  <a:ext uri="{FF2B5EF4-FFF2-40B4-BE49-F238E27FC236}">
                    <a16:creationId xmlns:a16="http://schemas.microsoft.com/office/drawing/2014/main" id="{54CE1D99-AEB7-42A4-88FA-6713F8D16218}"/>
                  </a:ext>
                </a:extLst>
              </p:cNvPr>
              <p:cNvSpPr/>
              <p:nvPr/>
            </p:nvSpPr>
            <p:spPr>
              <a:xfrm rot="19931640" flipH="1">
                <a:off x="8043551" y="3607496"/>
                <a:ext cx="197809" cy="1198955"/>
              </a:xfrm>
              <a:custGeom>
                <a:avLst/>
                <a:gdLst>
                  <a:gd name="connsiteX0" fmla="*/ 31309 w 197809"/>
                  <a:gd name="connsiteY0" fmla="*/ 0 h 1198955"/>
                  <a:gd name="connsiteX1" fmla="*/ 8623 w 197809"/>
                  <a:gd name="connsiteY1" fmla="*/ 96358 h 1198955"/>
                  <a:gd name="connsiteX2" fmla="*/ 0 w 197809"/>
                  <a:gd name="connsiteY2" fmla="*/ 226395 h 1198955"/>
                  <a:gd name="connsiteX3" fmla="*/ 143760 w 197809"/>
                  <a:gd name="connsiteY3" fmla="*/ 1179118 h 1198955"/>
                  <a:gd name="connsiteX4" fmla="*/ 197367 w 197809"/>
                  <a:gd name="connsiteY4" fmla="*/ 1176683 h 1198955"/>
                  <a:gd name="connsiteX5" fmla="*/ 116958 w 197809"/>
                  <a:gd name="connsiteY5" fmla="*/ 812404 h 1198955"/>
                  <a:gd name="connsiteX6" fmla="*/ 51170 w 197809"/>
                  <a:gd name="connsiteY6" fmla="*/ 176444 h 1198955"/>
                  <a:gd name="connsiteX7" fmla="*/ 54101 w 197809"/>
                  <a:gd name="connsiteY7" fmla="*/ 106809 h 1198955"/>
                  <a:gd name="connsiteX8" fmla="*/ 61676 w 197809"/>
                  <a:gd name="connsiteY8" fmla="*/ 57582 h 1198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7809" h="1198955">
                    <a:moveTo>
                      <a:pt x="31309" y="0"/>
                    </a:moveTo>
                    <a:lnTo>
                      <a:pt x="8623" y="96358"/>
                    </a:lnTo>
                    <a:cubicBezTo>
                      <a:pt x="2589" y="138981"/>
                      <a:pt x="0" y="182536"/>
                      <a:pt x="0" y="226395"/>
                    </a:cubicBezTo>
                    <a:cubicBezTo>
                      <a:pt x="0" y="551685"/>
                      <a:pt x="77971" y="864793"/>
                      <a:pt x="143760" y="1179118"/>
                    </a:cubicBezTo>
                    <a:cubicBezTo>
                      <a:pt x="165691" y="1207140"/>
                      <a:pt x="202240" y="1204703"/>
                      <a:pt x="197367" y="1176683"/>
                    </a:cubicBezTo>
                    <a:cubicBezTo>
                      <a:pt x="176656" y="1063378"/>
                      <a:pt x="137668" y="925709"/>
                      <a:pt x="116958" y="812404"/>
                    </a:cubicBezTo>
                    <a:cubicBezTo>
                      <a:pt x="77972" y="602855"/>
                      <a:pt x="52387" y="390868"/>
                      <a:pt x="51170" y="176444"/>
                    </a:cubicBezTo>
                    <a:cubicBezTo>
                      <a:pt x="51170" y="152991"/>
                      <a:pt x="52007" y="129767"/>
                      <a:pt x="54101" y="106809"/>
                    </a:cubicBezTo>
                    <a:lnTo>
                      <a:pt x="61676" y="57582"/>
                    </a:lnTo>
                    <a:close/>
                  </a:path>
                </a:pathLst>
              </a:custGeom>
              <a:solidFill>
                <a:schemeClr val="tx1"/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90" name="Group 52">
                <a:extLst>
                  <a:ext uri="{FF2B5EF4-FFF2-40B4-BE49-F238E27FC236}">
                    <a16:creationId xmlns:a16="http://schemas.microsoft.com/office/drawing/2014/main" id="{0C2087F4-CDD1-47F1-9887-5E77DEDF4B76}"/>
                  </a:ext>
                </a:extLst>
              </p:cNvPr>
              <p:cNvGrpSpPr/>
              <p:nvPr/>
            </p:nvGrpSpPr>
            <p:grpSpPr>
              <a:xfrm rot="20643887">
                <a:off x="6825563" y="3698606"/>
                <a:ext cx="884412" cy="1582816"/>
                <a:chOff x="6911434" y="4294138"/>
                <a:chExt cx="755804" cy="1352649"/>
              </a:xfrm>
            </p:grpSpPr>
            <p:sp>
              <p:nvSpPr>
                <p:cNvPr id="93" name="Freeform: Shape 53">
                  <a:extLst>
                    <a:ext uri="{FF2B5EF4-FFF2-40B4-BE49-F238E27FC236}">
                      <a16:creationId xmlns:a16="http://schemas.microsoft.com/office/drawing/2014/main" id="{C1416F32-7835-43BF-AA4A-2988222D1144}"/>
                    </a:ext>
                  </a:extLst>
                </p:cNvPr>
                <p:cNvSpPr/>
                <p:nvPr/>
              </p:nvSpPr>
              <p:spPr>
                <a:xfrm rot="19931640" flipH="1">
                  <a:off x="7411391" y="4964510"/>
                  <a:ext cx="255847" cy="548243"/>
                </a:xfrm>
                <a:custGeom>
                  <a:avLst/>
                  <a:gdLst>
                    <a:gd name="connsiteX0" fmla="*/ 0 w 144018"/>
                    <a:gd name="connsiteY0" fmla="*/ 4566 h 308610"/>
                    <a:gd name="connsiteX1" fmla="*/ 19888 w 144018"/>
                    <a:gd name="connsiteY1" fmla="*/ 7309 h 308610"/>
                    <a:gd name="connsiteX2" fmla="*/ 28804 w 144018"/>
                    <a:gd name="connsiteY2" fmla="*/ 73146 h 308610"/>
                    <a:gd name="connsiteX3" fmla="*/ 75438 w 144018"/>
                    <a:gd name="connsiteY3" fmla="*/ 239109 h 308610"/>
                    <a:gd name="connsiteX4" fmla="*/ 104242 w 144018"/>
                    <a:gd name="connsiteY4" fmla="*/ 280943 h 308610"/>
                    <a:gd name="connsiteX5" fmla="*/ 143332 w 144018"/>
                    <a:gd name="connsiteY5" fmla="*/ 297402 h 308610"/>
                    <a:gd name="connsiteX6" fmla="*/ 143332 w 144018"/>
                    <a:gd name="connsiteY6" fmla="*/ 314547 h 308610"/>
                    <a:gd name="connsiteX7" fmla="*/ 60350 w 144018"/>
                    <a:gd name="connsiteY7" fmla="*/ 243910 h 308610"/>
                    <a:gd name="connsiteX8" fmla="*/ 4115 w 144018"/>
                    <a:gd name="connsiteY8" fmla="*/ 29940 h 308610"/>
                    <a:gd name="connsiteX9" fmla="*/ 0 w 144018"/>
                    <a:gd name="connsiteY9" fmla="*/ 4566 h 308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44018" h="308610">
                      <a:moveTo>
                        <a:pt x="0" y="4566"/>
                      </a:moveTo>
                      <a:cubicBezTo>
                        <a:pt x="9601" y="-3664"/>
                        <a:pt x="13716" y="451"/>
                        <a:pt x="19888" y="7309"/>
                      </a:cubicBezTo>
                      <a:cubicBezTo>
                        <a:pt x="21260" y="32684"/>
                        <a:pt x="24689" y="52572"/>
                        <a:pt x="28804" y="73146"/>
                      </a:cubicBezTo>
                      <a:cubicBezTo>
                        <a:pt x="40462" y="129381"/>
                        <a:pt x="58979" y="202762"/>
                        <a:pt x="75438" y="239109"/>
                      </a:cubicBezTo>
                      <a:cubicBezTo>
                        <a:pt x="80924" y="250082"/>
                        <a:pt x="97384" y="274085"/>
                        <a:pt x="104242" y="280943"/>
                      </a:cubicBezTo>
                      <a:cubicBezTo>
                        <a:pt x="114529" y="289173"/>
                        <a:pt x="128930" y="297402"/>
                        <a:pt x="143332" y="297402"/>
                      </a:cubicBezTo>
                      <a:cubicBezTo>
                        <a:pt x="148133" y="302889"/>
                        <a:pt x="148133" y="309061"/>
                        <a:pt x="143332" y="314547"/>
                      </a:cubicBezTo>
                      <a:cubicBezTo>
                        <a:pt x="102184" y="307004"/>
                        <a:pt x="76810" y="280257"/>
                        <a:pt x="60350" y="243910"/>
                      </a:cubicBezTo>
                      <a:cubicBezTo>
                        <a:pt x="31547" y="174644"/>
                        <a:pt x="14402" y="104007"/>
                        <a:pt x="4115" y="29940"/>
                      </a:cubicBezTo>
                      <a:cubicBezTo>
                        <a:pt x="3429" y="21711"/>
                        <a:pt x="2057" y="12110"/>
                        <a:pt x="0" y="4566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94" name="Freeform: Shape 54">
                  <a:extLst>
                    <a:ext uri="{FF2B5EF4-FFF2-40B4-BE49-F238E27FC236}">
                      <a16:creationId xmlns:a16="http://schemas.microsoft.com/office/drawing/2014/main" id="{8E927CA1-F891-4DE4-AD5B-4FC5E8E14ED4}"/>
                    </a:ext>
                  </a:extLst>
                </p:cNvPr>
                <p:cNvSpPr/>
                <p:nvPr/>
              </p:nvSpPr>
              <p:spPr>
                <a:xfrm rot="19931640" flipH="1">
                  <a:off x="7124440" y="5091024"/>
                  <a:ext cx="134015" cy="548243"/>
                </a:xfrm>
                <a:custGeom>
                  <a:avLst/>
                  <a:gdLst>
                    <a:gd name="connsiteX0" fmla="*/ 0 w 75438"/>
                    <a:gd name="connsiteY0" fmla="*/ 9601 h 308610"/>
                    <a:gd name="connsiteX1" fmla="*/ 17145 w 75438"/>
                    <a:gd name="connsiteY1" fmla="*/ 0 h 308610"/>
                    <a:gd name="connsiteX2" fmla="*/ 75438 w 75438"/>
                    <a:gd name="connsiteY2" fmla="*/ 233858 h 308610"/>
                    <a:gd name="connsiteX3" fmla="*/ 75438 w 75438"/>
                    <a:gd name="connsiteY3" fmla="*/ 279121 h 308610"/>
                    <a:gd name="connsiteX4" fmla="*/ 65151 w 75438"/>
                    <a:gd name="connsiteY4" fmla="*/ 311353 h 308610"/>
                    <a:gd name="connsiteX5" fmla="*/ 47320 w 75438"/>
                    <a:gd name="connsiteY5" fmla="*/ 296951 h 308610"/>
                    <a:gd name="connsiteX6" fmla="*/ 61722 w 75438"/>
                    <a:gd name="connsiteY6" fmla="*/ 256489 h 308610"/>
                    <a:gd name="connsiteX7" fmla="*/ 57607 w 75438"/>
                    <a:gd name="connsiteY7" fmla="*/ 225628 h 308610"/>
                    <a:gd name="connsiteX8" fmla="*/ 5487 w 75438"/>
                    <a:gd name="connsiteY8" fmla="*/ 25375 h 308610"/>
                    <a:gd name="connsiteX9" fmla="*/ 0 w 75438"/>
                    <a:gd name="connsiteY9" fmla="*/ 9601 h 308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5438" h="308610">
                      <a:moveTo>
                        <a:pt x="0" y="9601"/>
                      </a:moveTo>
                      <a:cubicBezTo>
                        <a:pt x="6172" y="3429"/>
                        <a:pt x="11659" y="6172"/>
                        <a:pt x="17145" y="0"/>
                      </a:cubicBezTo>
                      <a:cubicBezTo>
                        <a:pt x="45263" y="100127"/>
                        <a:pt x="62408" y="153619"/>
                        <a:pt x="75438" y="233858"/>
                      </a:cubicBezTo>
                      <a:cubicBezTo>
                        <a:pt x="78181" y="248945"/>
                        <a:pt x="78181" y="264033"/>
                        <a:pt x="75438" y="279121"/>
                      </a:cubicBezTo>
                      <a:cubicBezTo>
                        <a:pt x="71323" y="292837"/>
                        <a:pt x="69266" y="297637"/>
                        <a:pt x="65151" y="311353"/>
                      </a:cubicBezTo>
                      <a:cubicBezTo>
                        <a:pt x="56236" y="314782"/>
                        <a:pt x="53493" y="304495"/>
                        <a:pt x="47320" y="296951"/>
                      </a:cubicBezTo>
                      <a:cubicBezTo>
                        <a:pt x="58293" y="285979"/>
                        <a:pt x="61036" y="277749"/>
                        <a:pt x="61722" y="256489"/>
                      </a:cubicBezTo>
                      <a:cubicBezTo>
                        <a:pt x="59665" y="243459"/>
                        <a:pt x="60351" y="233172"/>
                        <a:pt x="57607" y="225628"/>
                      </a:cubicBezTo>
                      <a:cubicBezTo>
                        <a:pt x="44577" y="157734"/>
                        <a:pt x="28804" y="100127"/>
                        <a:pt x="5487" y="25375"/>
                      </a:cubicBezTo>
                      <a:cubicBezTo>
                        <a:pt x="4801" y="21946"/>
                        <a:pt x="2058" y="13030"/>
                        <a:pt x="0" y="9601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9" name="Freeform: Shape 55">
                  <a:extLst>
                    <a:ext uri="{FF2B5EF4-FFF2-40B4-BE49-F238E27FC236}">
                      <a16:creationId xmlns:a16="http://schemas.microsoft.com/office/drawing/2014/main" id="{964E52EA-B873-4447-9ABB-A3973F44F9C0}"/>
                    </a:ext>
                  </a:extLst>
                </p:cNvPr>
                <p:cNvSpPr/>
                <p:nvPr/>
              </p:nvSpPr>
              <p:spPr>
                <a:xfrm rot="19931640" flipH="1">
                  <a:off x="7505153" y="5519552"/>
                  <a:ext cx="48734" cy="48734"/>
                </a:xfrm>
                <a:custGeom>
                  <a:avLst/>
                  <a:gdLst>
                    <a:gd name="connsiteX0" fmla="*/ 0 w 27432"/>
                    <a:gd name="connsiteY0" fmla="*/ 24526 h 27432"/>
                    <a:gd name="connsiteX1" fmla="*/ 0 w 27432"/>
                    <a:gd name="connsiteY1" fmla="*/ 7381 h 27432"/>
                    <a:gd name="connsiteX2" fmla="*/ 30861 w 27432"/>
                    <a:gd name="connsiteY2" fmla="*/ 8067 h 27432"/>
                    <a:gd name="connsiteX3" fmla="*/ 30861 w 27432"/>
                    <a:gd name="connsiteY3" fmla="*/ 23154 h 27432"/>
                    <a:gd name="connsiteX4" fmla="*/ 0 w 27432"/>
                    <a:gd name="connsiteY4" fmla="*/ 24526 h 274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432" h="27432">
                      <a:moveTo>
                        <a:pt x="0" y="24526"/>
                      </a:moveTo>
                      <a:cubicBezTo>
                        <a:pt x="0" y="19040"/>
                        <a:pt x="0" y="12867"/>
                        <a:pt x="0" y="7381"/>
                      </a:cubicBezTo>
                      <a:cubicBezTo>
                        <a:pt x="10287" y="-2906"/>
                        <a:pt x="21260" y="-2220"/>
                        <a:pt x="30861" y="8067"/>
                      </a:cubicBezTo>
                      <a:cubicBezTo>
                        <a:pt x="35662" y="12867"/>
                        <a:pt x="34976" y="18354"/>
                        <a:pt x="30861" y="23154"/>
                      </a:cubicBezTo>
                      <a:cubicBezTo>
                        <a:pt x="21260" y="34127"/>
                        <a:pt x="10287" y="34127"/>
                        <a:pt x="0" y="24526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1" name="Freeform: Shape 56">
                  <a:extLst>
                    <a:ext uri="{FF2B5EF4-FFF2-40B4-BE49-F238E27FC236}">
                      <a16:creationId xmlns:a16="http://schemas.microsoft.com/office/drawing/2014/main" id="{60518F56-1688-4383-9FF9-2451C8CA7B1D}"/>
                    </a:ext>
                  </a:extLst>
                </p:cNvPr>
                <p:cNvSpPr/>
                <p:nvPr/>
              </p:nvSpPr>
              <p:spPr>
                <a:xfrm rot="19931640" flipH="1">
                  <a:off x="7277561" y="5585872"/>
                  <a:ext cx="60915" cy="60915"/>
                </a:xfrm>
                <a:custGeom>
                  <a:avLst/>
                  <a:gdLst>
                    <a:gd name="connsiteX0" fmla="*/ 16088 w 34290"/>
                    <a:gd name="connsiteY0" fmla="*/ 0 h 34290"/>
                    <a:gd name="connsiteX1" fmla="*/ 38719 w 34290"/>
                    <a:gd name="connsiteY1" fmla="*/ 6172 h 34290"/>
                    <a:gd name="connsiteX2" fmla="*/ 18831 w 34290"/>
                    <a:gd name="connsiteY2" fmla="*/ 35662 h 34290"/>
                    <a:gd name="connsiteX3" fmla="*/ 314 w 34290"/>
                    <a:gd name="connsiteY3" fmla="*/ 28804 h 34290"/>
                    <a:gd name="connsiteX4" fmla="*/ 16088 w 34290"/>
                    <a:gd name="connsiteY4" fmla="*/ 0 h 34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290" h="34290">
                      <a:moveTo>
                        <a:pt x="16088" y="0"/>
                      </a:moveTo>
                      <a:cubicBezTo>
                        <a:pt x="23631" y="1372"/>
                        <a:pt x="32547" y="-686"/>
                        <a:pt x="38719" y="6172"/>
                      </a:cubicBezTo>
                      <a:cubicBezTo>
                        <a:pt x="40776" y="17145"/>
                        <a:pt x="32547" y="34290"/>
                        <a:pt x="18831" y="35662"/>
                      </a:cubicBezTo>
                      <a:cubicBezTo>
                        <a:pt x="11973" y="36347"/>
                        <a:pt x="2372" y="39091"/>
                        <a:pt x="314" y="28804"/>
                      </a:cubicBezTo>
                      <a:cubicBezTo>
                        <a:pt x="-1057" y="19202"/>
                        <a:pt x="1686" y="2057"/>
                        <a:pt x="16088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2" name="Freeform: Shape 57">
                  <a:extLst>
                    <a:ext uri="{FF2B5EF4-FFF2-40B4-BE49-F238E27FC236}">
                      <a16:creationId xmlns:a16="http://schemas.microsoft.com/office/drawing/2014/main" id="{FAAF9A20-E437-4025-8713-0B32AB933981}"/>
                    </a:ext>
                  </a:extLst>
                </p:cNvPr>
                <p:cNvSpPr/>
                <p:nvPr/>
              </p:nvSpPr>
              <p:spPr>
                <a:xfrm rot="19931640" flipH="1">
                  <a:off x="6911434" y="4294138"/>
                  <a:ext cx="653615" cy="767278"/>
                </a:xfrm>
                <a:custGeom>
                  <a:avLst/>
                  <a:gdLst>
                    <a:gd name="connsiteX0" fmla="*/ 196 w 349758"/>
                    <a:gd name="connsiteY0" fmla="*/ 0 h 445770"/>
                    <a:gd name="connsiteX1" fmla="*/ 119525 w 349758"/>
                    <a:gd name="connsiteY1" fmla="*/ 109042 h 445770"/>
                    <a:gd name="connsiteX2" fmla="*/ 153815 w 349758"/>
                    <a:gd name="connsiteY2" fmla="*/ 161163 h 445770"/>
                    <a:gd name="connsiteX3" fmla="*/ 181247 w 349758"/>
                    <a:gd name="connsiteY3" fmla="*/ 189967 h 445770"/>
                    <a:gd name="connsiteX4" fmla="*/ 226510 w 349758"/>
                    <a:gd name="connsiteY4" fmla="*/ 200254 h 445770"/>
                    <a:gd name="connsiteX5" fmla="*/ 293033 w 349758"/>
                    <a:gd name="connsiteY5" fmla="*/ 270891 h 445770"/>
                    <a:gd name="connsiteX6" fmla="*/ 351326 w 349758"/>
                    <a:gd name="connsiteY6" fmla="*/ 407365 h 445770"/>
                    <a:gd name="connsiteX7" fmla="*/ 333495 w 349758"/>
                    <a:gd name="connsiteY7" fmla="*/ 425196 h 445770"/>
                    <a:gd name="connsiteX8" fmla="*/ 274516 w 349758"/>
                    <a:gd name="connsiteY8" fmla="*/ 291465 h 445770"/>
                    <a:gd name="connsiteX9" fmla="*/ 197707 w 349758"/>
                    <a:gd name="connsiteY9" fmla="*/ 216027 h 445770"/>
                    <a:gd name="connsiteX10" fmla="*/ 146957 w 349758"/>
                    <a:gd name="connsiteY10" fmla="*/ 228371 h 445770"/>
                    <a:gd name="connsiteX11" fmla="*/ 101009 w 349758"/>
                    <a:gd name="connsiteY11" fmla="*/ 369646 h 445770"/>
                    <a:gd name="connsiteX12" fmla="*/ 114725 w 349758"/>
                    <a:gd name="connsiteY12" fmla="*/ 447142 h 445770"/>
                    <a:gd name="connsiteX13" fmla="*/ 92779 w 349758"/>
                    <a:gd name="connsiteY13" fmla="*/ 445770 h 445770"/>
                    <a:gd name="connsiteX14" fmla="*/ 71519 w 349758"/>
                    <a:gd name="connsiteY14" fmla="*/ 350444 h 445770"/>
                    <a:gd name="connsiteX15" fmla="*/ 132556 w 349758"/>
                    <a:gd name="connsiteY15" fmla="*/ 205054 h 445770"/>
                    <a:gd name="connsiteX16" fmla="*/ 128441 w 349758"/>
                    <a:gd name="connsiteY16" fmla="*/ 176251 h 445770"/>
                    <a:gd name="connsiteX17" fmla="*/ 107181 w 349758"/>
                    <a:gd name="connsiteY17" fmla="*/ 137846 h 445770"/>
                    <a:gd name="connsiteX18" fmla="*/ 35858 w 349758"/>
                    <a:gd name="connsiteY18" fmla="*/ 63779 h 445770"/>
                    <a:gd name="connsiteX19" fmla="*/ 7740 w 349758"/>
                    <a:gd name="connsiteY19" fmla="*/ 38405 h 445770"/>
                    <a:gd name="connsiteX20" fmla="*/ 196 w 349758"/>
                    <a:gd name="connsiteY20" fmla="*/ 0 h 445770"/>
                    <a:gd name="connsiteX0" fmla="*/ 9624 w 360810"/>
                    <a:gd name="connsiteY0" fmla="*/ 4565 h 454288"/>
                    <a:gd name="connsiteX1" fmla="*/ 128953 w 360810"/>
                    <a:gd name="connsiteY1" fmla="*/ 113607 h 454288"/>
                    <a:gd name="connsiteX2" fmla="*/ 163243 w 360810"/>
                    <a:gd name="connsiteY2" fmla="*/ 165728 h 454288"/>
                    <a:gd name="connsiteX3" fmla="*/ 190675 w 360810"/>
                    <a:gd name="connsiteY3" fmla="*/ 194532 h 454288"/>
                    <a:gd name="connsiteX4" fmla="*/ 235938 w 360810"/>
                    <a:gd name="connsiteY4" fmla="*/ 204819 h 454288"/>
                    <a:gd name="connsiteX5" fmla="*/ 302461 w 360810"/>
                    <a:gd name="connsiteY5" fmla="*/ 275456 h 454288"/>
                    <a:gd name="connsiteX6" fmla="*/ 360754 w 360810"/>
                    <a:gd name="connsiteY6" fmla="*/ 411930 h 454288"/>
                    <a:gd name="connsiteX7" fmla="*/ 342923 w 360810"/>
                    <a:gd name="connsiteY7" fmla="*/ 429761 h 454288"/>
                    <a:gd name="connsiteX8" fmla="*/ 283944 w 360810"/>
                    <a:gd name="connsiteY8" fmla="*/ 296030 h 454288"/>
                    <a:gd name="connsiteX9" fmla="*/ 207135 w 360810"/>
                    <a:gd name="connsiteY9" fmla="*/ 220592 h 454288"/>
                    <a:gd name="connsiteX10" fmla="*/ 156385 w 360810"/>
                    <a:gd name="connsiteY10" fmla="*/ 232936 h 454288"/>
                    <a:gd name="connsiteX11" fmla="*/ 110437 w 360810"/>
                    <a:gd name="connsiteY11" fmla="*/ 374211 h 454288"/>
                    <a:gd name="connsiteX12" fmla="*/ 124153 w 360810"/>
                    <a:gd name="connsiteY12" fmla="*/ 451707 h 454288"/>
                    <a:gd name="connsiteX13" fmla="*/ 102207 w 360810"/>
                    <a:gd name="connsiteY13" fmla="*/ 450335 h 454288"/>
                    <a:gd name="connsiteX14" fmla="*/ 80947 w 360810"/>
                    <a:gd name="connsiteY14" fmla="*/ 355009 h 454288"/>
                    <a:gd name="connsiteX15" fmla="*/ 141984 w 360810"/>
                    <a:gd name="connsiteY15" fmla="*/ 209619 h 454288"/>
                    <a:gd name="connsiteX16" fmla="*/ 137869 w 360810"/>
                    <a:gd name="connsiteY16" fmla="*/ 180816 h 454288"/>
                    <a:gd name="connsiteX17" fmla="*/ 116609 w 360810"/>
                    <a:gd name="connsiteY17" fmla="*/ 142411 h 454288"/>
                    <a:gd name="connsiteX18" fmla="*/ 45286 w 360810"/>
                    <a:gd name="connsiteY18" fmla="*/ 68344 h 454288"/>
                    <a:gd name="connsiteX19" fmla="*/ 17168 w 360810"/>
                    <a:gd name="connsiteY19" fmla="*/ 42970 h 454288"/>
                    <a:gd name="connsiteX20" fmla="*/ 8233 w 360810"/>
                    <a:gd name="connsiteY20" fmla="*/ 22698 h 454288"/>
                    <a:gd name="connsiteX21" fmla="*/ 9624 w 360810"/>
                    <a:gd name="connsiteY21" fmla="*/ 4565 h 454288"/>
                    <a:gd name="connsiteX0" fmla="*/ 17456 w 368642"/>
                    <a:gd name="connsiteY0" fmla="*/ 3522 h 453245"/>
                    <a:gd name="connsiteX1" fmla="*/ 136785 w 368642"/>
                    <a:gd name="connsiteY1" fmla="*/ 112564 h 453245"/>
                    <a:gd name="connsiteX2" fmla="*/ 171075 w 368642"/>
                    <a:gd name="connsiteY2" fmla="*/ 164685 h 453245"/>
                    <a:gd name="connsiteX3" fmla="*/ 198507 w 368642"/>
                    <a:gd name="connsiteY3" fmla="*/ 193489 h 453245"/>
                    <a:gd name="connsiteX4" fmla="*/ 243770 w 368642"/>
                    <a:gd name="connsiteY4" fmla="*/ 203776 h 453245"/>
                    <a:gd name="connsiteX5" fmla="*/ 310293 w 368642"/>
                    <a:gd name="connsiteY5" fmla="*/ 274413 h 453245"/>
                    <a:gd name="connsiteX6" fmla="*/ 368586 w 368642"/>
                    <a:gd name="connsiteY6" fmla="*/ 410887 h 453245"/>
                    <a:gd name="connsiteX7" fmla="*/ 350755 w 368642"/>
                    <a:gd name="connsiteY7" fmla="*/ 428718 h 453245"/>
                    <a:gd name="connsiteX8" fmla="*/ 291776 w 368642"/>
                    <a:gd name="connsiteY8" fmla="*/ 294987 h 453245"/>
                    <a:gd name="connsiteX9" fmla="*/ 214967 w 368642"/>
                    <a:gd name="connsiteY9" fmla="*/ 219549 h 453245"/>
                    <a:gd name="connsiteX10" fmla="*/ 164217 w 368642"/>
                    <a:gd name="connsiteY10" fmla="*/ 231893 h 453245"/>
                    <a:gd name="connsiteX11" fmla="*/ 118269 w 368642"/>
                    <a:gd name="connsiteY11" fmla="*/ 373168 h 453245"/>
                    <a:gd name="connsiteX12" fmla="*/ 131985 w 368642"/>
                    <a:gd name="connsiteY12" fmla="*/ 450664 h 453245"/>
                    <a:gd name="connsiteX13" fmla="*/ 110039 w 368642"/>
                    <a:gd name="connsiteY13" fmla="*/ 449292 h 453245"/>
                    <a:gd name="connsiteX14" fmla="*/ 88779 w 368642"/>
                    <a:gd name="connsiteY14" fmla="*/ 353966 h 453245"/>
                    <a:gd name="connsiteX15" fmla="*/ 149816 w 368642"/>
                    <a:gd name="connsiteY15" fmla="*/ 208576 h 453245"/>
                    <a:gd name="connsiteX16" fmla="*/ 145701 w 368642"/>
                    <a:gd name="connsiteY16" fmla="*/ 179773 h 453245"/>
                    <a:gd name="connsiteX17" fmla="*/ 124441 w 368642"/>
                    <a:gd name="connsiteY17" fmla="*/ 141368 h 453245"/>
                    <a:gd name="connsiteX18" fmla="*/ 53118 w 368642"/>
                    <a:gd name="connsiteY18" fmla="*/ 67301 h 453245"/>
                    <a:gd name="connsiteX19" fmla="*/ 25000 w 368642"/>
                    <a:gd name="connsiteY19" fmla="*/ 41927 h 453245"/>
                    <a:gd name="connsiteX20" fmla="*/ 761 w 368642"/>
                    <a:gd name="connsiteY20" fmla="*/ 33027 h 453245"/>
                    <a:gd name="connsiteX21" fmla="*/ 17456 w 368642"/>
                    <a:gd name="connsiteY21" fmla="*/ 3522 h 453245"/>
                    <a:gd name="connsiteX0" fmla="*/ 35749 w 367948"/>
                    <a:gd name="connsiteY0" fmla="*/ 4556 h 442990"/>
                    <a:gd name="connsiteX1" fmla="*/ 136091 w 367948"/>
                    <a:gd name="connsiteY1" fmla="*/ 102309 h 442990"/>
                    <a:gd name="connsiteX2" fmla="*/ 170381 w 367948"/>
                    <a:gd name="connsiteY2" fmla="*/ 154430 h 442990"/>
                    <a:gd name="connsiteX3" fmla="*/ 197813 w 367948"/>
                    <a:gd name="connsiteY3" fmla="*/ 183234 h 442990"/>
                    <a:gd name="connsiteX4" fmla="*/ 243076 w 367948"/>
                    <a:gd name="connsiteY4" fmla="*/ 193521 h 442990"/>
                    <a:gd name="connsiteX5" fmla="*/ 309599 w 367948"/>
                    <a:gd name="connsiteY5" fmla="*/ 264158 h 442990"/>
                    <a:gd name="connsiteX6" fmla="*/ 367892 w 367948"/>
                    <a:gd name="connsiteY6" fmla="*/ 400632 h 442990"/>
                    <a:gd name="connsiteX7" fmla="*/ 350061 w 367948"/>
                    <a:gd name="connsiteY7" fmla="*/ 418463 h 442990"/>
                    <a:gd name="connsiteX8" fmla="*/ 291082 w 367948"/>
                    <a:gd name="connsiteY8" fmla="*/ 284732 h 442990"/>
                    <a:gd name="connsiteX9" fmla="*/ 214273 w 367948"/>
                    <a:gd name="connsiteY9" fmla="*/ 209294 h 442990"/>
                    <a:gd name="connsiteX10" fmla="*/ 163523 w 367948"/>
                    <a:gd name="connsiteY10" fmla="*/ 221638 h 442990"/>
                    <a:gd name="connsiteX11" fmla="*/ 117575 w 367948"/>
                    <a:gd name="connsiteY11" fmla="*/ 362913 h 442990"/>
                    <a:gd name="connsiteX12" fmla="*/ 131291 w 367948"/>
                    <a:gd name="connsiteY12" fmla="*/ 440409 h 442990"/>
                    <a:gd name="connsiteX13" fmla="*/ 109345 w 367948"/>
                    <a:gd name="connsiteY13" fmla="*/ 439037 h 442990"/>
                    <a:gd name="connsiteX14" fmla="*/ 88085 w 367948"/>
                    <a:gd name="connsiteY14" fmla="*/ 343711 h 442990"/>
                    <a:gd name="connsiteX15" fmla="*/ 149122 w 367948"/>
                    <a:gd name="connsiteY15" fmla="*/ 198321 h 442990"/>
                    <a:gd name="connsiteX16" fmla="*/ 145007 w 367948"/>
                    <a:gd name="connsiteY16" fmla="*/ 169518 h 442990"/>
                    <a:gd name="connsiteX17" fmla="*/ 123747 w 367948"/>
                    <a:gd name="connsiteY17" fmla="*/ 131113 h 442990"/>
                    <a:gd name="connsiteX18" fmla="*/ 52424 w 367948"/>
                    <a:gd name="connsiteY18" fmla="*/ 57046 h 442990"/>
                    <a:gd name="connsiteX19" fmla="*/ 24306 w 367948"/>
                    <a:gd name="connsiteY19" fmla="*/ 31672 h 442990"/>
                    <a:gd name="connsiteX20" fmla="*/ 67 w 367948"/>
                    <a:gd name="connsiteY20" fmla="*/ 22772 h 442990"/>
                    <a:gd name="connsiteX21" fmla="*/ 35749 w 367948"/>
                    <a:gd name="connsiteY21" fmla="*/ 4556 h 442990"/>
                    <a:gd name="connsiteX0" fmla="*/ 35721 w 367920"/>
                    <a:gd name="connsiteY0" fmla="*/ 867 h 439301"/>
                    <a:gd name="connsiteX1" fmla="*/ 136063 w 367920"/>
                    <a:gd name="connsiteY1" fmla="*/ 98620 h 439301"/>
                    <a:gd name="connsiteX2" fmla="*/ 170353 w 367920"/>
                    <a:gd name="connsiteY2" fmla="*/ 150741 h 439301"/>
                    <a:gd name="connsiteX3" fmla="*/ 197785 w 367920"/>
                    <a:gd name="connsiteY3" fmla="*/ 179545 h 439301"/>
                    <a:gd name="connsiteX4" fmla="*/ 243048 w 367920"/>
                    <a:gd name="connsiteY4" fmla="*/ 189832 h 439301"/>
                    <a:gd name="connsiteX5" fmla="*/ 309571 w 367920"/>
                    <a:gd name="connsiteY5" fmla="*/ 260469 h 439301"/>
                    <a:gd name="connsiteX6" fmla="*/ 367864 w 367920"/>
                    <a:gd name="connsiteY6" fmla="*/ 396943 h 439301"/>
                    <a:gd name="connsiteX7" fmla="*/ 350033 w 367920"/>
                    <a:gd name="connsiteY7" fmla="*/ 414774 h 439301"/>
                    <a:gd name="connsiteX8" fmla="*/ 291054 w 367920"/>
                    <a:gd name="connsiteY8" fmla="*/ 281043 h 439301"/>
                    <a:gd name="connsiteX9" fmla="*/ 214245 w 367920"/>
                    <a:gd name="connsiteY9" fmla="*/ 205605 h 439301"/>
                    <a:gd name="connsiteX10" fmla="*/ 163495 w 367920"/>
                    <a:gd name="connsiteY10" fmla="*/ 217949 h 439301"/>
                    <a:gd name="connsiteX11" fmla="*/ 117547 w 367920"/>
                    <a:gd name="connsiteY11" fmla="*/ 359224 h 439301"/>
                    <a:gd name="connsiteX12" fmla="*/ 131263 w 367920"/>
                    <a:gd name="connsiteY12" fmla="*/ 436720 h 439301"/>
                    <a:gd name="connsiteX13" fmla="*/ 109317 w 367920"/>
                    <a:gd name="connsiteY13" fmla="*/ 435348 h 439301"/>
                    <a:gd name="connsiteX14" fmla="*/ 88057 w 367920"/>
                    <a:gd name="connsiteY14" fmla="*/ 340022 h 439301"/>
                    <a:gd name="connsiteX15" fmla="*/ 149094 w 367920"/>
                    <a:gd name="connsiteY15" fmla="*/ 194632 h 439301"/>
                    <a:gd name="connsiteX16" fmla="*/ 144979 w 367920"/>
                    <a:gd name="connsiteY16" fmla="*/ 165829 h 439301"/>
                    <a:gd name="connsiteX17" fmla="*/ 123719 w 367920"/>
                    <a:gd name="connsiteY17" fmla="*/ 127424 h 439301"/>
                    <a:gd name="connsiteX18" fmla="*/ 52396 w 367920"/>
                    <a:gd name="connsiteY18" fmla="*/ 53357 h 439301"/>
                    <a:gd name="connsiteX19" fmla="*/ 24278 w 367920"/>
                    <a:gd name="connsiteY19" fmla="*/ 27983 h 439301"/>
                    <a:gd name="connsiteX20" fmla="*/ 39 w 367920"/>
                    <a:gd name="connsiteY20" fmla="*/ 19083 h 439301"/>
                    <a:gd name="connsiteX21" fmla="*/ 35721 w 367920"/>
                    <a:gd name="connsiteY21" fmla="*/ 867 h 439301"/>
                    <a:gd name="connsiteX0" fmla="*/ 48827 w 367908"/>
                    <a:gd name="connsiteY0" fmla="*/ 1999 h 428436"/>
                    <a:gd name="connsiteX1" fmla="*/ 136051 w 367908"/>
                    <a:gd name="connsiteY1" fmla="*/ 87755 h 428436"/>
                    <a:gd name="connsiteX2" fmla="*/ 170341 w 367908"/>
                    <a:gd name="connsiteY2" fmla="*/ 139876 h 428436"/>
                    <a:gd name="connsiteX3" fmla="*/ 197773 w 367908"/>
                    <a:gd name="connsiteY3" fmla="*/ 168680 h 428436"/>
                    <a:gd name="connsiteX4" fmla="*/ 243036 w 367908"/>
                    <a:gd name="connsiteY4" fmla="*/ 178967 h 428436"/>
                    <a:gd name="connsiteX5" fmla="*/ 309559 w 367908"/>
                    <a:gd name="connsiteY5" fmla="*/ 249604 h 428436"/>
                    <a:gd name="connsiteX6" fmla="*/ 367852 w 367908"/>
                    <a:gd name="connsiteY6" fmla="*/ 386078 h 428436"/>
                    <a:gd name="connsiteX7" fmla="*/ 350021 w 367908"/>
                    <a:gd name="connsiteY7" fmla="*/ 403909 h 428436"/>
                    <a:gd name="connsiteX8" fmla="*/ 291042 w 367908"/>
                    <a:gd name="connsiteY8" fmla="*/ 270178 h 428436"/>
                    <a:gd name="connsiteX9" fmla="*/ 214233 w 367908"/>
                    <a:gd name="connsiteY9" fmla="*/ 194740 h 428436"/>
                    <a:gd name="connsiteX10" fmla="*/ 163483 w 367908"/>
                    <a:gd name="connsiteY10" fmla="*/ 207084 h 428436"/>
                    <a:gd name="connsiteX11" fmla="*/ 117535 w 367908"/>
                    <a:gd name="connsiteY11" fmla="*/ 348359 h 428436"/>
                    <a:gd name="connsiteX12" fmla="*/ 131251 w 367908"/>
                    <a:gd name="connsiteY12" fmla="*/ 425855 h 428436"/>
                    <a:gd name="connsiteX13" fmla="*/ 109305 w 367908"/>
                    <a:gd name="connsiteY13" fmla="*/ 424483 h 428436"/>
                    <a:gd name="connsiteX14" fmla="*/ 88045 w 367908"/>
                    <a:gd name="connsiteY14" fmla="*/ 329157 h 428436"/>
                    <a:gd name="connsiteX15" fmla="*/ 149082 w 367908"/>
                    <a:gd name="connsiteY15" fmla="*/ 183767 h 428436"/>
                    <a:gd name="connsiteX16" fmla="*/ 144967 w 367908"/>
                    <a:gd name="connsiteY16" fmla="*/ 154964 h 428436"/>
                    <a:gd name="connsiteX17" fmla="*/ 123707 w 367908"/>
                    <a:gd name="connsiteY17" fmla="*/ 116559 h 428436"/>
                    <a:gd name="connsiteX18" fmla="*/ 52384 w 367908"/>
                    <a:gd name="connsiteY18" fmla="*/ 42492 h 428436"/>
                    <a:gd name="connsiteX19" fmla="*/ 24266 w 367908"/>
                    <a:gd name="connsiteY19" fmla="*/ 17118 h 428436"/>
                    <a:gd name="connsiteX20" fmla="*/ 27 w 367908"/>
                    <a:gd name="connsiteY20" fmla="*/ 8218 h 428436"/>
                    <a:gd name="connsiteX21" fmla="*/ 48827 w 367908"/>
                    <a:gd name="connsiteY21" fmla="*/ 1999 h 428436"/>
                    <a:gd name="connsiteX0" fmla="*/ 48827 w 367908"/>
                    <a:gd name="connsiteY0" fmla="*/ 1999 h 428436"/>
                    <a:gd name="connsiteX1" fmla="*/ 136051 w 367908"/>
                    <a:gd name="connsiteY1" fmla="*/ 87755 h 428436"/>
                    <a:gd name="connsiteX2" fmla="*/ 170341 w 367908"/>
                    <a:gd name="connsiteY2" fmla="*/ 139876 h 428436"/>
                    <a:gd name="connsiteX3" fmla="*/ 197773 w 367908"/>
                    <a:gd name="connsiteY3" fmla="*/ 168680 h 428436"/>
                    <a:gd name="connsiteX4" fmla="*/ 243036 w 367908"/>
                    <a:gd name="connsiteY4" fmla="*/ 178967 h 428436"/>
                    <a:gd name="connsiteX5" fmla="*/ 309559 w 367908"/>
                    <a:gd name="connsiteY5" fmla="*/ 249604 h 428436"/>
                    <a:gd name="connsiteX6" fmla="*/ 367852 w 367908"/>
                    <a:gd name="connsiteY6" fmla="*/ 386078 h 428436"/>
                    <a:gd name="connsiteX7" fmla="*/ 350021 w 367908"/>
                    <a:gd name="connsiteY7" fmla="*/ 403909 h 428436"/>
                    <a:gd name="connsiteX8" fmla="*/ 291042 w 367908"/>
                    <a:gd name="connsiteY8" fmla="*/ 270178 h 428436"/>
                    <a:gd name="connsiteX9" fmla="*/ 214233 w 367908"/>
                    <a:gd name="connsiteY9" fmla="*/ 194740 h 428436"/>
                    <a:gd name="connsiteX10" fmla="*/ 163483 w 367908"/>
                    <a:gd name="connsiteY10" fmla="*/ 207084 h 428436"/>
                    <a:gd name="connsiteX11" fmla="*/ 117535 w 367908"/>
                    <a:gd name="connsiteY11" fmla="*/ 348359 h 428436"/>
                    <a:gd name="connsiteX12" fmla="*/ 131251 w 367908"/>
                    <a:gd name="connsiteY12" fmla="*/ 425855 h 428436"/>
                    <a:gd name="connsiteX13" fmla="*/ 109305 w 367908"/>
                    <a:gd name="connsiteY13" fmla="*/ 424483 h 428436"/>
                    <a:gd name="connsiteX14" fmla="*/ 88045 w 367908"/>
                    <a:gd name="connsiteY14" fmla="*/ 329157 h 428436"/>
                    <a:gd name="connsiteX15" fmla="*/ 149082 w 367908"/>
                    <a:gd name="connsiteY15" fmla="*/ 183767 h 428436"/>
                    <a:gd name="connsiteX16" fmla="*/ 144967 w 367908"/>
                    <a:gd name="connsiteY16" fmla="*/ 154964 h 428436"/>
                    <a:gd name="connsiteX17" fmla="*/ 123707 w 367908"/>
                    <a:gd name="connsiteY17" fmla="*/ 116559 h 428436"/>
                    <a:gd name="connsiteX18" fmla="*/ 52384 w 367908"/>
                    <a:gd name="connsiteY18" fmla="*/ 42492 h 428436"/>
                    <a:gd name="connsiteX19" fmla="*/ 24266 w 367908"/>
                    <a:gd name="connsiteY19" fmla="*/ 17118 h 428436"/>
                    <a:gd name="connsiteX20" fmla="*/ 27 w 367908"/>
                    <a:gd name="connsiteY20" fmla="*/ 8218 h 428436"/>
                    <a:gd name="connsiteX21" fmla="*/ 48827 w 367908"/>
                    <a:gd name="connsiteY21" fmla="*/ 1999 h 428436"/>
                    <a:gd name="connsiteX0" fmla="*/ 48843 w 367924"/>
                    <a:gd name="connsiteY0" fmla="*/ 5470 h 431907"/>
                    <a:gd name="connsiteX1" fmla="*/ 136067 w 367924"/>
                    <a:gd name="connsiteY1" fmla="*/ 91226 h 431907"/>
                    <a:gd name="connsiteX2" fmla="*/ 170357 w 367924"/>
                    <a:gd name="connsiteY2" fmla="*/ 143347 h 431907"/>
                    <a:gd name="connsiteX3" fmla="*/ 197789 w 367924"/>
                    <a:gd name="connsiteY3" fmla="*/ 172151 h 431907"/>
                    <a:gd name="connsiteX4" fmla="*/ 243052 w 367924"/>
                    <a:gd name="connsiteY4" fmla="*/ 182438 h 431907"/>
                    <a:gd name="connsiteX5" fmla="*/ 309575 w 367924"/>
                    <a:gd name="connsiteY5" fmla="*/ 253075 h 431907"/>
                    <a:gd name="connsiteX6" fmla="*/ 367868 w 367924"/>
                    <a:gd name="connsiteY6" fmla="*/ 389549 h 431907"/>
                    <a:gd name="connsiteX7" fmla="*/ 350037 w 367924"/>
                    <a:gd name="connsiteY7" fmla="*/ 407380 h 431907"/>
                    <a:gd name="connsiteX8" fmla="*/ 291058 w 367924"/>
                    <a:gd name="connsiteY8" fmla="*/ 273649 h 431907"/>
                    <a:gd name="connsiteX9" fmla="*/ 214249 w 367924"/>
                    <a:gd name="connsiteY9" fmla="*/ 198211 h 431907"/>
                    <a:gd name="connsiteX10" fmla="*/ 163499 w 367924"/>
                    <a:gd name="connsiteY10" fmla="*/ 210555 h 431907"/>
                    <a:gd name="connsiteX11" fmla="*/ 117551 w 367924"/>
                    <a:gd name="connsiteY11" fmla="*/ 351830 h 431907"/>
                    <a:gd name="connsiteX12" fmla="*/ 131267 w 367924"/>
                    <a:gd name="connsiteY12" fmla="*/ 429326 h 431907"/>
                    <a:gd name="connsiteX13" fmla="*/ 109321 w 367924"/>
                    <a:gd name="connsiteY13" fmla="*/ 427954 h 431907"/>
                    <a:gd name="connsiteX14" fmla="*/ 88061 w 367924"/>
                    <a:gd name="connsiteY14" fmla="*/ 332628 h 431907"/>
                    <a:gd name="connsiteX15" fmla="*/ 149098 w 367924"/>
                    <a:gd name="connsiteY15" fmla="*/ 187238 h 431907"/>
                    <a:gd name="connsiteX16" fmla="*/ 144983 w 367924"/>
                    <a:gd name="connsiteY16" fmla="*/ 158435 h 431907"/>
                    <a:gd name="connsiteX17" fmla="*/ 123723 w 367924"/>
                    <a:gd name="connsiteY17" fmla="*/ 120030 h 431907"/>
                    <a:gd name="connsiteX18" fmla="*/ 52400 w 367924"/>
                    <a:gd name="connsiteY18" fmla="*/ 45963 h 431907"/>
                    <a:gd name="connsiteX19" fmla="*/ 24282 w 367924"/>
                    <a:gd name="connsiteY19" fmla="*/ 20589 h 431907"/>
                    <a:gd name="connsiteX20" fmla="*/ 43 w 367924"/>
                    <a:gd name="connsiteY20" fmla="*/ 11689 h 431907"/>
                    <a:gd name="connsiteX21" fmla="*/ 48843 w 367924"/>
                    <a:gd name="connsiteY21" fmla="*/ 5470 h 4319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67924" h="431907">
                      <a:moveTo>
                        <a:pt x="48843" y="5470"/>
                      </a:moveTo>
                      <a:cubicBezTo>
                        <a:pt x="79018" y="28101"/>
                        <a:pt x="115815" y="68247"/>
                        <a:pt x="136067" y="91226"/>
                      </a:cubicBezTo>
                      <a:cubicBezTo>
                        <a:pt x="156319" y="114206"/>
                        <a:pt x="159385" y="124830"/>
                        <a:pt x="170357" y="143347"/>
                      </a:cubicBezTo>
                      <a:cubicBezTo>
                        <a:pt x="179273" y="157749"/>
                        <a:pt x="179959" y="173522"/>
                        <a:pt x="197789" y="172151"/>
                      </a:cubicBezTo>
                      <a:cubicBezTo>
                        <a:pt x="214249" y="173522"/>
                        <a:pt x="232765" y="178323"/>
                        <a:pt x="243052" y="182438"/>
                      </a:cubicBezTo>
                      <a:cubicBezTo>
                        <a:pt x="273227" y="194782"/>
                        <a:pt x="296545" y="229072"/>
                        <a:pt x="309575" y="253075"/>
                      </a:cubicBezTo>
                      <a:cubicBezTo>
                        <a:pt x="333578" y="297652"/>
                        <a:pt x="352095" y="341543"/>
                        <a:pt x="367868" y="389549"/>
                      </a:cubicBezTo>
                      <a:cubicBezTo>
                        <a:pt x="368554" y="402579"/>
                        <a:pt x="363067" y="408752"/>
                        <a:pt x="350037" y="407380"/>
                      </a:cubicBezTo>
                      <a:cubicBezTo>
                        <a:pt x="326720" y="362117"/>
                        <a:pt x="320548" y="325770"/>
                        <a:pt x="291058" y="273649"/>
                      </a:cubicBezTo>
                      <a:cubicBezTo>
                        <a:pt x="274599" y="247589"/>
                        <a:pt x="264998" y="208498"/>
                        <a:pt x="214249" y="198211"/>
                      </a:cubicBezTo>
                      <a:cubicBezTo>
                        <a:pt x="201904" y="195468"/>
                        <a:pt x="173101" y="203012"/>
                        <a:pt x="163499" y="210555"/>
                      </a:cubicBezTo>
                      <a:cubicBezTo>
                        <a:pt x="120980" y="241416"/>
                        <a:pt x="105206" y="299709"/>
                        <a:pt x="117551" y="351830"/>
                      </a:cubicBezTo>
                      <a:cubicBezTo>
                        <a:pt x="123037" y="377205"/>
                        <a:pt x="128524" y="401208"/>
                        <a:pt x="131267" y="429326"/>
                      </a:cubicBezTo>
                      <a:cubicBezTo>
                        <a:pt x="129209" y="434126"/>
                        <a:pt x="116179" y="431383"/>
                        <a:pt x="109321" y="427954"/>
                      </a:cubicBezTo>
                      <a:cubicBezTo>
                        <a:pt x="101777" y="397779"/>
                        <a:pt x="90805" y="364175"/>
                        <a:pt x="88061" y="332628"/>
                      </a:cubicBezTo>
                      <a:cubicBezTo>
                        <a:pt x="83261" y="273649"/>
                        <a:pt x="105206" y="225643"/>
                        <a:pt x="149098" y="187238"/>
                      </a:cubicBezTo>
                      <a:cubicBezTo>
                        <a:pt x="158699" y="179009"/>
                        <a:pt x="151155" y="168036"/>
                        <a:pt x="144983" y="158435"/>
                      </a:cubicBezTo>
                      <a:cubicBezTo>
                        <a:pt x="144983" y="158435"/>
                        <a:pt x="134010" y="137175"/>
                        <a:pt x="123723" y="120030"/>
                      </a:cubicBezTo>
                      <a:cubicBezTo>
                        <a:pt x="111379" y="98084"/>
                        <a:pt x="84632" y="72710"/>
                        <a:pt x="52400" y="45963"/>
                      </a:cubicBezTo>
                      <a:cubicBezTo>
                        <a:pt x="44170" y="37734"/>
                        <a:pt x="32512" y="28133"/>
                        <a:pt x="24282" y="20589"/>
                      </a:cubicBezTo>
                      <a:cubicBezTo>
                        <a:pt x="18107" y="12981"/>
                        <a:pt x="1300" y="18090"/>
                        <a:pt x="43" y="11689"/>
                      </a:cubicBezTo>
                      <a:cubicBezTo>
                        <a:pt x="-1214" y="5288"/>
                        <a:pt x="25183" y="-7222"/>
                        <a:pt x="48843" y="547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91" name="Freeform: Shape 87">
                <a:extLst>
                  <a:ext uri="{FF2B5EF4-FFF2-40B4-BE49-F238E27FC236}">
                    <a16:creationId xmlns:a16="http://schemas.microsoft.com/office/drawing/2014/main" id="{2DC0A8AF-1271-4F7B-9FD3-BF1D691D320B}"/>
                  </a:ext>
                </a:extLst>
              </p:cNvPr>
              <p:cNvSpPr/>
              <p:nvPr/>
            </p:nvSpPr>
            <p:spPr>
              <a:xfrm rot="19931640" flipH="1">
                <a:off x="8352688" y="4851610"/>
                <a:ext cx="100354" cy="123721"/>
              </a:xfrm>
              <a:custGeom>
                <a:avLst/>
                <a:gdLst>
                  <a:gd name="connsiteX0" fmla="*/ 132359 w 130302"/>
                  <a:gd name="connsiteY0" fmla="*/ 65163 h 130302"/>
                  <a:gd name="connsiteX1" fmla="*/ 65151 w 130302"/>
                  <a:gd name="connsiteY1" fmla="*/ 132371 h 130302"/>
                  <a:gd name="connsiteX2" fmla="*/ 0 w 130302"/>
                  <a:gd name="connsiteY2" fmla="*/ 66535 h 130302"/>
                  <a:gd name="connsiteX3" fmla="*/ 64465 w 130302"/>
                  <a:gd name="connsiteY3" fmla="*/ 12 h 130302"/>
                  <a:gd name="connsiteX4" fmla="*/ 132359 w 130302"/>
                  <a:gd name="connsiteY4" fmla="*/ 65163 h 130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302" h="130302">
                    <a:moveTo>
                      <a:pt x="132359" y="65163"/>
                    </a:moveTo>
                    <a:cubicBezTo>
                      <a:pt x="132359" y="102196"/>
                      <a:pt x="101498" y="133057"/>
                      <a:pt x="65151" y="132371"/>
                    </a:cubicBezTo>
                    <a:cubicBezTo>
                      <a:pt x="29489" y="131686"/>
                      <a:pt x="0" y="102196"/>
                      <a:pt x="0" y="66535"/>
                    </a:cubicBezTo>
                    <a:cubicBezTo>
                      <a:pt x="0" y="30187"/>
                      <a:pt x="28118" y="698"/>
                      <a:pt x="64465" y="12"/>
                    </a:cubicBezTo>
                    <a:cubicBezTo>
                      <a:pt x="102184" y="-674"/>
                      <a:pt x="132359" y="28130"/>
                      <a:pt x="132359" y="65163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138B907B-3DE8-4AB0-9642-833D1AD1083E}"/>
              </a:ext>
            </a:extLst>
          </p:cNvPr>
          <p:cNvSpPr/>
          <p:nvPr/>
        </p:nvSpPr>
        <p:spPr>
          <a:xfrm>
            <a:off x="9336133" y="4787068"/>
            <a:ext cx="1451537" cy="3754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chemeClr val="tx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/DB</a:t>
            </a:r>
            <a:endParaRPr lang="ko-KR" altLang="en-US" sz="2500" dirty="0">
              <a:solidFill>
                <a:schemeClr val="tx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9CEB1BA7-E12B-418A-A40B-80C64F55AC94}"/>
              </a:ext>
            </a:extLst>
          </p:cNvPr>
          <p:cNvSpPr/>
          <p:nvPr/>
        </p:nvSpPr>
        <p:spPr>
          <a:xfrm>
            <a:off x="8969216" y="5945493"/>
            <a:ext cx="1885356" cy="3754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chemeClr val="tx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/Storage</a:t>
            </a:r>
            <a:endParaRPr lang="ko-KR" altLang="en-US" sz="2500" dirty="0">
              <a:solidFill>
                <a:schemeClr val="tx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58" name="그림 57" descr="그리기이(가) 표시된 사진&#10;&#10;자동 생성된 설명">
            <a:extLst>
              <a:ext uri="{FF2B5EF4-FFF2-40B4-BE49-F238E27FC236}">
                <a16:creationId xmlns:a16="http://schemas.microsoft.com/office/drawing/2014/main" id="{BC27CA32-CC30-4821-976A-5788713D76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092" y="3182186"/>
            <a:ext cx="2215120" cy="1155027"/>
          </a:xfrm>
          <a:prstGeom prst="rect">
            <a:avLst/>
          </a:prstGeom>
        </p:spPr>
      </p:pic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EF1E7B91-21CF-4D00-A868-4D98AA5DECEE}"/>
              </a:ext>
            </a:extLst>
          </p:cNvPr>
          <p:cNvSpPr/>
          <p:nvPr/>
        </p:nvSpPr>
        <p:spPr>
          <a:xfrm>
            <a:off x="8690118" y="3431785"/>
            <a:ext cx="3253749" cy="8619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chemeClr val="tx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Recommendation</a:t>
            </a:r>
            <a:r>
              <a:rPr lang="ko-KR" altLang="en-US" sz="2500" dirty="0">
                <a:solidFill>
                  <a:schemeClr val="tx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2500" dirty="0">
                <a:solidFill>
                  <a:schemeClr val="tx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Engine</a:t>
            </a:r>
            <a:endParaRPr lang="ko-KR" altLang="en-US" sz="2500" dirty="0">
              <a:solidFill>
                <a:schemeClr val="tx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EC91CD87-2F6E-47F5-95D7-449BE52135E8}"/>
              </a:ext>
            </a:extLst>
          </p:cNvPr>
          <p:cNvSpPr/>
          <p:nvPr/>
        </p:nvSpPr>
        <p:spPr>
          <a:xfrm>
            <a:off x="9726056" y="2030079"/>
            <a:ext cx="2015972" cy="8619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 err="1">
                <a:solidFill>
                  <a:schemeClr val="tx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ChatBot</a:t>
            </a:r>
            <a:endParaRPr lang="ko-KR" altLang="en-US" sz="2500" dirty="0">
              <a:solidFill>
                <a:schemeClr val="tx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25E97C69-64D9-475E-8AE7-6446C38EB10F}"/>
              </a:ext>
            </a:extLst>
          </p:cNvPr>
          <p:cNvSpPr/>
          <p:nvPr/>
        </p:nvSpPr>
        <p:spPr>
          <a:xfrm>
            <a:off x="8292300" y="980685"/>
            <a:ext cx="2509775" cy="8619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chemeClr val="tx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Android/ IOS</a:t>
            </a:r>
            <a:endParaRPr lang="ko-KR" altLang="en-US" sz="2500" dirty="0">
              <a:solidFill>
                <a:schemeClr val="tx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6121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FFE1A3E-E4CF-4BC1-87F1-E2B5AC8BA0B5}"/>
              </a:ext>
            </a:extLst>
          </p:cNvPr>
          <p:cNvSpPr/>
          <p:nvPr/>
        </p:nvSpPr>
        <p:spPr>
          <a:xfrm>
            <a:off x="0" y="71308"/>
            <a:ext cx="12191999" cy="6715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8CCD7A8-F1CF-4090-9F2A-CF0CE21D8361}"/>
              </a:ext>
            </a:extLst>
          </p:cNvPr>
          <p:cNvSpPr/>
          <p:nvPr/>
        </p:nvSpPr>
        <p:spPr>
          <a:xfrm>
            <a:off x="63500" y="71307"/>
            <a:ext cx="4142836" cy="7280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과제 정의 </a:t>
            </a:r>
            <a:r>
              <a:rPr lang="en-US" altLang="ko-KR" sz="20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Architecture</a:t>
            </a:r>
            <a:endParaRPr lang="ko-KR" altLang="en-US" sz="2000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378D59C-8C46-4073-9F05-37DB0A36A8CF}"/>
              </a:ext>
            </a:extLst>
          </p:cNvPr>
          <p:cNvSpPr/>
          <p:nvPr/>
        </p:nvSpPr>
        <p:spPr>
          <a:xfrm flipV="1">
            <a:off x="151714" y="634634"/>
            <a:ext cx="3926800" cy="45719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0" name="Picture 2" descr="Neo4j Graph Platform">
            <a:extLst>
              <a:ext uri="{FF2B5EF4-FFF2-40B4-BE49-F238E27FC236}">
                <a16:creationId xmlns:a16="http://schemas.microsoft.com/office/drawing/2014/main" id="{E4BAB8AE-2506-4F9D-ABA5-658135B86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714" y="1628401"/>
            <a:ext cx="9452568" cy="472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직사각형 60">
            <a:extLst>
              <a:ext uri="{FF2B5EF4-FFF2-40B4-BE49-F238E27FC236}">
                <a16:creationId xmlns:a16="http://schemas.microsoft.com/office/drawing/2014/main" id="{593CEB73-F022-45C9-A4A5-2AD811D236FC}"/>
              </a:ext>
            </a:extLst>
          </p:cNvPr>
          <p:cNvSpPr/>
          <p:nvPr/>
        </p:nvSpPr>
        <p:spPr>
          <a:xfrm>
            <a:off x="7015532" y="6422577"/>
            <a:ext cx="5176465" cy="3187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rgbClr val="44546A"/>
                </a:solidFill>
              </a:rPr>
              <a:t>출처</a:t>
            </a:r>
            <a:r>
              <a:rPr lang="en-US" altLang="ko-KR" sz="1100" dirty="0">
                <a:solidFill>
                  <a:srgbClr val="44546A"/>
                </a:solidFill>
              </a:rPr>
              <a:t>: https://neo4j.com/blog/real-time-recommendation-engine-data-science/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FF5C332-8971-487B-B867-15797C1F1A07}"/>
              </a:ext>
            </a:extLst>
          </p:cNvPr>
          <p:cNvSpPr txBox="1"/>
          <p:nvPr/>
        </p:nvSpPr>
        <p:spPr>
          <a:xfrm>
            <a:off x="2621705" y="943598"/>
            <a:ext cx="6948586" cy="6001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300" b="1" dirty="0">
                <a:solidFill>
                  <a:srgbClr val="F4777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맞춤형 추천 엔진</a:t>
            </a:r>
            <a:r>
              <a:rPr lang="en-US" altLang="ko-KR" sz="3300" b="1" dirty="0">
                <a:solidFill>
                  <a:srgbClr val="F4777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sz="3300" b="1" dirty="0">
                <a:solidFill>
                  <a:srgbClr val="44546A"/>
                </a:solidFill>
                <a:highlight>
                  <a:srgbClr val="FFE89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Neo4j</a:t>
            </a:r>
          </a:p>
        </p:txBody>
      </p:sp>
      <p:sp>
        <p:nvSpPr>
          <p:cNvPr id="66" name="이등변 삼각형 65">
            <a:extLst>
              <a:ext uri="{FF2B5EF4-FFF2-40B4-BE49-F238E27FC236}">
                <a16:creationId xmlns:a16="http://schemas.microsoft.com/office/drawing/2014/main" id="{526BFA65-74F5-4DA7-9979-AC55F1CDE2F1}"/>
              </a:ext>
            </a:extLst>
          </p:cNvPr>
          <p:cNvSpPr/>
          <p:nvPr/>
        </p:nvSpPr>
        <p:spPr>
          <a:xfrm rot="10800000">
            <a:off x="7985666" y="0"/>
            <a:ext cx="4221131" cy="3555759"/>
          </a:xfrm>
          <a:prstGeom prst="triangle">
            <a:avLst>
              <a:gd name="adj" fmla="val 0"/>
            </a:avLst>
          </a:prstGeom>
          <a:solidFill>
            <a:srgbClr val="507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500" dirty="0">
              <a:solidFill>
                <a:srgbClr val="44546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DC4BD72-C551-44D8-B401-4344206D6A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976" y="2897522"/>
            <a:ext cx="1094021" cy="1094021"/>
          </a:xfrm>
          <a:prstGeom prst="rect">
            <a:avLst/>
          </a:prstGeom>
        </p:spPr>
      </p:pic>
      <p:pic>
        <p:nvPicPr>
          <p:cNvPr id="9" name="그림 8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337FF2BA-69FA-43E0-AF17-58582A6B5D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137" y="764993"/>
            <a:ext cx="765391" cy="76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350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FFE1A3E-E4CF-4BC1-87F1-E2B5AC8BA0B5}"/>
              </a:ext>
            </a:extLst>
          </p:cNvPr>
          <p:cNvSpPr/>
          <p:nvPr/>
        </p:nvSpPr>
        <p:spPr>
          <a:xfrm>
            <a:off x="8965" y="73442"/>
            <a:ext cx="12191999" cy="6715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2" name="이등변 삼각형 201">
            <a:extLst>
              <a:ext uri="{FF2B5EF4-FFF2-40B4-BE49-F238E27FC236}">
                <a16:creationId xmlns:a16="http://schemas.microsoft.com/office/drawing/2014/main" id="{E7FE2FB3-25DD-44CE-9E77-81E869AD6C88}"/>
              </a:ext>
            </a:extLst>
          </p:cNvPr>
          <p:cNvSpPr/>
          <p:nvPr/>
        </p:nvSpPr>
        <p:spPr>
          <a:xfrm rot="10800000">
            <a:off x="7985666" y="0"/>
            <a:ext cx="4221131" cy="3555759"/>
          </a:xfrm>
          <a:prstGeom prst="triangle">
            <a:avLst>
              <a:gd name="adj" fmla="val 0"/>
            </a:avLst>
          </a:prstGeom>
          <a:solidFill>
            <a:srgbClr val="507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500" dirty="0">
              <a:solidFill>
                <a:srgbClr val="44546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8CCD7A8-F1CF-4090-9F2A-CF0CE21D8361}"/>
              </a:ext>
            </a:extLst>
          </p:cNvPr>
          <p:cNvSpPr/>
          <p:nvPr/>
        </p:nvSpPr>
        <p:spPr>
          <a:xfrm>
            <a:off x="63500" y="71307"/>
            <a:ext cx="2975536" cy="7280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사업화 전략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378D59C-8C46-4073-9F05-37DB0A36A8CF}"/>
              </a:ext>
            </a:extLst>
          </p:cNvPr>
          <p:cNvSpPr/>
          <p:nvPr/>
        </p:nvSpPr>
        <p:spPr>
          <a:xfrm>
            <a:off x="151714" y="607783"/>
            <a:ext cx="2887322" cy="45719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38" name="Group 2">
            <a:extLst>
              <a:ext uri="{FF2B5EF4-FFF2-40B4-BE49-F238E27FC236}">
                <a16:creationId xmlns:a16="http://schemas.microsoft.com/office/drawing/2014/main" id="{1277335D-1C56-46DC-B605-46C0EEBFA8B4}"/>
              </a:ext>
            </a:extLst>
          </p:cNvPr>
          <p:cNvGrpSpPr/>
          <p:nvPr/>
        </p:nvGrpSpPr>
        <p:grpSpPr>
          <a:xfrm flipH="1">
            <a:off x="4627189" y="2186248"/>
            <a:ext cx="1550380" cy="3001942"/>
            <a:chOff x="4276111" y="2364368"/>
            <a:chExt cx="2269298" cy="3001942"/>
          </a:xfrm>
        </p:grpSpPr>
        <p:cxnSp>
          <p:nvCxnSpPr>
            <p:cNvPr id="139" name="Straight Connector 3">
              <a:extLst>
                <a:ext uri="{FF2B5EF4-FFF2-40B4-BE49-F238E27FC236}">
                  <a16:creationId xmlns:a16="http://schemas.microsoft.com/office/drawing/2014/main" id="{1D4F9B64-2EB1-40A4-B276-D9949D239A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87500" y="2364368"/>
              <a:ext cx="2257909" cy="1548594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4">
              <a:extLst>
                <a:ext uri="{FF2B5EF4-FFF2-40B4-BE49-F238E27FC236}">
                  <a16:creationId xmlns:a16="http://schemas.microsoft.com/office/drawing/2014/main" id="{202F29C4-CB80-43BD-8789-92DFFDC2B8F7}"/>
                </a:ext>
              </a:extLst>
            </p:cNvPr>
            <p:cNvCxnSpPr>
              <a:cxnSpLocks/>
            </p:cNvCxnSpPr>
            <p:nvPr/>
          </p:nvCxnSpPr>
          <p:spPr>
            <a:xfrm>
              <a:off x="4276111" y="3912962"/>
              <a:ext cx="2267808" cy="16234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5">
              <a:extLst>
                <a:ext uri="{FF2B5EF4-FFF2-40B4-BE49-F238E27FC236}">
                  <a16:creationId xmlns:a16="http://schemas.microsoft.com/office/drawing/2014/main" id="{D6003DCC-7B4A-4366-939B-90ADC1EDF55C}"/>
                </a:ext>
              </a:extLst>
            </p:cNvPr>
            <p:cNvCxnSpPr>
              <a:cxnSpLocks/>
            </p:cNvCxnSpPr>
            <p:nvPr/>
          </p:nvCxnSpPr>
          <p:spPr>
            <a:xfrm>
              <a:off x="4276111" y="3912962"/>
              <a:ext cx="2217189" cy="1453348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oup 54">
            <a:extLst>
              <a:ext uri="{FF2B5EF4-FFF2-40B4-BE49-F238E27FC236}">
                <a16:creationId xmlns:a16="http://schemas.microsoft.com/office/drawing/2014/main" id="{BCB003C4-7AD7-46C0-8895-7DBF91C92691}"/>
              </a:ext>
            </a:extLst>
          </p:cNvPr>
          <p:cNvGrpSpPr/>
          <p:nvPr/>
        </p:nvGrpSpPr>
        <p:grpSpPr>
          <a:xfrm>
            <a:off x="6187369" y="2186248"/>
            <a:ext cx="1550380" cy="3001942"/>
            <a:chOff x="4276111" y="2364368"/>
            <a:chExt cx="2269298" cy="3001942"/>
          </a:xfrm>
        </p:grpSpPr>
        <p:cxnSp>
          <p:nvCxnSpPr>
            <p:cNvPr id="143" name="Straight Connector 78">
              <a:extLst>
                <a:ext uri="{FF2B5EF4-FFF2-40B4-BE49-F238E27FC236}">
                  <a16:creationId xmlns:a16="http://schemas.microsoft.com/office/drawing/2014/main" id="{F468426B-C47F-4EF0-80C1-B98B3BB30B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87500" y="2364368"/>
              <a:ext cx="2257909" cy="1548594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79">
              <a:extLst>
                <a:ext uri="{FF2B5EF4-FFF2-40B4-BE49-F238E27FC236}">
                  <a16:creationId xmlns:a16="http://schemas.microsoft.com/office/drawing/2014/main" id="{E9D67309-4B78-45B4-ACE2-7C7096675FAB}"/>
                </a:ext>
              </a:extLst>
            </p:cNvPr>
            <p:cNvCxnSpPr>
              <a:cxnSpLocks/>
            </p:cNvCxnSpPr>
            <p:nvPr/>
          </p:nvCxnSpPr>
          <p:spPr>
            <a:xfrm>
              <a:off x="4276111" y="3912962"/>
              <a:ext cx="2267808" cy="16234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80">
              <a:extLst>
                <a:ext uri="{FF2B5EF4-FFF2-40B4-BE49-F238E27FC236}">
                  <a16:creationId xmlns:a16="http://schemas.microsoft.com/office/drawing/2014/main" id="{EF8BADC9-DB5E-4886-AFF9-2A564A03BCFC}"/>
                </a:ext>
              </a:extLst>
            </p:cNvPr>
            <p:cNvCxnSpPr>
              <a:cxnSpLocks/>
            </p:cNvCxnSpPr>
            <p:nvPr/>
          </p:nvCxnSpPr>
          <p:spPr>
            <a:xfrm>
              <a:off x="4276111" y="3912962"/>
              <a:ext cx="2217189" cy="1453348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30E7DC-63BE-4D3D-ACF5-726BFF6C0DF5}"/>
              </a:ext>
            </a:extLst>
          </p:cNvPr>
          <p:cNvSpPr/>
          <p:nvPr/>
        </p:nvSpPr>
        <p:spPr>
          <a:xfrm>
            <a:off x="601581" y="1553109"/>
            <a:ext cx="2887322" cy="1029311"/>
          </a:xfrm>
          <a:prstGeom prst="rect">
            <a:avLst/>
          </a:prstGeom>
          <a:noFill/>
          <a:ln w="28575"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>
                <a:solidFill>
                  <a:srgbClr val="44546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공공데이터 활용</a:t>
            </a:r>
            <a:r>
              <a:rPr lang="en-US" altLang="ko-KR" b="1" dirty="0">
                <a:solidFill>
                  <a:srgbClr val="44546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  <a:p>
            <a:pPr algn="ctr"/>
            <a:r>
              <a:rPr lang="ko-KR" altLang="en-US" sz="1500" dirty="0">
                <a:solidFill>
                  <a:srgbClr val="44546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세계적 경쟁력 발휘 가능</a:t>
            </a:r>
            <a:endParaRPr lang="en-US" altLang="ko-KR" sz="1500" dirty="0">
              <a:solidFill>
                <a:srgbClr val="44546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500" dirty="0">
                <a:solidFill>
                  <a:srgbClr val="44546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500" dirty="0" err="1">
                <a:solidFill>
                  <a:srgbClr val="44546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Aisa</a:t>
            </a:r>
            <a:r>
              <a:rPr lang="en-US" altLang="ko-KR" sz="1500" dirty="0">
                <a:solidFill>
                  <a:srgbClr val="44546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500" dirty="0">
                <a:solidFill>
                  <a:srgbClr val="44546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→ </a:t>
            </a:r>
            <a:r>
              <a:rPr lang="en-US" altLang="ko-KR" sz="1500" dirty="0">
                <a:solidFill>
                  <a:srgbClr val="44546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World)</a:t>
            </a: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F435ED78-727F-48EB-A702-230DD0D96356}"/>
              </a:ext>
            </a:extLst>
          </p:cNvPr>
          <p:cNvSpPr/>
          <p:nvPr/>
        </p:nvSpPr>
        <p:spPr>
          <a:xfrm>
            <a:off x="598509" y="3144028"/>
            <a:ext cx="2887322" cy="1029311"/>
          </a:xfrm>
          <a:prstGeom prst="rect">
            <a:avLst/>
          </a:prstGeom>
          <a:noFill/>
          <a:ln w="28575"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rgbClr val="44546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Mobile </a:t>
            </a:r>
            <a:r>
              <a:rPr lang="ko-KR" altLang="en-US" b="1" dirty="0">
                <a:solidFill>
                  <a:srgbClr val="44546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기반</a:t>
            </a:r>
            <a:r>
              <a:rPr lang="en-US" altLang="ko-KR" b="1" dirty="0">
                <a:solidFill>
                  <a:srgbClr val="44546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  <a:p>
            <a:pPr algn="ctr"/>
            <a:r>
              <a:rPr lang="ko-KR" altLang="en-US" sz="1500" dirty="0">
                <a:solidFill>
                  <a:srgbClr val="44546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접근 용이</a:t>
            </a:r>
            <a:endParaRPr lang="en-US" altLang="ko-KR" sz="1500" dirty="0">
              <a:solidFill>
                <a:srgbClr val="44546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61680CB8-B502-45A0-BB0F-4C6C3FCD6FC2}"/>
              </a:ext>
            </a:extLst>
          </p:cNvPr>
          <p:cNvSpPr/>
          <p:nvPr/>
        </p:nvSpPr>
        <p:spPr>
          <a:xfrm>
            <a:off x="605939" y="4808323"/>
            <a:ext cx="2887322" cy="1029311"/>
          </a:xfrm>
          <a:prstGeom prst="rect">
            <a:avLst/>
          </a:prstGeom>
          <a:noFill/>
          <a:ln w="28575"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rgbClr val="44546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AI </a:t>
            </a:r>
            <a:r>
              <a:rPr lang="ko-KR" altLang="en-US" b="1" dirty="0">
                <a:solidFill>
                  <a:srgbClr val="44546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 활용</a:t>
            </a:r>
            <a:r>
              <a:rPr lang="en-US" altLang="ko-KR" b="1" dirty="0">
                <a:solidFill>
                  <a:srgbClr val="44546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  <a:p>
            <a:pPr algn="ctr"/>
            <a:r>
              <a:rPr lang="ko-KR" altLang="en-US" sz="1500" dirty="0">
                <a:solidFill>
                  <a:srgbClr val="44546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혈당 예측</a:t>
            </a:r>
            <a:r>
              <a:rPr lang="en-US" altLang="ko-KR" sz="1500" dirty="0">
                <a:solidFill>
                  <a:srgbClr val="44546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00" dirty="0">
                <a:solidFill>
                  <a:srgbClr val="44546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환자 군집 분석</a:t>
            </a:r>
            <a:r>
              <a:rPr lang="en-US" altLang="ko-KR" sz="1500" dirty="0">
                <a:solidFill>
                  <a:srgbClr val="44546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algn="ctr"/>
            <a:r>
              <a:rPr lang="ko-KR" altLang="en-US" sz="1500" dirty="0">
                <a:solidFill>
                  <a:srgbClr val="44546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모니터링을 위한 시각화 등</a:t>
            </a:r>
            <a:endParaRPr lang="en-US" altLang="ko-KR" sz="1500" dirty="0">
              <a:solidFill>
                <a:srgbClr val="44546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070BC223-C1E1-49B1-995F-3B4C7FF286D4}"/>
              </a:ext>
            </a:extLst>
          </p:cNvPr>
          <p:cNvSpPr/>
          <p:nvPr/>
        </p:nvSpPr>
        <p:spPr>
          <a:xfrm>
            <a:off x="8763683" y="1553109"/>
            <a:ext cx="2887322" cy="1029311"/>
          </a:xfrm>
          <a:prstGeom prst="rect">
            <a:avLst/>
          </a:prstGeom>
          <a:solidFill>
            <a:schemeClr val="bg1"/>
          </a:solidFill>
          <a:ln w="28575"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>
                <a:solidFill>
                  <a:srgbClr val="44546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플랫폼화</a:t>
            </a:r>
            <a:r>
              <a:rPr lang="en-US" altLang="ko-KR" b="1" dirty="0">
                <a:solidFill>
                  <a:srgbClr val="44546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  <a:p>
            <a:pPr algn="ctr"/>
            <a:r>
              <a:rPr lang="ko-KR" altLang="en-US" sz="1500" dirty="0">
                <a:solidFill>
                  <a:srgbClr val="44546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병원</a:t>
            </a:r>
            <a:r>
              <a:rPr lang="en-US" altLang="ko-KR" sz="1500" dirty="0">
                <a:solidFill>
                  <a:srgbClr val="44546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00" dirty="0">
                <a:solidFill>
                  <a:srgbClr val="44546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의료기 제조</a:t>
            </a:r>
            <a:r>
              <a:rPr lang="en-US" altLang="ko-KR" sz="1500" dirty="0">
                <a:solidFill>
                  <a:srgbClr val="44546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00" dirty="0">
                <a:solidFill>
                  <a:srgbClr val="44546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제약 회사 등 관련 업체에 플랫폼 제공</a:t>
            </a:r>
            <a:endParaRPr lang="en-US" altLang="ko-KR" sz="1500" dirty="0">
              <a:solidFill>
                <a:srgbClr val="44546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9C246185-373D-4F9F-B8B7-4B4F08056BE6}"/>
              </a:ext>
            </a:extLst>
          </p:cNvPr>
          <p:cNvSpPr/>
          <p:nvPr/>
        </p:nvSpPr>
        <p:spPr>
          <a:xfrm>
            <a:off x="8760611" y="3144028"/>
            <a:ext cx="2887322" cy="1029311"/>
          </a:xfrm>
          <a:prstGeom prst="rect">
            <a:avLst/>
          </a:prstGeom>
          <a:noFill/>
          <a:ln w="28575"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>
                <a:solidFill>
                  <a:srgbClr val="44546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수익모델</a:t>
            </a:r>
            <a:r>
              <a:rPr lang="en-US" altLang="ko-KR" b="1" dirty="0">
                <a:solidFill>
                  <a:srgbClr val="44546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  <a:p>
            <a:pPr algn="ctr"/>
            <a:r>
              <a:rPr lang="ko-KR" altLang="en-US" sz="1500" dirty="0">
                <a:solidFill>
                  <a:srgbClr val="44546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병원과 플랫폼 계약</a:t>
            </a:r>
            <a:r>
              <a:rPr lang="en-US" altLang="ko-KR" sz="1500" dirty="0">
                <a:solidFill>
                  <a:srgbClr val="44546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algn="ctr"/>
            <a:r>
              <a:rPr lang="ko-KR" altLang="en-US" sz="1500" dirty="0">
                <a:solidFill>
                  <a:srgbClr val="44546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 광고 및 구매 대행</a:t>
            </a:r>
            <a:endParaRPr lang="en-US" altLang="ko-KR" sz="1500" dirty="0">
              <a:solidFill>
                <a:srgbClr val="44546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F3E7B665-1182-48CD-8B38-DC92C10017C3}"/>
              </a:ext>
            </a:extLst>
          </p:cNvPr>
          <p:cNvSpPr/>
          <p:nvPr/>
        </p:nvSpPr>
        <p:spPr>
          <a:xfrm>
            <a:off x="8768041" y="4808323"/>
            <a:ext cx="2887322" cy="1029311"/>
          </a:xfrm>
          <a:prstGeom prst="rect">
            <a:avLst/>
          </a:prstGeom>
          <a:noFill/>
          <a:ln w="28575"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>
                <a:solidFill>
                  <a:srgbClr val="44546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단계화 개발</a:t>
            </a:r>
            <a:r>
              <a:rPr lang="en-US" altLang="ko-KR" b="1" dirty="0">
                <a:solidFill>
                  <a:srgbClr val="44546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  <a:p>
            <a:pPr algn="ctr"/>
            <a:r>
              <a:rPr lang="ko-KR" altLang="en-US" sz="1500" dirty="0">
                <a:solidFill>
                  <a:srgbClr val="44546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점진적 서비스 고도화</a:t>
            </a:r>
            <a:endParaRPr lang="en-US" altLang="ko-KR" sz="1500" dirty="0">
              <a:solidFill>
                <a:srgbClr val="44546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3" name="그림 202">
            <a:extLst>
              <a:ext uri="{FF2B5EF4-FFF2-40B4-BE49-F238E27FC236}">
                <a16:creationId xmlns:a16="http://schemas.microsoft.com/office/drawing/2014/main" id="{229641BF-DFF9-4F22-A7CA-883F32738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453" y="2385523"/>
            <a:ext cx="2340474" cy="2340474"/>
          </a:xfrm>
          <a:prstGeom prst="rect">
            <a:avLst/>
          </a:prstGeom>
        </p:spPr>
      </p:pic>
      <p:grpSp>
        <p:nvGrpSpPr>
          <p:cNvPr id="204" name="Group 46">
            <a:extLst>
              <a:ext uri="{FF2B5EF4-FFF2-40B4-BE49-F238E27FC236}">
                <a16:creationId xmlns:a16="http://schemas.microsoft.com/office/drawing/2014/main" id="{55D04427-7360-46BA-93DD-BB78C4216F83}"/>
              </a:ext>
            </a:extLst>
          </p:cNvPr>
          <p:cNvGrpSpPr/>
          <p:nvPr/>
        </p:nvGrpSpPr>
        <p:grpSpPr>
          <a:xfrm flipH="1">
            <a:off x="5194434" y="2857180"/>
            <a:ext cx="1156055" cy="1593598"/>
            <a:chOff x="6277020" y="2139413"/>
            <a:chExt cx="3233993" cy="4457995"/>
          </a:xfrm>
        </p:grpSpPr>
        <p:grpSp>
          <p:nvGrpSpPr>
            <p:cNvPr id="205" name="Graphic 71">
              <a:extLst>
                <a:ext uri="{FF2B5EF4-FFF2-40B4-BE49-F238E27FC236}">
                  <a16:creationId xmlns:a16="http://schemas.microsoft.com/office/drawing/2014/main" id="{56FE6E49-0D41-4A06-A732-69A4DDD71FC5}"/>
                </a:ext>
              </a:extLst>
            </p:cNvPr>
            <p:cNvGrpSpPr/>
            <p:nvPr/>
          </p:nvGrpSpPr>
          <p:grpSpPr>
            <a:xfrm>
              <a:off x="6277020" y="2139413"/>
              <a:ext cx="3233993" cy="4457995"/>
              <a:chOff x="6277020" y="2139413"/>
              <a:chExt cx="3233993" cy="4457995"/>
            </a:xfrm>
          </p:grpSpPr>
          <p:sp>
            <p:nvSpPr>
              <p:cNvPr id="217" name="Freeform: Shape 58">
                <a:extLst>
                  <a:ext uri="{FF2B5EF4-FFF2-40B4-BE49-F238E27FC236}">
                    <a16:creationId xmlns:a16="http://schemas.microsoft.com/office/drawing/2014/main" id="{AC4B592E-A8CD-4C15-80F8-10ABE15C0FE6}"/>
                  </a:ext>
                </a:extLst>
              </p:cNvPr>
              <p:cNvSpPr/>
              <p:nvPr/>
            </p:nvSpPr>
            <p:spPr>
              <a:xfrm>
                <a:off x="7099360" y="2194466"/>
                <a:ext cx="1045418" cy="1664925"/>
              </a:xfrm>
              <a:custGeom>
                <a:avLst/>
                <a:gdLst>
                  <a:gd name="connsiteX0" fmla="*/ 1049314 w 1045418"/>
                  <a:gd name="connsiteY0" fmla="*/ 736645 h 1664925"/>
                  <a:gd name="connsiteX1" fmla="*/ 1001399 w 1045418"/>
                  <a:gd name="connsiteY1" fmla="*/ 335418 h 1664925"/>
                  <a:gd name="connsiteX2" fmla="*/ 836358 w 1045418"/>
                  <a:gd name="connsiteY2" fmla="*/ 106490 h 1664925"/>
                  <a:gd name="connsiteX3" fmla="*/ 543544 w 1045418"/>
                  <a:gd name="connsiteY3" fmla="*/ 497 h 1664925"/>
                  <a:gd name="connsiteX4" fmla="*/ 128765 w 1045418"/>
                  <a:gd name="connsiteY4" fmla="*/ 108910 h 1664925"/>
                  <a:gd name="connsiteX5" fmla="*/ 2444 w 1045418"/>
                  <a:gd name="connsiteY5" fmla="*/ 524174 h 1664925"/>
                  <a:gd name="connsiteX6" fmla="*/ 20835 w 1045418"/>
                  <a:gd name="connsiteY6" fmla="*/ 860063 h 1664925"/>
                  <a:gd name="connsiteX7" fmla="*/ 76978 w 1045418"/>
                  <a:gd name="connsiteY7" fmla="*/ 1026555 h 1664925"/>
                  <a:gd name="connsiteX8" fmla="*/ 139897 w 1045418"/>
                  <a:gd name="connsiteY8" fmla="*/ 1157233 h 1664925"/>
                  <a:gd name="connsiteX9" fmla="*/ 170872 w 1045418"/>
                  <a:gd name="connsiteY9" fmla="*/ 1224023 h 1664925"/>
                  <a:gd name="connsiteX10" fmla="*/ 160708 w 1045418"/>
                  <a:gd name="connsiteY10" fmla="*/ 1293718 h 1664925"/>
                  <a:gd name="connsiteX11" fmla="*/ 162644 w 1045418"/>
                  <a:gd name="connsiteY11" fmla="*/ 1344537 h 1664925"/>
                  <a:gd name="connsiteX12" fmla="*/ 628727 w 1045418"/>
                  <a:gd name="connsiteY12" fmla="*/ 1667358 h 1664925"/>
                  <a:gd name="connsiteX13" fmla="*/ 641794 w 1045418"/>
                  <a:gd name="connsiteY13" fmla="*/ 1667842 h 1664925"/>
                  <a:gd name="connsiteX14" fmla="*/ 709069 w 1045418"/>
                  <a:gd name="connsiteY14" fmla="*/ 1660098 h 1664925"/>
                  <a:gd name="connsiteX15" fmla="*/ 816999 w 1045418"/>
                  <a:gd name="connsiteY15" fmla="*/ 1529905 h 1664925"/>
                  <a:gd name="connsiteX16" fmla="*/ 812643 w 1045418"/>
                  <a:gd name="connsiteY16" fmla="*/ 1453434 h 1664925"/>
                  <a:gd name="connsiteX17" fmla="*/ 826195 w 1045418"/>
                  <a:gd name="connsiteY17" fmla="*/ 1341149 h 1664925"/>
                  <a:gd name="connsiteX18" fmla="*/ 826195 w 1045418"/>
                  <a:gd name="connsiteY18" fmla="*/ 1341149 h 1664925"/>
                  <a:gd name="connsiteX19" fmla="*/ 826195 w 1045418"/>
                  <a:gd name="connsiteY19" fmla="*/ 1341149 h 1664925"/>
                  <a:gd name="connsiteX20" fmla="*/ 891533 w 1045418"/>
                  <a:gd name="connsiteY20" fmla="*/ 1252579 h 1664925"/>
                  <a:gd name="connsiteX21" fmla="*/ 987363 w 1045418"/>
                  <a:gd name="connsiteY21" fmla="*/ 1030911 h 1664925"/>
                  <a:gd name="connsiteX22" fmla="*/ 996559 w 1045418"/>
                  <a:gd name="connsiteY22" fmla="*/ 986868 h 1664925"/>
                  <a:gd name="connsiteX23" fmla="*/ 998011 w 1045418"/>
                  <a:gd name="connsiteY23" fmla="*/ 975252 h 1664925"/>
                  <a:gd name="connsiteX24" fmla="*/ 1049314 w 1045418"/>
                  <a:gd name="connsiteY24" fmla="*/ 736645 h 1664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045418" h="1664925">
                    <a:moveTo>
                      <a:pt x="1049314" y="736645"/>
                    </a:moveTo>
                    <a:cubicBezTo>
                      <a:pt x="1050282" y="669855"/>
                      <a:pt x="1033826" y="406080"/>
                      <a:pt x="1001399" y="335418"/>
                    </a:cubicBezTo>
                    <a:cubicBezTo>
                      <a:pt x="989299" y="309282"/>
                      <a:pt x="862010" y="119558"/>
                      <a:pt x="836358" y="106490"/>
                    </a:cubicBezTo>
                    <a:cubicBezTo>
                      <a:pt x="732301" y="51800"/>
                      <a:pt x="641310" y="1949"/>
                      <a:pt x="543544" y="497"/>
                    </a:cubicBezTo>
                    <a:cubicBezTo>
                      <a:pt x="462234" y="-955"/>
                      <a:pt x="236211" y="-6279"/>
                      <a:pt x="128765" y="108910"/>
                    </a:cubicBezTo>
                    <a:cubicBezTo>
                      <a:pt x="94402" y="146178"/>
                      <a:pt x="16963" y="407532"/>
                      <a:pt x="2444" y="524174"/>
                    </a:cubicBezTo>
                    <a:cubicBezTo>
                      <a:pt x="-7236" y="622424"/>
                      <a:pt x="14543" y="769557"/>
                      <a:pt x="20835" y="860063"/>
                    </a:cubicBezTo>
                    <a:cubicBezTo>
                      <a:pt x="23739" y="901202"/>
                      <a:pt x="74074" y="1016876"/>
                      <a:pt x="76978" y="1026555"/>
                    </a:cubicBezTo>
                    <a:cubicBezTo>
                      <a:pt x="78430" y="1028491"/>
                      <a:pt x="139897" y="1157233"/>
                      <a:pt x="139897" y="1157233"/>
                    </a:cubicBezTo>
                    <a:cubicBezTo>
                      <a:pt x="148125" y="1166428"/>
                      <a:pt x="169420" y="1222087"/>
                      <a:pt x="170872" y="1224023"/>
                    </a:cubicBezTo>
                    <a:cubicBezTo>
                      <a:pt x="163128" y="1258870"/>
                      <a:pt x="163612" y="1279198"/>
                      <a:pt x="160708" y="1293718"/>
                    </a:cubicBezTo>
                    <a:cubicBezTo>
                      <a:pt x="158288" y="1312109"/>
                      <a:pt x="141833" y="1330017"/>
                      <a:pt x="162644" y="1344537"/>
                    </a:cubicBezTo>
                    <a:cubicBezTo>
                      <a:pt x="182004" y="1358088"/>
                      <a:pt x="620499" y="1665906"/>
                      <a:pt x="628727" y="1667358"/>
                    </a:cubicBezTo>
                    <a:cubicBezTo>
                      <a:pt x="634050" y="1669294"/>
                      <a:pt x="638406" y="1669294"/>
                      <a:pt x="641794" y="1667842"/>
                    </a:cubicBezTo>
                    <a:cubicBezTo>
                      <a:pt x="652926" y="1670262"/>
                      <a:pt x="690193" y="1660098"/>
                      <a:pt x="709069" y="1660098"/>
                    </a:cubicBezTo>
                    <a:cubicBezTo>
                      <a:pt x="720685" y="1660098"/>
                      <a:pt x="801027" y="1551200"/>
                      <a:pt x="816999" y="1529905"/>
                    </a:cubicBezTo>
                    <a:cubicBezTo>
                      <a:pt x="812643" y="1499414"/>
                      <a:pt x="813127" y="1493606"/>
                      <a:pt x="812643" y="1453434"/>
                    </a:cubicBezTo>
                    <a:cubicBezTo>
                      <a:pt x="811675" y="1415683"/>
                      <a:pt x="801995" y="1375996"/>
                      <a:pt x="826195" y="1341149"/>
                    </a:cubicBezTo>
                    <a:cubicBezTo>
                      <a:pt x="826195" y="1341149"/>
                      <a:pt x="826195" y="1341149"/>
                      <a:pt x="826195" y="1341149"/>
                    </a:cubicBezTo>
                    <a:cubicBezTo>
                      <a:pt x="826195" y="1341149"/>
                      <a:pt x="826195" y="1341149"/>
                      <a:pt x="826195" y="1341149"/>
                    </a:cubicBezTo>
                    <a:cubicBezTo>
                      <a:pt x="831518" y="1332921"/>
                      <a:pt x="880885" y="1264194"/>
                      <a:pt x="891533" y="1252579"/>
                    </a:cubicBezTo>
                    <a:cubicBezTo>
                      <a:pt x="935092" y="1183852"/>
                      <a:pt x="969939" y="1110770"/>
                      <a:pt x="987363" y="1030911"/>
                    </a:cubicBezTo>
                    <a:cubicBezTo>
                      <a:pt x="989783" y="1015908"/>
                      <a:pt x="992687" y="1001388"/>
                      <a:pt x="996559" y="986868"/>
                    </a:cubicBezTo>
                    <a:cubicBezTo>
                      <a:pt x="997527" y="982996"/>
                      <a:pt x="998011" y="979124"/>
                      <a:pt x="998011" y="975252"/>
                    </a:cubicBezTo>
                    <a:cubicBezTo>
                      <a:pt x="1005271" y="937501"/>
                      <a:pt x="1043506" y="800048"/>
                      <a:pt x="1049314" y="736645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" name="Freeform: Shape 59">
                <a:extLst>
                  <a:ext uri="{FF2B5EF4-FFF2-40B4-BE49-F238E27FC236}">
                    <a16:creationId xmlns:a16="http://schemas.microsoft.com/office/drawing/2014/main" id="{0F23DA83-CA18-4769-B937-E2E97C9AF05D}"/>
                  </a:ext>
                </a:extLst>
              </p:cNvPr>
              <p:cNvSpPr/>
              <p:nvPr/>
            </p:nvSpPr>
            <p:spPr>
              <a:xfrm>
                <a:off x="7251736" y="3408810"/>
                <a:ext cx="648547" cy="450111"/>
              </a:xfrm>
              <a:custGeom>
                <a:avLst/>
                <a:gdLst>
                  <a:gd name="connsiteX0" fmla="*/ 20917 w 648546"/>
                  <a:gd name="connsiteY0" fmla="*/ 0 h 450110"/>
                  <a:gd name="connsiteX1" fmla="*/ 76092 w 648546"/>
                  <a:gd name="connsiteY1" fmla="*/ 67275 h 450110"/>
                  <a:gd name="connsiteX2" fmla="*/ 223709 w 648546"/>
                  <a:gd name="connsiteY2" fmla="*/ 193596 h 450110"/>
                  <a:gd name="connsiteX3" fmla="*/ 359710 w 648546"/>
                  <a:gd name="connsiteY3" fmla="*/ 243447 h 450110"/>
                  <a:gd name="connsiteX4" fmla="*/ 631228 w 648546"/>
                  <a:gd name="connsiteY4" fmla="*/ 175204 h 450110"/>
                  <a:gd name="connsiteX5" fmla="*/ 650588 w 648546"/>
                  <a:gd name="connsiteY5" fmla="*/ 165524 h 450110"/>
                  <a:gd name="connsiteX6" fmla="*/ 505875 w 648546"/>
                  <a:gd name="connsiteY6" fmla="*/ 431719 h 450110"/>
                  <a:gd name="connsiteX7" fmla="*/ 476351 w 648546"/>
                  <a:gd name="connsiteY7" fmla="*/ 453014 h 450110"/>
                  <a:gd name="connsiteX8" fmla="*/ 10269 w 648546"/>
                  <a:gd name="connsiteY8" fmla="*/ 130193 h 450110"/>
                  <a:gd name="connsiteX9" fmla="*/ 8333 w 648546"/>
                  <a:gd name="connsiteY9" fmla="*/ 79374 h 450110"/>
                  <a:gd name="connsiteX10" fmla="*/ 20917 w 648546"/>
                  <a:gd name="connsiteY10" fmla="*/ 0 h 450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48546" h="450110">
                    <a:moveTo>
                      <a:pt x="20917" y="0"/>
                    </a:moveTo>
                    <a:cubicBezTo>
                      <a:pt x="40760" y="25167"/>
                      <a:pt x="64960" y="53723"/>
                      <a:pt x="76092" y="67275"/>
                    </a:cubicBezTo>
                    <a:cubicBezTo>
                      <a:pt x="124975" y="126321"/>
                      <a:pt x="162726" y="148101"/>
                      <a:pt x="223709" y="193596"/>
                    </a:cubicBezTo>
                    <a:cubicBezTo>
                      <a:pt x="262912" y="222635"/>
                      <a:pt x="309375" y="237155"/>
                      <a:pt x="359710" y="243447"/>
                    </a:cubicBezTo>
                    <a:cubicBezTo>
                      <a:pt x="459412" y="255063"/>
                      <a:pt x="547498" y="224571"/>
                      <a:pt x="631228" y="175204"/>
                    </a:cubicBezTo>
                    <a:cubicBezTo>
                      <a:pt x="637520" y="171332"/>
                      <a:pt x="644296" y="168428"/>
                      <a:pt x="650588" y="165524"/>
                    </a:cubicBezTo>
                    <a:cubicBezTo>
                      <a:pt x="634132" y="199888"/>
                      <a:pt x="550886" y="352345"/>
                      <a:pt x="505875" y="431719"/>
                    </a:cubicBezTo>
                    <a:cubicBezTo>
                      <a:pt x="498131" y="445755"/>
                      <a:pt x="493775" y="458822"/>
                      <a:pt x="476351" y="453014"/>
                    </a:cubicBezTo>
                    <a:cubicBezTo>
                      <a:pt x="468124" y="451563"/>
                      <a:pt x="29629" y="143745"/>
                      <a:pt x="10269" y="130193"/>
                    </a:cubicBezTo>
                    <a:cubicBezTo>
                      <a:pt x="-10543" y="115674"/>
                      <a:pt x="6397" y="97766"/>
                      <a:pt x="8333" y="79374"/>
                    </a:cubicBezTo>
                    <a:cubicBezTo>
                      <a:pt x="11721" y="62919"/>
                      <a:pt x="16561" y="46463"/>
                      <a:pt x="20917" y="0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60">
                <a:extLst>
                  <a:ext uri="{FF2B5EF4-FFF2-40B4-BE49-F238E27FC236}">
                    <a16:creationId xmlns:a16="http://schemas.microsoft.com/office/drawing/2014/main" id="{E013C434-24CA-415D-B28F-849F40B78C7C}"/>
                  </a:ext>
                </a:extLst>
              </p:cNvPr>
              <p:cNvSpPr/>
              <p:nvPr/>
            </p:nvSpPr>
            <p:spPr>
              <a:xfrm>
                <a:off x="8924727" y="6462742"/>
                <a:ext cx="14520" cy="43559"/>
              </a:xfrm>
              <a:custGeom>
                <a:avLst/>
                <a:gdLst>
                  <a:gd name="connsiteX0" fmla="*/ 10915 w 14519"/>
                  <a:gd name="connsiteY0" fmla="*/ 45539 h 43559"/>
                  <a:gd name="connsiteX1" fmla="*/ 751 w 14519"/>
                  <a:gd name="connsiteY1" fmla="*/ 13112 h 43559"/>
                  <a:gd name="connsiteX2" fmla="*/ 6075 w 14519"/>
                  <a:gd name="connsiteY2" fmla="*/ 1012 h 43559"/>
                  <a:gd name="connsiteX3" fmla="*/ 12366 w 14519"/>
                  <a:gd name="connsiteY3" fmla="*/ 528 h 43559"/>
                  <a:gd name="connsiteX4" fmla="*/ 13819 w 14519"/>
                  <a:gd name="connsiteY4" fmla="*/ 13595 h 43559"/>
                  <a:gd name="connsiteX5" fmla="*/ 10915 w 14519"/>
                  <a:gd name="connsiteY5" fmla="*/ 45539 h 435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519" h="43559">
                    <a:moveTo>
                      <a:pt x="10915" y="45539"/>
                    </a:moveTo>
                    <a:cubicBezTo>
                      <a:pt x="267" y="35859"/>
                      <a:pt x="5107" y="23275"/>
                      <a:pt x="751" y="13112"/>
                    </a:cubicBezTo>
                    <a:cubicBezTo>
                      <a:pt x="-1669" y="8272"/>
                      <a:pt x="2203" y="3916"/>
                      <a:pt x="6075" y="1012"/>
                    </a:cubicBezTo>
                    <a:cubicBezTo>
                      <a:pt x="7527" y="44"/>
                      <a:pt x="11399" y="-440"/>
                      <a:pt x="12366" y="528"/>
                    </a:cubicBezTo>
                    <a:cubicBezTo>
                      <a:pt x="15754" y="4399"/>
                      <a:pt x="17691" y="10207"/>
                      <a:pt x="13819" y="13595"/>
                    </a:cubicBezTo>
                    <a:cubicBezTo>
                      <a:pt x="2203" y="23275"/>
                      <a:pt x="21079" y="34407"/>
                      <a:pt x="10915" y="45539"/>
                    </a:cubicBezTo>
                    <a:close/>
                  </a:path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61">
                <a:extLst>
                  <a:ext uri="{FF2B5EF4-FFF2-40B4-BE49-F238E27FC236}">
                    <a16:creationId xmlns:a16="http://schemas.microsoft.com/office/drawing/2014/main" id="{CE48D011-81FD-4AE6-9041-281633ED1B9E}"/>
                  </a:ext>
                </a:extLst>
              </p:cNvPr>
              <p:cNvSpPr/>
              <p:nvPr/>
            </p:nvSpPr>
            <p:spPr>
              <a:xfrm>
                <a:off x="8902315" y="6372764"/>
                <a:ext cx="14520" cy="24199"/>
              </a:xfrm>
              <a:custGeom>
                <a:avLst/>
                <a:gdLst>
                  <a:gd name="connsiteX0" fmla="*/ 5739 w 14519"/>
                  <a:gd name="connsiteY0" fmla="*/ 0 h 24199"/>
                  <a:gd name="connsiteX1" fmla="*/ 15903 w 14519"/>
                  <a:gd name="connsiteY1" fmla="*/ 16940 h 24199"/>
                  <a:gd name="connsiteX2" fmla="*/ 11063 w 14519"/>
                  <a:gd name="connsiteY2" fmla="*/ 28072 h 24199"/>
                  <a:gd name="connsiteX3" fmla="*/ 899 w 14519"/>
                  <a:gd name="connsiteY3" fmla="*/ 11616 h 24199"/>
                  <a:gd name="connsiteX4" fmla="*/ 5739 w 14519"/>
                  <a:gd name="connsiteY4" fmla="*/ 0 h 24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519" h="24199">
                    <a:moveTo>
                      <a:pt x="5739" y="0"/>
                    </a:moveTo>
                    <a:cubicBezTo>
                      <a:pt x="13967" y="2420"/>
                      <a:pt x="15419" y="9680"/>
                      <a:pt x="15903" y="16940"/>
                    </a:cubicBezTo>
                    <a:cubicBezTo>
                      <a:pt x="16387" y="20812"/>
                      <a:pt x="18807" y="28072"/>
                      <a:pt x="11063" y="28072"/>
                    </a:cubicBezTo>
                    <a:cubicBezTo>
                      <a:pt x="899" y="27587"/>
                      <a:pt x="2351" y="18392"/>
                      <a:pt x="899" y="11616"/>
                    </a:cubicBezTo>
                    <a:cubicBezTo>
                      <a:pt x="-553" y="6776"/>
                      <a:pt x="-1037" y="2420"/>
                      <a:pt x="5739" y="0"/>
                    </a:cubicBezTo>
                    <a:close/>
                  </a:path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62">
                <a:extLst>
                  <a:ext uri="{FF2B5EF4-FFF2-40B4-BE49-F238E27FC236}">
                    <a16:creationId xmlns:a16="http://schemas.microsoft.com/office/drawing/2014/main" id="{72DA48BC-D93E-4A76-9A77-E166896716E4}"/>
                  </a:ext>
                </a:extLst>
              </p:cNvPr>
              <p:cNvSpPr/>
              <p:nvPr/>
            </p:nvSpPr>
            <p:spPr>
              <a:xfrm>
                <a:off x="6277085" y="2139788"/>
                <a:ext cx="4840" cy="4840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63">
                <a:extLst>
                  <a:ext uri="{FF2B5EF4-FFF2-40B4-BE49-F238E27FC236}">
                    <a16:creationId xmlns:a16="http://schemas.microsoft.com/office/drawing/2014/main" id="{7048E52E-F364-441E-BA4E-2F6779BD31A5}"/>
                  </a:ext>
                </a:extLst>
              </p:cNvPr>
              <p:cNvSpPr/>
              <p:nvPr/>
            </p:nvSpPr>
            <p:spPr>
              <a:xfrm>
                <a:off x="6277085" y="2139788"/>
                <a:ext cx="4840" cy="4840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64">
                <a:extLst>
                  <a:ext uri="{FF2B5EF4-FFF2-40B4-BE49-F238E27FC236}">
                    <a16:creationId xmlns:a16="http://schemas.microsoft.com/office/drawing/2014/main" id="{6B3A180E-DB4F-4FBB-B52F-B8DD557A9437}"/>
                  </a:ext>
                </a:extLst>
              </p:cNvPr>
              <p:cNvSpPr/>
              <p:nvPr/>
            </p:nvSpPr>
            <p:spPr>
              <a:xfrm>
                <a:off x="8921980" y="6431327"/>
                <a:ext cx="4840" cy="19360"/>
              </a:xfrm>
              <a:custGeom>
                <a:avLst/>
                <a:gdLst>
                  <a:gd name="connsiteX0" fmla="*/ 3982 w 4839"/>
                  <a:gd name="connsiteY0" fmla="*/ 0 h 19359"/>
                  <a:gd name="connsiteX1" fmla="*/ 8338 w 4839"/>
                  <a:gd name="connsiteY1" fmla="*/ 19360 h 19359"/>
                  <a:gd name="connsiteX2" fmla="*/ 3982 w 4839"/>
                  <a:gd name="connsiteY2" fmla="*/ 0 h 19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39" h="19359">
                    <a:moveTo>
                      <a:pt x="3982" y="0"/>
                    </a:moveTo>
                    <a:cubicBezTo>
                      <a:pt x="5918" y="7744"/>
                      <a:pt x="10758" y="12584"/>
                      <a:pt x="8338" y="19360"/>
                    </a:cubicBezTo>
                    <a:cubicBezTo>
                      <a:pt x="110" y="15488"/>
                      <a:pt x="-3278" y="11132"/>
                      <a:pt x="3982" y="0"/>
                    </a:cubicBezTo>
                    <a:close/>
                  </a:path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65">
                <a:extLst>
                  <a:ext uri="{FF2B5EF4-FFF2-40B4-BE49-F238E27FC236}">
                    <a16:creationId xmlns:a16="http://schemas.microsoft.com/office/drawing/2014/main" id="{744EB6D1-08BB-43E6-B918-0CE65FEAB131}"/>
                  </a:ext>
                </a:extLst>
              </p:cNvPr>
              <p:cNvSpPr/>
              <p:nvPr/>
            </p:nvSpPr>
            <p:spPr>
              <a:xfrm>
                <a:off x="6277085" y="2139788"/>
                <a:ext cx="4840" cy="4840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66">
                <a:extLst>
                  <a:ext uri="{FF2B5EF4-FFF2-40B4-BE49-F238E27FC236}">
                    <a16:creationId xmlns:a16="http://schemas.microsoft.com/office/drawing/2014/main" id="{0B2A0587-F02C-47B2-8D73-1A4F635CA843}"/>
                  </a:ext>
                </a:extLst>
              </p:cNvPr>
              <p:cNvSpPr/>
              <p:nvPr/>
            </p:nvSpPr>
            <p:spPr>
              <a:xfrm>
                <a:off x="6277085" y="2139788"/>
                <a:ext cx="4840" cy="4840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67">
                <a:extLst>
                  <a:ext uri="{FF2B5EF4-FFF2-40B4-BE49-F238E27FC236}">
                    <a16:creationId xmlns:a16="http://schemas.microsoft.com/office/drawing/2014/main" id="{6E044FC5-7B29-45E9-9A67-14BEE6B9BDFF}"/>
                  </a:ext>
                </a:extLst>
              </p:cNvPr>
              <p:cNvSpPr/>
              <p:nvPr/>
            </p:nvSpPr>
            <p:spPr>
              <a:xfrm>
                <a:off x="6277085" y="2139788"/>
                <a:ext cx="4840" cy="4840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68">
                <a:extLst>
                  <a:ext uri="{FF2B5EF4-FFF2-40B4-BE49-F238E27FC236}">
                    <a16:creationId xmlns:a16="http://schemas.microsoft.com/office/drawing/2014/main" id="{0BEE90F2-65DD-47C9-BE96-51E3C2198113}"/>
                  </a:ext>
                </a:extLst>
              </p:cNvPr>
              <p:cNvSpPr/>
              <p:nvPr/>
            </p:nvSpPr>
            <p:spPr>
              <a:xfrm>
                <a:off x="7171701" y="3473664"/>
                <a:ext cx="982500" cy="1432610"/>
              </a:xfrm>
              <a:custGeom>
                <a:avLst/>
                <a:gdLst>
                  <a:gd name="connsiteX0" fmla="*/ 774182 w 982499"/>
                  <a:gd name="connsiteY0" fmla="*/ 264742 h 1432610"/>
                  <a:gd name="connsiteX1" fmla="*/ 743690 w 982499"/>
                  <a:gd name="connsiteY1" fmla="*/ 246835 h 1432610"/>
                  <a:gd name="connsiteX2" fmla="*/ 673028 w 982499"/>
                  <a:gd name="connsiteY2" fmla="*/ 339277 h 1432610"/>
                  <a:gd name="connsiteX3" fmla="*/ 613497 w 982499"/>
                  <a:gd name="connsiteY3" fmla="*/ 375576 h 1432610"/>
                  <a:gd name="connsiteX4" fmla="*/ 569938 w 982499"/>
                  <a:gd name="connsiteY4" fmla="*/ 387676 h 1432610"/>
                  <a:gd name="connsiteX5" fmla="*/ 523959 w 982499"/>
                  <a:gd name="connsiteY5" fmla="*/ 367832 h 1432610"/>
                  <a:gd name="connsiteX6" fmla="*/ 203558 w 982499"/>
                  <a:gd name="connsiteY6" fmla="*/ 142777 h 1432610"/>
                  <a:gd name="connsiteX7" fmla="*/ 87884 w 982499"/>
                  <a:gd name="connsiteY7" fmla="*/ 59531 h 1432610"/>
                  <a:gd name="connsiteX8" fmla="*/ 80140 w 982499"/>
                  <a:gd name="connsiteY8" fmla="*/ 36783 h 1432610"/>
                  <a:gd name="connsiteX9" fmla="*/ 89820 w 982499"/>
                  <a:gd name="connsiteY9" fmla="*/ 0 h 1432610"/>
                  <a:gd name="connsiteX10" fmla="*/ 53521 w 982499"/>
                  <a:gd name="connsiteY10" fmla="*/ 27587 h 1432610"/>
                  <a:gd name="connsiteX11" fmla="*/ 29321 w 982499"/>
                  <a:gd name="connsiteY11" fmla="*/ 66307 h 1432610"/>
                  <a:gd name="connsiteX12" fmla="*/ 5122 w 982499"/>
                  <a:gd name="connsiteY12" fmla="*/ 158265 h 1432610"/>
                  <a:gd name="connsiteX13" fmla="*/ 394250 w 982499"/>
                  <a:gd name="connsiteY13" fmla="*/ 616119 h 1432610"/>
                  <a:gd name="connsiteX14" fmla="*/ 678836 w 982499"/>
                  <a:gd name="connsiteY14" fmla="*/ 999439 h 1432610"/>
                  <a:gd name="connsiteX15" fmla="*/ 982781 w 982499"/>
                  <a:gd name="connsiteY15" fmla="*/ 1436966 h 1432610"/>
                  <a:gd name="connsiteX16" fmla="*/ 889371 w 982499"/>
                  <a:gd name="connsiteY16" fmla="*/ 972820 h 1432610"/>
                  <a:gd name="connsiteX17" fmla="*/ 774182 w 982499"/>
                  <a:gd name="connsiteY17" fmla="*/ 264742 h 1432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82499" h="1432610">
                    <a:moveTo>
                      <a:pt x="774182" y="264742"/>
                    </a:moveTo>
                    <a:cubicBezTo>
                      <a:pt x="772730" y="262806"/>
                      <a:pt x="755306" y="244899"/>
                      <a:pt x="743690" y="246835"/>
                    </a:cubicBezTo>
                    <a:cubicBezTo>
                      <a:pt x="720943" y="263775"/>
                      <a:pt x="675448" y="334921"/>
                      <a:pt x="673028" y="339277"/>
                    </a:cubicBezTo>
                    <a:cubicBezTo>
                      <a:pt x="660444" y="363476"/>
                      <a:pt x="643021" y="377028"/>
                      <a:pt x="613497" y="375576"/>
                    </a:cubicBezTo>
                    <a:cubicBezTo>
                      <a:pt x="598493" y="374608"/>
                      <a:pt x="583006" y="379448"/>
                      <a:pt x="569938" y="387676"/>
                    </a:cubicBezTo>
                    <a:cubicBezTo>
                      <a:pt x="565098" y="389128"/>
                      <a:pt x="532187" y="373640"/>
                      <a:pt x="523959" y="367832"/>
                    </a:cubicBezTo>
                    <a:cubicBezTo>
                      <a:pt x="516699" y="362992"/>
                      <a:pt x="256312" y="179076"/>
                      <a:pt x="203558" y="142777"/>
                    </a:cubicBezTo>
                    <a:cubicBezTo>
                      <a:pt x="203558" y="142777"/>
                      <a:pt x="108211" y="73083"/>
                      <a:pt x="87884" y="59531"/>
                    </a:cubicBezTo>
                    <a:cubicBezTo>
                      <a:pt x="79656" y="53723"/>
                      <a:pt x="77236" y="46947"/>
                      <a:pt x="80140" y="36783"/>
                    </a:cubicBezTo>
                    <a:cubicBezTo>
                      <a:pt x="82076" y="29039"/>
                      <a:pt x="101436" y="1452"/>
                      <a:pt x="89820" y="0"/>
                    </a:cubicBezTo>
                    <a:cubicBezTo>
                      <a:pt x="86432" y="0"/>
                      <a:pt x="63200" y="22747"/>
                      <a:pt x="53521" y="27587"/>
                    </a:cubicBezTo>
                    <a:cubicBezTo>
                      <a:pt x="39485" y="36783"/>
                      <a:pt x="34645" y="51787"/>
                      <a:pt x="29321" y="66307"/>
                    </a:cubicBezTo>
                    <a:cubicBezTo>
                      <a:pt x="27385" y="80342"/>
                      <a:pt x="-14238" y="137937"/>
                      <a:pt x="5122" y="158265"/>
                    </a:cubicBezTo>
                    <a:cubicBezTo>
                      <a:pt x="136283" y="296202"/>
                      <a:pt x="264540" y="477214"/>
                      <a:pt x="394250" y="616119"/>
                    </a:cubicBezTo>
                    <a:cubicBezTo>
                      <a:pt x="461040" y="687266"/>
                      <a:pt x="648828" y="955396"/>
                      <a:pt x="678836" y="999439"/>
                    </a:cubicBezTo>
                    <a:cubicBezTo>
                      <a:pt x="683676" y="999439"/>
                      <a:pt x="929058" y="1381791"/>
                      <a:pt x="982781" y="1436966"/>
                    </a:cubicBezTo>
                    <a:cubicBezTo>
                      <a:pt x="950354" y="1229334"/>
                      <a:pt x="888403" y="974272"/>
                      <a:pt x="889371" y="972820"/>
                    </a:cubicBezTo>
                    <a:cubicBezTo>
                      <a:pt x="890339" y="950072"/>
                      <a:pt x="780474" y="346537"/>
                      <a:pt x="774182" y="26474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69">
                <a:extLst>
                  <a:ext uri="{FF2B5EF4-FFF2-40B4-BE49-F238E27FC236}">
                    <a16:creationId xmlns:a16="http://schemas.microsoft.com/office/drawing/2014/main" id="{EE2D7640-FE9A-4146-A21A-723BF4550177}"/>
                  </a:ext>
                </a:extLst>
              </p:cNvPr>
              <p:cNvSpPr/>
              <p:nvPr/>
            </p:nvSpPr>
            <p:spPr>
              <a:xfrm>
                <a:off x="7690572" y="3865948"/>
                <a:ext cx="469470" cy="1059938"/>
              </a:xfrm>
              <a:custGeom>
                <a:avLst/>
                <a:gdLst>
                  <a:gd name="connsiteX0" fmla="*/ 154157 w 469470"/>
                  <a:gd name="connsiteY0" fmla="*/ 524393 h 1059937"/>
                  <a:gd name="connsiteX1" fmla="*/ 96562 w 469470"/>
                  <a:gd name="connsiteY1" fmla="*/ 234483 h 1059937"/>
                  <a:gd name="connsiteX2" fmla="*/ 82526 w 469470"/>
                  <a:gd name="connsiteY2" fmla="*/ 212703 h 1059937"/>
                  <a:gd name="connsiteX3" fmla="*/ 9444 w 469470"/>
                  <a:gd name="connsiteY3" fmla="*/ 139137 h 1059937"/>
                  <a:gd name="connsiteX4" fmla="*/ 4120 w 469470"/>
                  <a:gd name="connsiteY4" fmla="*/ 107678 h 1059937"/>
                  <a:gd name="connsiteX5" fmla="*/ 22512 w 469470"/>
                  <a:gd name="connsiteY5" fmla="*/ 63151 h 1059937"/>
                  <a:gd name="connsiteX6" fmla="*/ 84462 w 469470"/>
                  <a:gd name="connsiteY6" fmla="*/ 13300 h 1059937"/>
                  <a:gd name="connsiteX7" fmla="*/ 156577 w 469470"/>
                  <a:gd name="connsiteY7" fmla="*/ 232 h 1059937"/>
                  <a:gd name="connsiteX8" fmla="*/ 203040 w 469470"/>
                  <a:gd name="connsiteY8" fmla="*/ 31207 h 1059937"/>
                  <a:gd name="connsiteX9" fmla="*/ 223367 w 469470"/>
                  <a:gd name="connsiteY9" fmla="*/ 182212 h 1059937"/>
                  <a:gd name="connsiteX10" fmla="*/ 249987 w 469470"/>
                  <a:gd name="connsiteY10" fmla="*/ 277558 h 1059937"/>
                  <a:gd name="connsiteX11" fmla="*/ 327909 w 469470"/>
                  <a:gd name="connsiteY11" fmla="*/ 432435 h 1059937"/>
                  <a:gd name="connsiteX12" fmla="*/ 441163 w 469470"/>
                  <a:gd name="connsiteY12" fmla="*/ 846246 h 1059937"/>
                  <a:gd name="connsiteX13" fmla="*/ 472622 w 469470"/>
                  <a:gd name="connsiteY13" fmla="*/ 1062106 h 1059937"/>
                  <a:gd name="connsiteX14" fmla="*/ 169160 w 469470"/>
                  <a:gd name="connsiteY14" fmla="*/ 609091 h 1059937"/>
                  <a:gd name="connsiteX15" fmla="*/ 154157 w 469470"/>
                  <a:gd name="connsiteY15" fmla="*/ 524393 h 10599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9470" h="1059937">
                    <a:moveTo>
                      <a:pt x="154157" y="524393"/>
                    </a:moveTo>
                    <a:cubicBezTo>
                      <a:pt x="134797" y="427595"/>
                      <a:pt x="115438" y="331281"/>
                      <a:pt x="96562" y="234483"/>
                    </a:cubicBezTo>
                    <a:cubicBezTo>
                      <a:pt x="94626" y="224803"/>
                      <a:pt x="88818" y="218995"/>
                      <a:pt x="82526" y="212703"/>
                    </a:cubicBezTo>
                    <a:cubicBezTo>
                      <a:pt x="58327" y="188020"/>
                      <a:pt x="34611" y="162852"/>
                      <a:pt x="9444" y="139137"/>
                    </a:cubicBezTo>
                    <a:cubicBezTo>
                      <a:pt x="-1204" y="128973"/>
                      <a:pt x="-2656" y="120261"/>
                      <a:pt x="4120" y="107678"/>
                    </a:cubicBezTo>
                    <a:cubicBezTo>
                      <a:pt x="11380" y="93158"/>
                      <a:pt x="19124" y="78638"/>
                      <a:pt x="22512" y="63151"/>
                    </a:cubicBezTo>
                    <a:cubicBezTo>
                      <a:pt x="29287" y="28303"/>
                      <a:pt x="52035" y="16203"/>
                      <a:pt x="84462" y="13300"/>
                    </a:cubicBezTo>
                    <a:cubicBezTo>
                      <a:pt x="104306" y="11364"/>
                      <a:pt x="136733" y="4104"/>
                      <a:pt x="156577" y="232"/>
                    </a:cubicBezTo>
                    <a:cubicBezTo>
                      <a:pt x="169644" y="-2672"/>
                      <a:pt x="192392" y="22495"/>
                      <a:pt x="203040" y="31207"/>
                    </a:cubicBezTo>
                    <a:cubicBezTo>
                      <a:pt x="266927" y="86382"/>
                      <a:pt x="231595" y="97998"/>
                      <a:pt x="223367" y="182212"/>
                    </a:cubicBezTo>
                    <a:cubicBezTo>
                      <a:pt x="219495" y="219963"/>
                      <a:pt x="232563" y="240775"/>
                      <a:pt x="249987" y="277558"/>
                    </a:cubicBezTo>
                    <a:cubicBezTo>
                      <a:pt x="278058" y="336605"/>
                      <a:pt x="310486" y="384036"/>
                      <a:pt x="327909" y="432435"/>
                    </a:cubicBezTo>
                    <a:cubicBezTo>
                      <a:pt x="332749" y="437275"/>
                      <a:pt x="432451" y="805107"/>
                      <a:pt x="441163" y="846246"/>
                    </a:cubicBezTo>
                    <a:cubicBezTo>
                      <a:pt x="447455" y="876738"/>
                      <a:pt x="479882" y="1057266"/>
                      <a:pt x="472622" y="1062106"/>
                    </a:cubicBezTo>
                    <a:cubicBezTo>
                      <a:pt x="422771" y="1048554"/>
                      <a:pt x="168192" y="627967"/>
                      <a:pt x="169160" y="609091"/>
                    </a:cubicBezTo>
                    <a:cubicBezTo>
                      <a:pt x="162385" y="588764"/>
                      <a:pt x="158029" y="565048"/>
                      <a:pt x="154157" y="52439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9" name="Freeform: Shape 70">
                <a:extLst>
                  <a:ext uri="{FF2B5EF4-FFF2-40B4-BE49-F238E27FC236}">
                    <a16:creationId xmlns:a16="http://schemas.microsoft.com/office/drawing/2014/main" id="{66C9FCBE-F5D4-4154-97F6-E506AAA40495}"/>
                  </a:ext>
                </a:extLst>
              </p:cNvPr>
              <p:cNvSpPr/>
              <p:nvPr/>
            </p:nvSpPr>
            <p:spPr>
              <a:xfrm>
                <a:off x="8685419" y="5413012"/>
                <a:ext cx="29039" cy="24199"/>
              </a:xfrm>
              <a:custGeom>
                <a:avLst/>
                <a:gdLst>
                  <a:gd name="connsiteX0" fmla="*/ 30007 w 29039"/>
                  <a:gd name="connsiteY0" fmla="*/ 25168 h 24199"/>
                  <a:gd name="connsiteX1" fmla="*/ 0 w 29039"/>
                  <a:gd name="connsiteY1" fmla="*/ 0 h 24199"/>
                  <a:gd name="connsiteX2" fmla="*/ 30007 w 29039"/>
                  <a:gd name="connsiteY2" fmla="*/ 25168 h 24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039" h="24199">
                    <a:moveTo>
                      <a:pt x="30007" y="25168"/>
                    </a:moveTo>
                    <a:cubicBezTo>
                      <a:pt x="16456" y="26136"/>
                      <a:pt x="4840" y="16456"/>
                      <a:pt x="0" y="0"/>
                    </a:cubicBezTo>
                    <a:cubicBezTo>
                      <a:pt x="10648" y="7260"/>
                      <a:pt x="21780" y="14520"/>
                      <a:pt x="30007" y="25168"/>
                    </a:cubicBezTo>
                    <a:close/>
                  </a:path>
                </a:pathLst>
              </a:custGeom>
              <a:solidFill>
                <a:srgbClr val="F1C1AE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71">
                <a:extLst>
                  <a:ext uri="{FF2B5EF4-FFF2-40B4-BE49-F238E27FC236}">
                    <a16:creationId xmlns:a16="http://schemas.microsoft.com/office/drawing/2014/main" id="{07DA9F2A-2F7E-4F62-8313-472384B57614}"/>
                  </a:ext>
                </a:extLst>
              </p:cNvPr>
              <p:cNvSpPr/>
              <p:nvPr/>
            </p:nvSpPr>
            <p:spPr>
              <a:xfrm>
                <a:off x="8105318" y="3015810"/>
                <a:ext cx="4840" cy="38719"/>
              </a:xfrm>
              <a:custGeom>
                <a:avLst/>
                <a:gdLst>
                  <a:gd name="connsiteX0" fmla="*/ 4637 w 0"/>
                  <a:gd name="connsiteY0" fmla="*/ 39687 h 38719"/>
                  <a:gd name="connsiteX1" fmla="*/ 281 w 0"/>
                  <a:gd name="connsiteY1" fmla="*/ 39687 h 38719"/>
                  <a:gd name="connsiteX2" fmla="*/ 4637 w 0"/>
                  <a:gd name="connsiteY2" fmla="*/ 0 h 38719"/>
                  <a:gd name="connsiteX3" fmla="*/ 4637 w 0"/>
                  <a:gd name="connsiteY3" fmla="*/ 39687 h 38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h="38719">
                    <a:moveTo>
                      <a:pt x="4637" y="39687"/>
                    </a:moveTo>
                    <a:cubicBezTo>
                      <a:pt x="3185" y="39687"/>
                      <a:pt x="1733" y="39687"/>
                      <a:pt x="281" y="39687"/>
                    </a:cubicBezTo>
                    <a:cubicBezTo>
                      <a:pt x="281" y="26135"/>
                      <a:pt x="-1655" y="12584"/>
                      <a:pt x="4637" y="0"/>
                    </a:cubicBezTo>
                    <a:cubicBezTo>
                      <a:pt x="4637" y="13552"/>
                      <a:pt x="4637" y="26619"/>
                      <a:pt x="4637" y="39687"/>
                    </a:cubicBezTo>
                    <a:close/>
                  </a:path>
                </a:pathLst>
              </a:custGeom>
              <a:solidFill>
                <a:srgbClr val="271F1C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72">
                <a:extLst>
                  <a:ext uri="{FF2B5EF4-FFF2-40B4-BE49-F238E27FC236}">
                    <a16:creationId xmlns:a16="http://schemas.microsoft.com/office/drawing/2014/main" id="{4FB10336-F401-4492-B40E-AE83DBDA6AA1}"/>
                  </a:ext>
                </a:extLst>
              </p:cNvPr>
              <p:cNvSpPr/>
              <p:nvPr/>
            </p:nvSpPr>
            <p:spPr>
              <a:xfrm>
                <a:off x="8264628" y="3025974"/>
                <a:ext cx="4840" cy="48399"/>
              </a:xfrm>
              <a:custGeom>
                <a:avLst/>
                <a:gdLst>
                  <a:gd name="connsiteX0" fmla="*/ 5044 w 4839"/>
                  <a:gd name="connsiteY0" fmla="*/ 49367 h 48398"/>
                  <a:gd name="connsiteX1" fmla="*/ 1172 w 4839"/>
                  <a:gd name="connsiteY1" fmla="*/ 0 h 48398"/>
                  <a:gd name="connsiteX2" fmla="*/ 5044 w 4839"/>
                  <a:gd name="connsiteY2" fmla="*/ 49367 h 48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39" h="48398">
                    <a:moveTo>
                      <a:pt x="5044" y="49367"/>
                    </a:moveTo>
                    <a:cubicBezTo>
                      <a:pt x="-3668" y="33395"/>
                      <a:pt x="1656" y="16456"/>
                      <a:pt x="1172" y="0"/>
                    </a:cubicBezTo>
                    <a:cubicBezTo>
                      <a:pt x="7464" y="15972"/>
                      <a:pt x="5528" y="32427"/>
                      <a:pt x="5044" y="49367"/>
                    </a:cubicBezTo>
                    <a:close/>
                  </a:path>
                </a:pathLst>
              </a:custGeom>
              <a:solidFill>
                <a:srgbClr val="14100C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73">
                <a:extLst>
                  <a:ext uri="{FF2B5EF4-FFF2-40B4-BE49-F238E27FC236}">
                    <a16:creationId xmlns:a16="http://schemas.microsoft.com/office/drawing/2014/main" id="{5AC827EA-1C90-4232-8C08-ECA098AAA285}"/>
                  </a:ext>
                </a:extLst>
              </p:cNvPr>
              <p:cNvSpPr/>
              <p:nvPr/>
            </p:nvSpPr>
            <p:spPr>
              <a:xfrm>
                <a:off x="7094544" y="3195491"/>
                <a:ext cx="4840" cy="4840"/>
              </a:xfrm>
              <a:custGeom>
                <a:avLst/>
                <a:gdLst>
                  <a:gd name="connsiteX0" fmla="*/ 0 w 0"/>
                  <a:gd name="connsiteY0" fmla="*/ 363 h 0"/>
                  <a:gd name="connsiteX1" fmla="*/ 0 w 0"/>
                  <a:gd name="connsiteY1" fmla="*/ 363 h 0"/>
                  <a:gd name="connsiteX2" fmla="*/ 0 w 0"/>
                  <a:gd name="connsiteY2" fmla="*/ 363 h 0"/>
                  <a:gd name="connsiteX3" fmla="*/ 0 w 0"/>
                  <a:gd name="connsiteY3" fmla="*/ 363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>
                    <a:moveTo>
                      <a:pt x="0" y="363"/>
                    </a:moveTo>
                    <a:cubicBezTo>
                      <a:pt x="0" y="363"/>
                      <a:pt x="0" y="-121"/>
                      <a:pt x="0" y="363"/>
                    </a:cubicBezTo>
                    <a:cubicBezTo>
                      <a:pt x="0" y="-121"/>
                      <a:pt x="0" y="-121"/>
                      <a:pt x="0" y="363"/>
                    </a:cubicBezTo>
                    <a:lnTo>
                      <a:pt x="0" y="363"/>
                    </a:lnTo>
                    <a:close/>
                  </a:path>
                </a:pathLst>
              </a:custGeom>
              <a:solidFill>
                <a:srgbClr val="080808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74">
                <a:extLst>
                  <a:ext uri="{FF2B5EF4-FFF2-40B4-BE49-F238E27FC236}">
                    <a16:creationId xmlns:a16="http://schemas.microsoft.com/office/drawing/2014/main" id="{5E217F88-5611-45D3-8C7D-9FDBFC5857AB}"/>
                  </a:ext>
                </a:extLst>
              </p:cNvPr>
              <p:cNvSpPr/>
              <p:nvPr/>
            </p:nvSpPr>
            <p:spPr>
              <a:xfrm>
                <a:off x="7001382" y="2139413"/>
                <a:ext cx="1268054" cy="1418090"/>
              </a:xfrm>
              <a:custGeom>
                <a:avLst/>
                <a:gdLst>
                  <a:gd name="connsiteX0" fmla="*/ 1268774 w 1268053"/>
                  <a:gd name="connsiteY0" fmla="*/ 994490 h 1418090"/>
                  <a:gd name="connsiteX1" fmla="*/ 1268290 w 1268053"/>
                  <a:gd name="connsiteY1" fmla="*/ 935443 h 1418090"/>
                  <a:gd name="connsiteX2" fmla="*/ 1269258 w 1268053"/>
                  <a:gd name="connsiteY2" fmla="*/ 879785 h 1418090"/>
                  <a:gd name="connsiteX3" fmla="*/ 1255706 w 1268053"/>
                  <a:gd name="connsiteY3" fmla="*/ 866233 h 1418090"/>
                  <a:gd name="connsiteX4" fmla="*/ 1239250 w 1268053"/>
                  <a:gd name="connsiteY4" fmla="*/ 862845 h 1418090"/>
                  <a:gd name="connsiteX5" fmla="*/ 1224247 w 1268053"/>
                  <a:gd name="connsiteY5" fmla="*/ 817350 h 1418090"/>
                  <a:gd name="connsiteX6" fmla="*/ 1216019 w 1268053"/>
                  <a:gd name="connsiteY6" fmla="*/ 780083 h 1418090"/>
                  <a:gd name="connsiteX7" fmla="*/ 1190851 w 1268053"/>
                  <a:gd name="connsiteY7" fmla="*/ 741364 h 1418090"/>
                  <a:gd name="connsiteX8" fmla="*/ 1190851 w 1268053"/>
                  <a:gd name="connsiteY8" fmla="*/ 689093 h 1418090"/>
                  <a:gd name="connsiteX9" fmla="*/ 1190851 w 1268053"/>
                  <a:gd name="connsiteY9" fmla="*/ 689093 h 1418090"/>
                  <a:gd name="connsiteX10" fmla="*/ 1190851 w 1268053"/>
                  <a:gd name="connsiteY10" fmla="*/ 689093 h 1418090"/>
                  <a:gd name="connsiteX11" fmla="*/ 1190851 w 1268053"/>
                  <a:gd name="connsiteY11" fmla="*/ 689093 h 1418090"/>
                  <a:gd name="connsiteX12" fmla="*/ 1189883 w 1268053"/>
                  <a:gd name="connsiteY12" fmla="*/ 641662 h 1418090"/>
                  <a:gd name="connsiteX13" fmla="*/ 1171492 w 1268053"/>
                  <a:gd name="connsiteY13" fmla="*/ 510016 h 1418090"/>
                  <a:gd name="connsiteX14" fmla="*/ 1166168 w 1268053"/>
                  <a:gd name="connsiteY14" fmla="*/ 461617 h 1418090"/>
                  <a:gd name="connsiteX15" fmla="*/ 1142452 w 1268053"/>
                  <a:gd name="connsiteY15" fmla="*/ 390471 h 1418090"/>
                  <a:gd name="connsiteX16" fmla="*/ 1141484 w 1268053"/>
                  <a:gd name="connsiteY16" fmla="*/ 362399 h 1418090"/>
                  <a:gd name="connsiteX17" fmla="*/ 1120673 w 1268053"/>
                  <a:gd name="connsiteY17" fmla="*/ 278185 h 1418090"/>
                  <a:gd name="connsiteX18" fmla="*/ 1095989 w 1268053"/>
                  <a:gd name="connsiteY18" fmla="*/ 218170 h 1418090"/>
                  <a:gd name="connsiteX19" fmla="*/ 1035974 w 1268053"/>
                  <a:gd name="connsiteY19" fmla="*/ 152348 h 1418090"/>
                  <a:gd name="connsiteX20" fmla="*/ 974992 w 1268053"/>
                  <a:gd name="connsiteY20" fmla="*/ 99593 h 1418090"/>
                  <a:gd name="connsiteX21" fmla="*/ 953212 w 1268053"/>
                  <a:gd name="connsiteY21" fmla="*/ 89913 h 1418090"/>
                  <a:gd name="connsiteX22" fmla="*/ 904329 w 1268053"/>
                  <a:gd name="connsiteY22" fmla="*/ 62326 h 1418090"/>
                  <a:gd name="connsiteX23" fmla="*/ 866578 w 1268053"/>
                  <a:gd name="connsiteY23" fmla="*/ 49742 h 1418090"/>
                  <a:gd name="connsiteX24" fmla="*/ 794947 w 1268053"/>
                  <a:gd name="connsiteY24" fmla="*/ 23122 h 1418090"/>
                  <a:gd name="connsiteX25" fmla="*/ 721865 w 1268053"/>
                  <a:gd name="connsiteY25" fmla="*/ 11507 h 1418090"/>
                  <a:gd name="connsiteX26" fmla="*/ 581024 w 1268053"/>
                  <a:gd name="connsiteY26" fmla="*/ 1343 h 1418090"/>
                  <a:gd name="connsiteX27" fmla="*/ 457122 w 1268053"/>
                  <a:gd name="connsiteY27" fmla="*/ 15379 h 1418090"/>
                  <a:gd name="connsiteX28" fmla="*/ 361292 w 1268053"/>
                  <a:gd name="connsiteY28" fmla="*/ 40546 h 1418090"/>
                  <a:gd name="connsiteX29" fmla="*/ 291598 w 1268053"/>
                  <a:gd name="connsiteY29" fmla="*/ 71037 h 1418090"/>
                  <a:gd name="connsiteX30" fmla="*/ 236423 w 1268053"/>
                  <a:gd name="connsiteY30" fmla="*/ 96689 h 1418090"/>
                  <a:gd name="connsiteX31" fmla="*/ 204964 w 1268053"/>
                  <a:gd name="connsiteY31" fmla="*/ 117501 h 1418090"/>
                  <a:gd name="connsiteX32" fmla="*/ 184152 w 1268053"/>
                  <a:gd name="connsiteY32" fmla="*/ 140248 h 1418090"/>
                  <a:gd name="connsiteX33" fmla="*/ 121233 w 1268053"/>
                  <a:gd name="connsiteY33" fmla="*/ 216718 h 1418090"/>
                  <a:gd name="connsiteX34" fmla="*/ 87838 w 1268053"/>
                  <a:gd name="connsiteY34" fmla="*/ 306257 h 1418090"/>
                  <a:gd name="connsiteX35" fmla="*/ 88322 w 1268053"/>
                  <a:gd name="connsiteY35" fmla="*/ 305773 h 1418090"/>
                  <a:gd name="connsiteX36" fmla="*/ 71382 w 1268053"/>
                  <a:gd name="connsiteY36" fmla="*/ 364335 h 1418090"/>
                  <a:gd name="connsiteX37" fmla="*/ 67994 w 1268053"/>
                  <a:gd name="connsiteY37" fmla="*/ 396763 h 1418090"/>
                  <a:gd name="connsiteX38" fmla="*/ 63155 w 1268053"/>
                  <a:gd name="connsiteY38" fmla="*/ 453390 h 1418090"/>
                  <a:gd name="connsiteX39" fmla="*/ 67994 w 1268053"/>
                  <a:gd name="connsiteY39" fmla="*/ 567127 h 1418090"/>
                  <a:gd name="connsiteX40" fmla="*/ 82030 w 1268053"/>
                  <a:gd name="connsiteY40" fmla="*/ 641178 h 1418090"/>
                  <a:gd name="connsiteX41" fmla="*/ 84450 w 1268053"/>
                  <a:gd name="connsiteY41" fmla="*/ 688125 h 1418090"/>
                  <a:gd name="connsiteX42" fmla="*/ 41859 w 1268053"/>
                  <a:gd name="connsiteY42" fmla="*/ 732652 h 1418090"/>
                  <a:gd name="connsiteX43" fmla="*/ 40407 w 1268053"/>
                  <a:gd name="connsiteY43" fmla="*/ 747655 h 1418090"/>
                  <a:gd name="connsiteX44" fmla="*/ 18143 w 1268053"/>
                  <a:gd name="connsiteY44" fmla="*/ 782503 h 1418090"/>
                  <a:gd name="connsiteX45" fmla="*/ 4108 w 1268053"/>
                  <a:gd name="connsiteY45" fmla="*/ 875913 h 1418090"/>
                  <a:gd name="connsiteX46" fmla="*/ 24435 w 1268053"/>
                  <a:gd name="connsiteY46" fmla="*/ 985778 h 1418090"/>
                  <a:gd name="connsiteX47" fmla="*/ 63639 w 1268053"/>
                  <a:gd name="connsiteY47" fmla="*/ 1045793 h 1418090"/>
                  <a:gd name="connsiteX48" fmla="*/ 51539 w 1268053"/>
                  <a:gd name="connsiteY48" fmla="*/ 1042889 h 1418090"/>
                  <a:gd name="connsiteX49" fmla="*/ 98002 w 1268053"/>
                  <a:gd name="connsiteY49" fmla="*/ 1059829 h 1418090"/>
                  <a:gd name="connsiteX50" fmla="*/ 174472 w 1268053"/>
                  <a:gd name="connsiteY50" fmla="*/ 1080157 h 1418090"/>
                  <a:gd name="connsiteX51" fmla="*/ 168664 w 1268053"/>
                  <a:gd name="connsiteY51" fmla="*/ 1016270 h 1418090"/>
                  <a:gd name="connsiteX52" fmla="*/ 178344 w 1268053"/>
                  <a:gd name="connsiteY52" fmla="*/ 789763 h 1418090"/>
                  <a:gd name="connsiteX53" fmla="*/ 189476 w 1268053"/>
                  <a:gd name="connsiteY53" fmla="*/ 693933 h 1418090"/>
                  <a:gd name="connsiteX54" fmla="*/ 189476 w 1268053"/>
                  <a:gd name="connsiteY54" fmla="*/ 693933 h 1418090"/>
                  <a:gd name="connsiteX55" fmla="*/ 189476 w 1268053"/>
                  <a:gd name="connsiteY55" fmla="*/ 693933 h 1418090"/>
                  <a:gd name="connsiteX56" fmla="*/ 198672 w 1268053"/>
                  <a:gd name="connsiteY56" fmla="*/ 616010 h 1418090"/>
                  <a:gd name="connsiteX57" fmla="*/ 203996 w 1268053"/>
                  <a:gd name="connsiteY57" fmla="*/ 581647 h 1418090"/>
                  <a:gd name="connsiteX58" fmla="*/ 213191 w 1268053"/>
                  <a:gd name="connsiteY58" fmla="*/ 509048 h 1418090"/>
                  <a:gd name="connsiteX59" fmla="*/ 256267 w 1268053"/>
                  <a:gd name="connsiteY59" fmla="*/ 377887 h 1418090"/>
                  <a:gd name="connsiteX60" fmla="*/ 296922 w 1268053"/>
                  <a:gd name="connsiteY60" fmla="*/ 375467 h 1418090"/>
                  <a:gd name="connsiteX61" fmla="*/ 366132 w 1268053"/>
                  <a:gd name="connsiteY61" fmla="*/ 372563 h 1418090"/>
                  <a:gd name="connsiteX62" fmla="*/ 421307 w 1268053"/>
                  <a:gd name="connsiteY62" fmla="*/ 368691 h 1418090"/>
                  <a:gd name="connsiteX63" fmla="*/ 561664 w 1268053"/>
                  <a:gd name="connsiteY63" fmla="*/ 365787 h 1418090"/>
                  <a:gd name="connsiteX64" fmla="*/ 945952 w 1268053"/>
                  <a:gd name="connsiteY64" fmla="*/ 358044 h 1418090"/>
                  <a:gd name="connsiteX65" fmla="*/ 972572 w 1268053"/>
                  <a:gd name="connsiteY65" fmla="*/ 372079 h 1418090"/>
                  <a:gd name="connsiteX66" fmla="*/ 1063562 w 1268053"/>
                  <a:gd name="connsiteY66" fmla="*/ 587455 h 1418090"/>
                  <a:gd name="connsiteX67" fmla="*/ 1097441 w 1268053"/>
                  <a:gd name="connsiteY67" fmla="*/ 737492 h 1418090"/>
                  <a:gd name="connsiteX68" fmla="*/ 1105185 w 1268053"/>
                  <a:gd name="connsiteY68" fmla="*/ 923828 h 1418090"/>
                  <a:gd name="connsiteX69" fmla="*/ 1079050 w 1268053"/>
                  <a:gd name="connsiteY69" fmla="*/ 1083544 h 1418090"/>
                  <a:gd name="connsiteX70" fmla="*/ 1095021 w 1268053"/>
                  <a:gd name="connsiteY70" fmla="*/ 1083544 h 1418090"/>
                  <a:gd name="connsiteX71" fmla="*/ 1118253 w 1268053"/>
                  <a:gd name="connsiteY71" fmla="*/ 1071445 h 1418090"/>
                  <a:gd name="connsiteX72" fmla="*/ 1118253 w 1268053"/>
                  <a:gd name="connsiteY72" fmla="*/ 1071445 h 1418090"/>
                  <a:gd name="connsiteX73" fmla="*/ 1202467 w 1268053"/>
                  <a:gd name="connsiteY73" fmla="*/ 1062733 h 1418090"/>
                  <a:gd name="connsiteX74" fmla="*/ 1135676 w 1268053"/>
                  <a:gd name="connsiteY74" fmla="*/ 1183730 h 1418090"/>
                  <a:gd name="connsiteX75" fmla="*/ 1014679 w 1268053"/>
                  <a:gd name="connsiteY75" fmla="*/ 1292628 h 1418090"/>
                  <a:gd name="connsiteX76" fmla="*/ 929013 w 1268053"/>
                  <a:gd name="connsiteY76" fmla="*/ 1326023 h 1418090"/>
                  <a:gd name="connsiteX77" fmla="*/ 921269 w 1268053"/>
                  <a:gd name="connsiteY77" fmla="*/ 1341511 h 1418090"/>
                  <a:gd name="connsiteX78" fmla="*/ 969184 w 1268053"/>
                  <a:gd name="connsiteY78" fmla="*/ 1420401 h 1418090"/>
                  <a:gd name="connsiteX79" fmla="*/ 1042750 w 1268053"/>
                  <a:gd name="connsiteY79" fmla="*/ 1347803 h 1418090"/>
                  <a:gd name="connsiteX80" fmla="*/ 1056302 w 1268053"/>
                  <a:gd name="connsiteY80" fmla="*/ 1325055 h 1418090"/>
                  <a:gd name="connsiteX81" fmla="*/ 1088245 w 1268053"/>
                  <a:gd name="connsiteY81" fmla="*/ 1294564 h 1418090"/>
                  <a:gd name="connsiteX82" fmla="*/ 1201983 w 1268053"/>
                  <a:gd name="connsiteY82" fmla="*/ 1154691 h 1418090"/>
                  <a:gd name="connsiteX83" fmla="*/ 1236346 w 1268053"/>
                  <a:gd name="connsiteY83" fmla="*/ 1082576 h 1418090"/>
                  <a:gd name="connsiteX84" fmla="*/ 1258126 w 1268053"/>
                  <a:gd name="connsiteY84" fmla="*/ 1045309 h 1418090"/>
                  <a:gd name="connsiteX85" fmla="*/ 1268774 w 1268053"/>
                  <a:gd name="connsiteY85" fmla="*/ 994490 h 1418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</a:cxnLst>
                <a:rect l="l" t="t" r="r" b="b"/>
                <a:pathLst>
                  <a:path w="1268053" h="1418090">
                    <a:moveTo>
                      <a:pt x="1268774" y="994490"/>
                    </a:moveTo>
                    <a:cubicBezTo>
                      <a:pt x="1270226" y="971259"/>
                      <a:pt x="1266838" y="957707"/>
                      <a:pt x="1268290" y="935443"/>
                    </a:cubicBezTo>
                    <a:cubicBezTo>
                      <a:pt x="1262966" y="919472"/>
                      <a:pt x="1274581" y="895756"/>
                      <a:pt x="1269258" y="879785"/>
                    </a:cubicBezTo>
                    <a:cubicBezTo>
                      <a:pt x="1265870" y="873493"/>
                      <a:pt x="1265870" y="873493"/>
                      <a:pt x="1255706" y="866233"/>
                    </a:cubicBezTo>
                    <a:cubicBezTo>
                      <a:pt x="1247478" y="863813"/>
                      <a:pt x="1243122" y="865265"/>
                      <a:pt x="1239250" y="862845"/>
                    </a:cubicBezTo>
                    <a:cubicBezTo>
                      <a:pt x="1215535" y="853649"/>
                      <a:pt x="1225698" y="833322"/>
                      <a:pt x="1224247" y="817350"/>
                    </a:cubicBezTo>
                    <a:cubicBezTo>
                      <a:pt x="1223279" y="803798"/>
                      <a:pt x="1229570" y="788795"/>
                      <a:pt x="1216019" y="780083"/>
                    </a:cubicBezTo>
                    <a:cubicBezTo>
                      <a:pt x="1214567" y="779115"/>
                      <a:pt x="1190367" y="748139"/>
                      <a:pt x="1190851" y="741364"/>
                    </a:cubicBezTo>
                    <a:cubicBezTo>
                      <a:pt x="1189399" y="727328"/>
                      <a:pt x="1191335" y="689577"/>
                      <a:pt x="1190851" y="689093"/>
                    </a:cubicBezTo>
                    <a:cubicBezTo>
                      <a:pt x="1190851" y="689093"/>
                      <a:pt x="1190851" y="689093"/>
                      <a:pt x="1190851" y="689093"/>
                    </a:cubicBezTo>
                    <a:lnTo>
                      <a:pt x="1190851" y="689093"/>
                    </a:lnTo>
                    <a:lnTo>
                      <a:pt x="1190851" y="689093"/>
                    </a:lnTo>
                    <a:cubicBezTo>
                      <a:pt x="1188915" y="685221"/>
                      <a:pt x="1189883" y="653761"/>
                      <a:pt x="1189883" y="641662"/>
                    </a:cubicBezTo>
                    <a:cubicBezTo>
                      <a:pt x="1189399" y="606814"/>
                      <a:pt x="1177299" y="517760"/>
                      <a:pt x="1171492" y="510016"/>
                    </a:cubicBezTo>
                    <a:cubicBezTo>
                      <a:pt x="1166652" y="494045"/>
                      <a:pt x="1171008" y="477589"/>
                      <a:pt x="1166168" y="461617"/>
                    </a:cubicBezTo>
                    <a:cubicBezTo>
                      <a:pt x="1166168" y="436934"/>
                      <a:pt x="1139548" y="416122"/>
                      <a:pt x="1142452" y="390471"/>
                    </a:cubicBezTo>
                    <a:cubicBezTo>
                      <a:pt x="1139548" y="381275"/>
                      <a:pt x="1142452" y="371595"/>
                      <a:pt x="1141484" y="362399"/>
                    </a:cubicBezTo>
                    <a:cubicBezTo>
                      <a:pt x="1138580" y="325132"/>
                      <a:pt x="1145356" y="308193"/>
                      <a:pt x="1120673" y="278185"/>
                    </a:cubicBezTo>
                    <a:cubicBezTo>
                      <a:pt x="1115833" y="269957"/>
                      <a:pt x="1100345" y="225914"/>
                      <a:pt x="1095989" y="218170"/>
                    </a:cubicBezTo>
                    <a:cubicBezTo>
                      <a:pt x="1082437" y="186711"/>
                      <a:pt x="1056786" y="178967"/>
                      <a:pt x="1035974" y="152348"/>
                    </a:cubicBezTo>
                    <a:cubicBezTo>
                      <a:pt x="1019035" y="123308"/>
                      <a:pt x="1005967" y="110725"/>
                      <a:pt x="974992" y="99593"/>
                    </a:cubicBezTo>
                    <a:cubicBezTo>
                      <a:pt x="971120" y="99593"/>
                      <a:pt x="954664" y="94269"/>
                      <a:pt x="953212" y="89913"/>
                    </a:cubicBezTo>
                    <a:cubicBezTo>
                      <a:pt x="945468" y="75877"/>
                      <a:pt x="919333" y="63294"/>
                      <a:pt x="904329" y="62326"/>
                    </a:cubicBezTo>
                    <a:cubicBezTo>
                      <a:pt x="885938" y="58938"/>
                      <a:pt x="882550" y="58454"/>
                      <a:pt x="866578" y="49742"/>
                    </a:cubicBezTo>
                    <a:cubicBezTo>
                      <a:pt x="844798" y="34738"/>
                      <a:pt x="820599" y="27962"/>
                      <a:pt x="794947" y="23122"/>
                    </a:cubicBezTo>
                    <a:cubicBezTo>
                      <a:pt x="770748" y="18767"/>
                      <a:pt x="746064" y="16347"/>
                      <a:pt x="721865" y="11507"/>
                    </a:cubicBezTo>
                    <a:cubicBezTo>
                      <a:pt x="675402" y="2311"/>
                      <a:pt x="627971" y="-2529"/>
                      <a:pt x="581024" y="1343"/>
                    </a:cubicBezTo>
                    <a:cubicBezTo>
                      <a:pt x="539885" y="4731"/>
                      <a:pt x="498262" y="6667"/>
                      <a:pt x="457122" y="15379"/>
                    </a:cubicBezTo>
                    <a:cubicBezTo>
                      <a:pt x="413563" y="25058"/>
                      <a:pt x="401464" y="19735"/>
                      <a:pt x="361292" y="40546"/>
                    </a:cubicBezTo>
                    <a:cubicBezTo>
                      <a:pt x="342417" y="52646"/>
                      <a:pt x="309505" y="57486"/>
                      <a:pt x="291598" y="71037"/>
                    </a:cubicBezTo>
                    <a:cubicBezTo>
                      <a:pt x="284338" y="75877"/>
                      <a:pt x="240295" y="86041"/>
                      <a:pt x="236423" y="96689"/>
                    </a:cubicBezTo>
                    <a:cubicBezTo>
                      <a:pt x="228679" y="102013"/>
                      <a:pt x="206900" y="112661"/>
                      <a:pt x="204964" y="117501"/>
                    </a:cubicBezTo>
                    <a:cubicBezTo>
                      <a:pt x="198188" y="122824"/>
                      <a:pt x="190928" y="134924"/>
                      <a:pt x="184152" y="140248"/>
                    </a:cubicBezTo>
                    <a:cubicBezTo>
                      <a:pt x="144949" y="169287"/>
                      <a:pt x="132849" y="168319"/>
                      <a:pt x="121233" y="216718"/>
                    </a:cubicBezTo>
                    <a:cubicBezTo>
                      <a:pt x="113006" y="236078"/>
                      <a:pt x="96066" y="286897"/>
                      <a:pt x="87838" y="306257"/>
                    </a:cubicBezTo>
                    <a:lnTo>
                      <a:pt x="88322" y="305773"/>
                    </a:lnTo>
                    <a:cubicBezTo>
                      <a:pt x="91226" y="326100"/>
                      <a:pt x="68962" y="344008"/>
                      <a:pt x="71382" y="364335"/>
                    </a:cubicBezTo>
                    <a:cubicBezTo>
                      <a:pt x="66058" y="372079"/>
                      <a:pt x="73318" y="389019"/>
                      <a:pt x="67994" y="396763"/>
                    </a:cubicBezTo>
                    <a:cubicBezTo>
                      <a:pt x="66542" y="412734"/>
                      <a:pt x="64607" y="437418"/>
                      <a:pt x="63155" y="453390"/>
                    </a:cubicBezTo>
                    <a:cubicBezTo>
                      <a:pt x="58799" y="496949"/>
                      <a:pt x="64607" y="523568"/>
                      <a:pt x="67994" y="567127"/>
                    </a:cubicBezTo>
                    <a:cubicBezTo>
                      <a:pt x="69930" y="586003"/>
                      <a:pt x="82030" y="641178"/>
                      <a:pt x="82030" y="641178"/>
                    </a:cubicBezTo>
                    <a:cubicBezTo>
                      <a:pt x="87838" y="648437"/>
                      <a:pt x="83966" y="683285"/>
                      <a:pt x="84450" y="688125"/>
                    </a:cubicBezTo>
                    <a:cubicBezTo>
                      <a:pt x="64607" y="704096"/>
                      <a:pt x="54927" y="711356"/>
                      <a:pt x="41859" y="732652"/>
                    </a:cubicBezTo>
                    <a:lnTo>
                      <a:pt x="40407" y="747655"/>
                    </a:lnTo>
                    <a:cubicBezTo>
                      <a:pt x="36535" y="765563"/>
                      <a:pt x="28791" y="768951"/>
                      <a:pt x="18143" y="782503"/>
                    </a:cubicBezTo>
                    <a:cubicBezTo>
                      <a:pt x="-1216" y="807670"/>
                      <a:pt x="-3636" y="850261"/>
                      <a:pt x="4108" y="875913"/>
                    </a:cubicBezTo>
                    <a:cubicBezTo>
                      <a:pt x="9916" y="895756"/>
                      <a:pt x="22015" y="960127"/>
                      <a:pt x="24435" y="985778"/>
                    </a:cubicBezTo>
                    <a:cubicBezTo>
                      <a:pt x="26855" y="1010946"/>
                      <a:pt x="38955" y="1034177"/>
                      <a:pt x="63639" y="1045793"/>
                    </a:cubicBezTo>
                    <a:lnTo>
                      <a:pt x="51539" y="1042889"/>
                    </a:lnTo>
                    <a:cubicBezTo>
                      <a:pt x="61703" y="1043857"/>
                      <a:pt x="91226" y="1047729"/>
                      <a:pt x="98002" y="1059829"/>
                    </a:cubicBezTo>
                    <a:cubicBezTo>
                      <a:pt x="126557" y="1064185"/>
                      <a:pt x="146885" y="1072897"/>
                      <a:pt x="174472" y="1080157"/>
                    </a:cubicBezTo>
                    <a:cubicBezTo>
                      <a:pt x="177860" y="1058861"/>
                      <a:pt x="169632" y="1017238"/>
                      <a:pt x="168664" y="1016270"/>
                    </a:cubicBezTo>
                    <a:cubicBezTo>
                      <a:pt x="163340" y="931088"/>
                      <a:pt x="164792" y="874461"/>
                      <a:pt x="178344" y="789763"/>
                    </a:cubicBezTo>
                    <a:cubicBezTo>
                      <a:pt x="183668" y="758303"/>
                      <a:pt x="185604" y="725876"/>
                      <a:pt x="189476" y="693933"/>
                    </a:cubicBezTo>
                    <a:cubicBezTo>
                      <a:pt x="189476" y="693933"/>
                      <a:pt x="189476" y="693933"/>
                      <a:pt x="189476" y="693933"/>
                    </a:cubicBezTo>
                    <a:cubicBezTo>
                      <a:pt x="189476" y="693933"/>
                      <a:pt x="189476" y="693933"/>
                      <a:pt x="189476" y="693933"/>
                    </a:cubicBezTo>
                    <a:cubicBezTo>
                      <a:pt x="194800" y="682801"/>
                      <a:pt x="197704" y="614074"/>
                      <a:pt x="198672" y="616010"/>
                    </a:cubicBezTo>
                    <a:cubicBezTo>
                      <a:pt x="205448" y="605362"/>
                      <a:pt x="202544" y="593263"/>
                      <a:pt x="203996" y="581647"/>
                    </a:cubicBezTo>
                    <a:cubicBezTo>
                      <a:pt x="202060" y="554059"/>
                      <a:pt x="211739" y="506628"/>
                      <a:pt x="213191" y="509048"/>
                    </a:cubicBezTo>
                    <a:cubicBezTo>
                      <a:pt x="220935" y="463069"/>
                      <a:pt x="237391" y="419994"/>
                      <a:pt x="256267" y="377887"/>
                    </a:cubicBezTo>
                    <a:cubicBezTo>
                      <a:pt x="269818" y="373531"/>
                      <a:pt x="283370" y="376435"/>
                      <a:pt x="296922" y="375467"/>
                    </a:cubicBezTo>
                    <a:cubicBezTo>
                      <a:pt x="320153" y="374015"/>
                      <a:pt x="343385" y="379339"/>
                      <a:pt x="366132" y="372563"/>
                    </a:cubicBezTo>
                    <a:cubicBezTo>
                      <a:pt x="384040" y="367239"/>
                      <a:pt x="402915" y="369175"/>
                      <a:pt x="421307" y="368691"/>
                    </a:cubicBezTo>
                    <a:cubicBezTo>
                      <a:pt x="468254" y="367723"/>
                      <a:pt x="514717" y="366755"/>
                      <a:pt x="561664" y="365787"/>
                    </a:cubicBezTo>
                    <a:cubicBezTo>
                      <a:pt x="689922" y="363367"/>
                      <a:pt x="817695" y="360947"/>
                      <a:pt x="945952" y="358044"/>
                    </a:cubicBezTo>
                    <a:cubicBezTo>
                      <a:pt x="958052" y="357560"/>
                      <a:pt x="966280" y="359495"/>
                      <a:pt x="972572" y="372079"/>
                    </a:cubicBezTo>
                    <a:cubicBezTo>
                      <a:pt x="1006935" y="442258"/>
                      <a:pt x="1038878" y="513404"/>
                      <a:pt x="1063562" y="587455"/>
                    </a:cubicBezTo>
                    <a:cubicBezTo>
                      <a:pt x="1080017" y="636338"/>
                      <a:pt x="1097441" y="737492"/>
                      <a:pt x="1097441" y="737492"/>
                    </a:cubicBezTo>
                    <a:cubicBezTo>
                      <a:pt x="1097925" y="745235"/>
                      <a:pt x="1105185" y="878817"/>
                      <a:pt x="1105185" y="923828"/>
                    </a:cubicBezTo>
                    <a:cubicBezTo>
                      <a:pt x="1102281" y="948027"/>
                      <a:pt x="1079534" y="1068541"/>
                      <a:pt x="1079050" y="1083544"/>
                    </a:cubicBezTo>
                    <a:cubicBezTo>
                      <a:pt x="1082921" y="1083544"/>
                      <a:pt x="1092601" y="1087900"/>
                      <a:pt x="1095021" y="1083544"/>
                    </a:cubicBezTo>
                    <a:cubicBezTo>
                      <a:pt x="1095021" y="1083544"/>
                      <a:pt x="1108573" y="1074349"/>
                      <a:pt x="1118253" y="1071445"/>
                    </a:cubicBezTo>
                    <a:cubicBezTo>
                      <a:pt x="1118253" y="1071445"/>
                      <a:pt x="1118253" y="1071445"/>
                      <a:pt x="1118253" y="1071445"/>
                    </a:cubicBezTo>
                    <a:cubicBezTo>
                      <a:pt x="1146808" y="1080157"/>
                      <a:pt x="1171492" y="1066121"/>
                      <a:pt x="1202467" y="1062733"/>
                    </a:cubicBezTo>
                    <a:cubicBezTo>
                      <a:pt x="1183107" y="1109680"/>
                      <a:pt x="1165684" y="1143075"/>
                      <a:pt x="1135676" y="1183730"/>
                    </a:cubicBezTo>
                    <a:cubicBezTo>
                      <a:pt x="1103249" y="1227289"/>
                      <a:pt x="1073242" y="1276656"/>
                      <a:pt x="1014679" y="1292628"/>
                    </a:cubicBezTo>
                    <a:cubicBezTo>
                      <a:pt x="1014679" y="1293112"/>
                      <a:pt x="937240" y="1325539"/>
                      <a:pt x="929013" y="1326023"/>
                    </a:cubicBezTo>
                    <a:cubicBezTo>
                      <a:pt x="917397" y="1326507"/>
                      <a:pt x="919817" y="1335219"/>
                      <a:pt x="921269" y="1341511"/>
                    </a:cubicBezTo>
                    <a:cubicBezTo>
                      <a:pt x="924173" y="1352643"/>
                      <a:pt x="959020" y="1402978"/>
                      <a:pt x="969184" y="1420401"/>
                    </a:cubicBezTo>
                    <a:cubicBezTo>
                      <a:pt x="994351" y="1395718"/>
                      <a:pt x="1018551" y="1371518"/>
                      <a:pt x="1042750" y="1347803"/>
                    </a:cubicBezTo>
                    <a:cubicBezTo>
                      <a:pt x="1043234" y="1348771"/>
                      <a:pt x="1052914" y="1327959"/>
                      <a:pt x="1056302" y="1325055"/>
                    </a:cubicBezTo>
                    <a:cubicBezTo>
                      <a:pt x="1074694" y="1308116"/>
                      <a:pt x="1074694" y="1308116"/>
                      <a:pt x="1088245" y="1294564"/>
                    </a:cubicBezTo>
                    <a:cubicBezTo>
                      <a:pt x="1131320" y="1252457"/>
                      <a:pt x="1171976" y="1207930"/>
                      <a:pt x="1201983" y="1154691"/>
                    </a:cubicBezTo>
                    <a:cubicBezTo>
                      <a:pt x="1213599" y="1133879"/>
                      <a:pt x="1229570" y="1108228"/>
                      <a:pt x="1236346" y="1082576"/>
                    </a:cubicBezTo>
                    <a:cubicBezTo>
                      <a:pt x="1244574" y="1060797"/>
                      <a:pt x="1234410" y="1055957"/>
                      <a:pt x="1258126" y="1045309"/>
                    </a:cubicBezTo>
                    <a:cubicBezTo>
                      <a:pt x="1268774" y="1031273"/>
                      <a:pt x="1270226" y="1013366"/>
                      <a:pt x="1268774" y="994490"/>
                    </a:cubicBezTo>
                    <a:close/>
                  </a:path>
                </a:pathLst>
              </a:custGeom>
              <a:solidFill>
                <a:srgbClr val="080808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75">
                <a:extLst>
                  <a:ext uri="{FF2B5EF4-FFF2-40B4-BE49-F238E27FC236}">
                    <a16:creationId xmlns:a16="http://schemas.microsoft.com/office/drawing/2014/main" id="{6C4C0D06-B748-4C3E-B471-F1AD89250E31}"/>
                  </a:ext>
                </a:extLst>
              </p:cNvPr>
              <p:cNvSpPr/>
              <p:nvPr/>
            </p:nvSpPr>
            <p:spPr>
              <a:xfrm>
                <a:off x="6277020" y="3574080"/>
                <a:ext cx="3233993" cy="3023328"/>
              </a:xfrm>
              <a:custGeom>
                <a:avLst/>
                <a:gdLst>
                  <a:gd name="connsiteX0" fmla="*/ 2648459 w 3228213"/>
                  <a:gd name="connsiteY0" fmla="*/ 2975341 h 3020096"/>
                  <a:gd name="connsiteX1" fmla="*/ 2648459 w 3228213"/>
                  <a:gd name="connsiteY1" fmla="*/ 3008253 h 3020096"/>
                  <a:gd name="connsiteX2" fmla="*/ 2528913 w 3228213"/>
                  <a:gd name="connsiteY2" fmla="*/ 3016480 h 3020096"/>
                  <a:gd name="connsiteX3" fmla="*/ 699431 w 3228213"/>
                  <a:gd name="connsiteY3" fmla="*/ 3014545 h 3020096"/>
                  <a:gd name="connsiteX4" fmla="*/ 617153 w 3228213"/>
                  <a:gd name="connsiteY4" fmla="*/ 2980181 h 3020096"/>
                  <a:gd name="connsiteX5" fmla="*/ 642804 w 3228213"/>
                  <a:gd name="connsiteY5" fmla="*/ 2669460 h 3020096"/>
                  <a:gd name="connsiteX6" fmla="*/ 544070 w 3228213"/>
                  <a:gd name="connsiteY6" fmla="*/ 2132715 h 3020096"/>
                  <a:gd name="connsiteX7" fmla="*/ 418717 w 3228213"/>
                  <a:gd name="connsiteY7" fmla="*/ 1942023 h 3020096"/>
                  <a:gd name="connsiteX8" fmla="*/ 282716 w 3228213"/>
                  <a:gd name="connsiteY8" fmla="*/ 1774078 h 3020096"/>
                  <a:gd name="connsiteX9" fmla="*/ 282716 w 3228213"/>
                  <a:gd name="connsiteY9" fmla="*/ 1774078 h 3020096"/>
                  <a:gd name="connsiteX10" fmla="*/ 232865 w 3228213"/>
                  <a:gd name="connsiteY10" fmla="*/ 1706804 h 3020096"/>
                  <a:gd name="connsiteX11" fmla="*/ 205277 w 3228213"/>
                  <a:gd name="connsiteY11" fmla="*/ 1656953 h 3020096"/>
                  <a:gd name="connsiteX12" fmla="*/ 153974 w 3228213"/>
                  <a:gd name="connsiteY12" fmla="*/ 1531115 h 3020096"/>
                  <a:gd name="connsiteX13" fmla="*/ 64920 w 3228213"/>
                  <a:gd name="connsiteY13" fmla="*/ 1322516 h 3020096"/>
                  <a:gd name="connsiteX14" fmla="*/ 49433 w 3228213"/>
                  <a:gd name="connsiteY14" fmla="*/ 1245561 h 3020096"/>
                  <a:gd name="connsiteX15" fmla="*/ 66 w 3228213"/>
                  <a:gd name="connsiteY15" fmla="*/ 785287 h 3020096"/>
                  <a:gd name="connsiteX16" fmla="*/ 68308 w 3228213"/>
                  <a:gd name="connsiteY16" fmla="*/ 599435 h 3020096"/>
                  <a:gd name="connsiteX17" fmla="*/ 362090 w 3228213"/>
                  <a:gd name="connsiteY17" fmla="*/ 396643 h 3020096"/>
                  <a:gd name="connsiteX18" fmla="*/ 653452 w 3228213"/>
                  <a:gd name="connsiteY18" fmla="*/ 221439 h 3020096"/>
                  <a:gd name="connsiteX19" fmla="*/ 737182 w 3228213"/>
                  <a:gd name="connsiteY19" fmla="*/ 167716 h 3020096"/>
                  <a:gd name="connsiteX20" fmla="*/ 826720 w 3228213"/>
                  <a:gd name="connsiteY20" fmla="*/ 24455 h 3020096"/>
                  <a:gd name="connsiteX21" fmla="*/ 848984 w 3228213"/>
                  <a:gd name="connsiteY21" fmla="*/ 3159 h 3020096"/>
                  <a:gd name="connsiteX22" fmla="*/ 889639 w 3228213"/>
                  <a:gd name="connsiteY22" fmla="*/ 5095 h 3020096"/>
                  <a:gd name="connsiteX23" fmla="*/ 893995 w 3228213"/>
                  <a:gd name="connsiteY23" fmla="*/ 22035 h 3020096"/>
                  <a:gd name="connsiteX24" fmla="*/ 903191 w 3228213"/>
                  <a:gd name="connsiteY24" fmla="*/ 57850 h 3020096"/>
                  <a:gd name="connsiteX25" fmla="*/ 1505758 w 3228213"/>
                  <a:gd name="connsiteY25" fmla="*/ 756248 h 3020096"/>
                  <a:gd name="connsiteX26" fmla="*/ 1629176 w 3228213"/>
                  <a:gd name="connsiteY26" fmla="*/ 955167 h 3020096"/>
                  <a:gd name="connsiteX27" fmla="*/ 1755981 w 3228213"/>
                  <a:gd name="connsiteY27" fmla="*/ 1167639 h 3020096"/>
                  <a:gd name="connsiteX28" fmla="*/ 1873107 w 3228213"/>
                  <a:gd name="connsiteY28" fmla="*/ 1327840 h 3020096"/>
                  <a:gd name="connsiteX29" fmla="*/ 1732266 w 3228213"/>
                  <a:gd name="connsiteY29" fmla="*/ 633314 h 3020096"/>
                  <a:gd name="connsiteX30" fmla="*/ 1666443 w 3228213"/>
                  <a:gd name="connsiteY30" fmla="*/ 176912 h 3020096"/>
                  <a:gd name="connsiteX31" fmla="*/ 1671283 w 3228213"/>
                  <a:gd name="connsiteY31" fmla="*/ 159972 h 3020096"/>
                  <a:gd name="connsiteX32" fmla="*/ 1682899 w 3228213"/>
                  <a:gd name="connsiteY32" fmla="*/ 168200 h 3020096"/>
                  <a:gd name="connsiteX33" fmla="*/ 1820352 w 3228213"/>
                  <a:gd name="connsiteY33" fmla="*/ 253382 h 3020096"/>
                  <a:gd name="connsiteX34" fmla="*/ 2311118 w 3228213"/>
                  <a:gd name="connsiteY34" fmla="*/ 446978 h 3020096"/>
                  <a:gd name="connsiteX35" fmla="*/ 2636843 w 3228213"/>
                  <a:gd name="connsiteY35" fmla="*/ 723820 h 3020096"/>
                  <a:gd name="connsiteX36" fmla="*/ 2683790 w 3228213"/>
                  <a:gd name="connsiteY36" fmla="*/ 786739 h 3020096"/>
                  <a:gd name="connsiteX37" fmla="*/ 2787364 w 3228213"/>
                  <a:gd name="connsiteY37" fmla="*/ 919352 h 3020096"/>
                  <a:gd name="connsiteX38" fmla="*/ 3089858 w 3228213"/>
                  <a:gd name="connsiteY38" fmla="*/ 1364139 h 3020096"/>
                  <a:gd name="connsiteX39" fmla="*/ 3109701 w 3228213"/>
                  <a:gd name="connsiteY39" fmla="*/ 1394146 h 3020096"/>
                  <a:gd name="connsiteX40" fmla="*/ 3134869 w 3228213"/>
                  <a:gd name="connsiteY40" fmla="*/ 1436737 h 3020096"/>
                  <a:gd name="connsiteX41" fmla="*/ 3177460 w 3228213"/>
                  <a:gd name="connsiteY41" fmla="*/ 1558703 h 3020096"/>
                  <a:gd name="connsiteX42" fmla="*/ 3220051 w 3228213"/>
                  <a:gd name="connsiteY42" fmla="*/ 1770690 h 3020096"/>
                  <a:gd name="connsiteX43" fmla="*/ 3231183 w 3228213"/>
                  <a:gd name="connsiteY43" fmla="*/ 1852485 h 3020096"/>
                  <a:gd name="connsiteX44" fmla="*/ 3203111 w 3228213"/>
                  <a:gd name="connsiteY44" fmla="*/ 1957027 h 3020096"/>
                  <a:gd name="connsiteX45" fmla="*/ 3175524 w 3228213"/>
                  <a:gd name="connsiteY45" fmla="*/ 1987518 h 3020096"/>
                  <a:gd name="connsiteX46" fmla="*/ 2777200 w 3228213"/>
                  <a:gd name="connsiteY46" fmla="*/ 2064472 h 3020096"/>
                  <a:gd name="connsiteX47" fmla="*/ 2590864 w 3228213"/>
                  <a:gd name="connsiteY47" fmla="*/ 1982678 h 3020096"/>
                  <a:gd name="connsiteX48" fmla="*/ 2485354 w 3228213"/>
                  <a:gd name="connsiteY48" fmla="*/ 2335507 h 3020096"/>
                  <a:gd name="connsiteX49" fmla="*/ 2648459 w 3228213"/>
                  <a:gd name="connsiteY49" fmla="*/ 2975341 h 3020096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77200 w 3232540"/>
                  <a:gd name="connsiteY46" fmla="*/ 2064472 h 3023327"/>
                  <a:gd name="connsiteX47" fmla="*/ 2384298 w 3232540"/>
                  <a:gd name="connsiteY47" fmla="*/ 1825688 h 3023327"/>
                  <a:gd name="connsiteX48" fmla="*/ 2485354 w 3232540"/>
                  <a:gd name="connsiteY48" fmla="*/ 2335507 h 3023327"/>
                  <a:gd name="connsiteX49" fmla="*/ 2648459 w 3232540"/>
                  <a:gd name="connsiteY49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485354 w 3232540"/>
                  <a:gd name="connsiteY48" fmla="*/ 2335507 h 3023327"/>
                  <a:gd name="connsiteX49" fmla="*/ 2648459 w 3232540"/>
                  <a:gd name="connsiteY49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407026 w 3232540"/>
                  <a:gd name="connsiteY48" fmla="*/ 2052784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24399 w 3232540"/>
                  <a:gd name="connsiteY48" fmla="*/ 1972912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24399 w 3232540"/>
                  <a:gd name="connsiteY48" fmla="*/ 1972912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24399 w 3232540"/>
                  <a:gd name="connsiteY48" fmla="*/ 1972912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24399 w 3232540"/>
                  <a:gd name="connsiteY48" fmla="*/ 1972912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24399 w 3232540"/>
                  <a:gd name="connsiteY48" fmla="*/ 1972912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24399 w 3232540"/>
                  <a:gd name="connsiteY48" fmla="*/ 1972912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16136 w 3232540"/>
                  <a:gd name="connsiteY48" fmla="*/ 1967403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16136 w 3232540"/>
                  <a:gd name="connsiteY48" fmla="*/ 1967403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61403 w 3232540"/>
                  <a:gd name="connsiteY48" fmla="*/ 1976456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93352 w 3232540"/>
                  <a:gd name="connsiteY47" fmla="*/ 1880009 h 3023327"/>
                  <a:gd name="connsiteX48" fmla="*/ 2361403 w 3232540"/>
                  <a:gd name="connsiteY48" fmla="*/ 1976456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175524 w 3232540"/>
                  <a:gd name="connsiteY44" fmla="*/ 1987518 h 3023327"/>
                  <a:gd name="connsiteX45" fmla="*/ 2763429 w 3232540"/>
                  <a:gd name="connsiteY45" fmla="*/ 2050701 h 3023327"/>
                  <a:gd name="connsiteX46" fmla="*/ 2393352 w 3232540"/>
                  <a:gd name="connsiteY46" fmla="*/ 1880009 h 3023327"/>
                  <a:gd name="connsiteX47" fmla="*/ 2361403 w 3232540"/>
                  <a:gd name="connsiteY47" fmla="*/ 1976456 h 3023327"/>
                  <a:gd name="connsiteX48" fmla="*/ 2485354 w 3232540"/>
                  <a:gd name="connsiteY48" fmla="*/ 2335507 h 3023327"/>
                  <a:gd name="connsiteX49" fmla="*/ 2648459 w 3232540"/>
                  <a:gd name="connsiteY49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34869 w 3232540"/>
                  <a:gd name="connsiteY39" fmla="*/ 1436737 h 3023327"/>
                  <a:gd name="connsiteX40" fmla="*/ 3177460 w 3232540"/>
                  <a:gd name="connsiteY40" fmla="*/ 1558703 h 3023327"/>
                  <a:gd name="connsiteX41" fmla="*/ 3220051 w 3232540"/>
                  <a:gd name="connsiteY41" fmla="*/ 1770690 h 3023327"/>
                  <a:gd name="connsiteX42" fmla="*/ 3231183 w 3232540"/>
                  <a:gd name="connsiteY42" fmla="*/ 1852485 h 3023327"/>
                  <a:gd name="connsiteX43" fmla="*/ 3175524 w 3232540"/>
                  <a:gd name="connsiteY43" fmla="*/ 1987518 h 3023327"/>
                  <a:gd name="connsiteX44" fmla="*/ 2763429 w 3232540"/>
                  <a:gd name="connsiteY44" fmla="*/ 2050701 h 3023327"/>
                  <a:gd name="connsiteX45" fmla="*/ 2393352 w 3232540"/>
                  <a:gd name="connsiteY45" fmla="*/ 1880009 h 3023327"/>
                  <a:gd name="connsiteX46" fmla="*/ 2361403 w 3232540"/>
                  <a:gd name="connsiteY46" fmla="*/ 1976456 h 3023327"/>
                  <a:gd name="connsiteX47" fmla="*/ 2485354 w 3232540"/>
                  <a:gd name="connsiteY47" fmla="*/ 2335507 h 3023327"/>
                  <a:gd name="connsiteX48" fmla="*/ 2648459 w 3232540"/>
                  <a:gd name="connsiteY48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134869 w 3232540"/>
                  <a:gd name="connsiteY38" fmla="*/ 1436737 h 3023327"/>
                  <a:gd name="connsiteX39" fmla="*/ 3177460 w 3232540"/>
                  <a:gd name="connsiteY39" fmla="*/ 1558703 h 3023327"/>
                  <a:gd name="connsiteX40" fmla="*/ 3220051 w 3232540"/>
                  <a:gd name="connsiteY40" fmla="*/ 1770690 h 3023327"/>
                  <a:gd name="connsiteX41" fmla="*/ 3231183 w 3232540"/>
                  <a:gd name="connsiteY41" fmla="*/ 1852485 h 3023327"/>
                  <a:gd name="connsiteX42" fmla="*/ 3175524 w 3232540"/>
                  <a:gd name="connsiteY42" fmla="*/ 1987518 h 3023327"/>
                  <a:gd name="connsiteX43" fmla="*/ 2763429 w 3232540"/>
                  <a:gd name="connsiteY43" fmla="*/ 2050701 h 3023327"/>
                  <a:gd name="connsiteX44" fmla="*/ 2393352 w 3232540"/>
                  <a:gd name="connsiteY44" fmla="*/ 1880009 h 3023327"/>
                  <a:gd name="connsiteX45" fmla="*/ 2361403 w 3232540"/>
                  <a:gd name="connsiteY45" fmla="*/ 1976456 h 3023327"/>
                  <a:gd name="connsiteX46" fmla="*/ 2485354 w 3232540"/>
                  <a:gd name="connsiteY46" fmla="*/ 2335507 h 3023327"/>
                  <a:gd name="connsiteX47" fmla="*/ 2648459 w 3232540"/>
                  <a:gd name="connsiteY47" fmla="*/ 2975341 h 3023327"/>
                  <a:gd name="connsiteX0" fmla="*/ 2648459 w 3233993"/>
                  <a:gd name="connsiteY0" fmla="*/ 2975341 h 3023327"/>
                  <a:gd name="connsiteX1" fmla="*/ 2648459 w 3233993"/>
                  <a:gd name="connsiteY1" fmla="*/ 3008253 h 3023327"/>
                  <a:gd name="connsiteX2" fmla="*/ 2528913 w 3233993"/>
                  <a:gd name="connsiteY2" fmla="*/ 3016480 h 3023327"/>
                  <a:gd name="connsiteX3" fmla="*/ 699431 w 3233993"/>
                  <a:gd name="connsiteY3" fmla="*/ 3014545 h 3023327"/>
                  <a:gd name="connsiteX4" fmla="*/ 617153 w 3233993"/>
                  <a:gd name="connsiteY4" fmla="*/ 2980181 h 3023327"/>
                  <a:gd name="connsiteX5" fmla="*/ 642804 w 3233993"/>
                  <a:gd name="connsiteY5" fmla="*/ 2669460 h 3023327"/>
                  <a:gd name="connsiteX6" fmla="*/ 544070 w 3233993"/>
                  <a:gd name="connsiteY6" fmla="*/ 2132715 h 3023327"/>
                  <a:gd name="connsiteX7" fmla="*/ 418717 w 3233993"/>
                  <a:gd name="connsiteY7" fmla="*/ 1942023 h 3023327"/>
                  <a:gd name="connsiteX8" fmla="*/ 282716 w 3233993"/>
                  <a:gd name="connsiteY8" fmla="*/ 1774078 h 3023327"/>
                  <a:gd name="connsiteX9" fmla="*/ 282716 w 3233993"/>
                  <a:gd name="connsiteY9" fmla="*/ 1774078 h 3023327"/>
                  <a:gd name="connsiteX10" fmla="*/ 232865 w 3233993"/>
                  <a:gd name="connsiteY10" fmla="*/ 1706804 h 3023327"/>
                  <a:gd name="connsiteX11" fmla="*/ 205277 w 3233993"/>
                  <a:gd name="connsiteY11" fmla="*/ 1656953 h 3023327"/>
                  <a:gd name="connsiteX12" fmla="*/ 153974 w 3233993"/>
                  <a:gd name="connsiteY12" fmla="*/ 1531115 h 3023327"/>
                  <a:gd name="connsiteX13" fmla="*/ 64920 w 3233993"/>
                  <a:gd name="connsiteY13" fmla="*/ 1322516 h 3023327"/>
                  <a:gd name="connsiteX14" fmla="*/ 49433 w 3233993"/>
                  <a:gd name="connsiteY14" fmla="*/ 1245561 h 3023327"/>
                  <a:gd name="connsiteX15" fmla="*/ 66 w 3233993"/>
                  <a:gd name="connsiteY15" fmla="*/ 785287 h 3023327"/>
                  <a:gd name="connsiteX16" fmla="*/ 68308 w 3233993"/>
                  <a:gd name="connsiteY16" fmla="*/ 599435 h 3023327"/>
                  <a:gd name="connsiteX17" fmla="*/ 362090 w 3233993"/>
                  <a:gd name="connsiteY17" fmla="*/ 396643 h 3023327"/>
                  <a:gd name="connsiteX18" fmla="*/ 653452 w 3233993"/>
                  <a:gd name="connsiteY18" fmla="*/ 221439 h 3023327"/>
                  <a:gd name="connsiteX19" fmla="*/ 737182 w 3233993"/>
                  <a:gd name="connsiteY19" fmla="*/ 167716 h 3023327"/>
                  <a:gd name="connsiteX20" fmla="*/ 826720 w 3233993"/>
                  <a:gd name="connsiteY20" fmla="*/ 24455 h 3023327"/>
                  <a:gd name="connsiteX21" fmla="*/ 848984 w 3233993"/>
                  <a:gd name="connsiteY21" fmla="*/ 3159 h 3023327"/>
                  <a:gd name="connsiteX22" fmla="*/ 889639 w 3233993"/>
                  <a:gd name="connsiteY22" fmla="*/ 5095 h 3023327"/>
                  <a:gd name="connsiteX23" fmla="*/ 893995 w 3233993"/>
                  <a:gd name="connsiteY23" fmla="*/ 22035 h 3023327"/>
                  <a:gd name="connsiteX24" fmla="*/ 903191 w 3233993"/>
                  <a:gd name="connsiteY24" fmla="*/ 57850 h 3023327"/>
                  <a:gd name="connsiteX25" fmla="*/ 1505758 w 3233993"/>
                  <a:gd name="connsiteY25" fmla="*/ 756248 h 3023327"/>
                  <a:gd name="connsiteX26" fmla="*/ 1629176 w 3233993"/>
                  <a:gd name="connsiteY26" fmla="*/ 955167 h 3023327"/>
                  <a:gd name="connsiteX27" fmla="*/ 1755981 w 3233993"/>
                  <a:gd name="connsiteY27" fmla="*/ 1167639 h 3023327"/>
                  <a:gd name="connsiteX28" fmla="*/ 1873107 w 3233993"/>
                  <a:gd name="connsiteY28" fmla="*/ 1327840 h 3023327"/>
                  <a:gd name="connsiteX29" fmla="*/ 1732266 w 3233993"/>
                  <a:gd name="connsiteY29" fmla="*/ 633314 h 3023327"/>
                  <a:gd name="connsiteX30" fmla="*/ 1666443 w 3233993"/>
                  <a:gd name="connsiteY30" fmla="*/ 176912 h 3023327"/>
                  <a:gd name="connsiteX31" fmla="*/ 1671283 w 3233993"/>
                  <a:gd name="connsiteY31" fmla="*/ 159972 h 3023327"/>
                  <a:gd name="connsiteX32" fmla="*/ 1682899 w 3233993"/>
                  <a:gd name="connsiteY32" fmla="*/ 168200 h 3023327"/>
                  <a:gd name="connsiteX33" fmla="*/ 1820352 w 3233993"/>
                  <a:gd name="connsiteY33" fmla="*/ 253382 h 3023327"/>
                  <a:gd name="connsiteX34" fmla="*/ 2311118 w 3233993"/>
                  <a:gd name="connsiteY34" fmla="*/ 446978 h 3023327"/>
                  <a:gd name="connsiteX35" fmla="*/ 2636843 w 3233993"/>
                  <a:gd name="connsiteY35" fmla="*/ 723820 h 3023327"/>
                  <a:gd name="connsiteX36" fmla="*/ 2683790 w 3233993"/>
                  <a:gd name="connsiteY36" fmla="*/ 786739 h 3023327"/>
                  <a:gd name="connsiteX37" fmla="*/ 2787364 w 3233993"/>
                  <a:gd name="connsiteY37" fmla="*/ 919352 h 3023327"/>
                  <a:gd name="connsiteX38" fmla="*/ 3134869 w 3233993"/>
                  <a:gd name="connsiteY38" fmla="*/ 1436737 h 3023327"/>
                  <a:gd name="connsiteX39" fmla="*/ 3177460 w 3233993"/>
                  <a:gd name="connsiteY39" fmla="*/ 1558703 h 3023327"/>
                  <a:gd name="connsiteX40" fmla="*/ 3231183 w 3233993"/>
                  <a:gd name="connsiteY40" fmla="*/ 1852485 h 3023327"/>
                  <a:gd name="connsiteX41" fmla="*/ 3175524 w 3233993"/>
                  <a:gd name="connsiteY41" fmla="*/ 1987518 h 3023327"/>
                  <a:gd name="connsiteX42" fmla="*/ 2763429 w 3233993"/>
                  <a:gd name="connsiteY42" fmla="*/ 2050701 h 3023327"/>
                  <a:gd name="connsiteX43" fmla="*/ 2393352 w 3233993"/>
                  <a:gd name="connsiteY43" fmla="*/ 1880009 h 3023327"/>
                  <a:gd name="connsiteX44" fmla="*/ 2361403 w 3233993"/>
                  <a:gd name="connsiteY44" fmla="*/ 1976456 h 3023327"/>
                  <a:gd name="connsiteX45" fmla="*/ 2485354 w 3233993"/>
                  <a:gd name="connsiteY45" fmla="*/ 2335507 h 3023327"/>
                  <a:gd name="connsiteX46" fmla="*/ 2648459 w 3233993"/>
                  <a:gd name="connsiteY46" fmla="*/ 2975341 h 3023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3233993" h="3023327">
                    <a:moveTo>
                      <a:pt x="2648459" y="2975341"/>
                    </a:moveTo>
                    <a:cubicBezTo>
                      <a:pt x="2651363" y="2986473"/>
                      <a:pt x="2653783" y="2998573"/>
                      <a:pt x="2648459" y="3008253"/>
                    </a:cubicBezTo>
                    <a:cubicBezTo>
                      <a:pt x="2633939" y="3035356"/>
                      <a:pt x="2551661" y="3017933"/>
                      <a:pt x="2528913" y="3016480"/>
                    </a:cubicBezTo>
                    <a:cubicBezTo>
                      <a:pt x="2465027" y="3012609"/>
                      <a:pt x="747346" y="3014545"/>
                      <a:pt x="699431" y="3014545"/>
                    </a:cubicBezTo>
                    <a:cubicBezTo>
                      <a:pt x="664100" y="3014545"/>
                      <a:pt x="612313" y="3032936"/>
                      <a:pt x="617153" y="2980181"/>
                    </a:cubicBezTo>
                    <a:cubicBezTo>
                      <a:pt x="626349" y="2877576"/>
                      <a:pt x="644256" y="2772550"/>
                      <a:pt x="642804" y="2669460"/>
                    </a:cubicBezTo>
                    <a:cubicBezTo>
                      <a:pt x="640868" y="2487964"/>
                      <a:pt x="637480" y="2291948"/>
                      <a:pt x="544070" y="2132715"/>
                    </a:cubicBezTo>
                    <a:cubicBezTo>
                      <a:pt x="505351" y="2066892"/>
                      <a:pt x="463728" y="2003490"/>
                      <a:pt x="418717" y="1942023"/>
                    </a:cubicBezTo>
                    <a:cubicBezTo>
                      <a:pt x="378062" y="1886848"/>
                      <a:pt x="335471" y="1818605"/>
                      <a:pt x="282716" y="1774078"/>
                    </a:cubicBezTo>
                    <a:lnTo>
                      <a:pt x="282716" y="1774078"/>
                    </a:lnTo>
                    <a:cubicBezTo>
                      <a:pt x="262872" y="1743587"/>
                      <a:pt x="248352" y="1730035"/>
                      <a:pt x="232865" y="1706804"/>
                    </a:cubicBezTo>
                    <a:cubicBezTo>
                      <a:pt x="212537" y="1696156"/>
                      <a:pt x="208181" y="1676796"/>
                      <a:pt x="205277" y="1656953"/>
                    </a:cubicBezTo>
                    <a:cubicBezTo>
                      <a:pt x="199469" y="1615814"/>
                      <a:pt x="169946" y="1569835"/>
                      <a:pt x="153974" y="1531115"/>
                    </a:cubicBezTo>
                    <a:cubicBezTo>
                      <a:pt x="124935" y="1461421"/>
                      <a:pt x="98800" y="1389790"/>
                      <a:pt x="64920" y="1322516"/>
                    </a:cubicBezTo>
                    <a:cubicBezTo>
                      <a:pt x="53304" y="1299284"/>
                      <a:pt x="54756" y="1271213"/>
                      <a:pt x="49433" y="1245561"/>
                    </a:cubicBezTo>
                    <a:cubicBezTo>
                      <a:pt x="19909" y="1090685"/>
                      <a:pt x="7809" y="943068"/>
                      <a:pt x="66" y="785287"/>
                    </a:cubicBezTo>
                    <a:cubicBezTo>
                      <a:pt x="-2354" y="731564"/>
                      <a:pt x="62984" y="601855"/>
                      <a:pt x="68308" y="599435"/>
                    </a:cubicBezTo>
                    <a:cubicBezTo>
                      <a:pt x="81376" y="586367"/>
                      <a:pt x="316111" y="424714"/>
                      <a:pt x="362090" y="396643"/>
                    </a:cubicBezTo>
                    <a:cubicBezTo>
                      <a:pt x="458888" y="338564"/>
                      <a:pt x="552782" y="272258"/>
                      <a:pt x="653452" y="221439"/>
                    </a:cubicBezTo>
                    <a:cubicBezTo>
                      <a:pt x="657324" y="219503"/>
                      <a:pt x="712015" y="183204"/>
                      <a:pt x="737182" y="167716"/>
                    </a:cubicBezTo>
                    <a:cubicBezTo>
                      <a:pt x="754606" y="129481"/>
                      <a:pt x="823333" y="39458"/>
                      <a:pt x="826720" y="24455"/>
                    </a:cubicBezTo>
                    <a:cubicBezTo>
                      <a:pt x="836400" y="19615"/>
                      <a:pt x="833980" y="2675"/>
                      <a:pt x="848984" y="3159"/>
                    </a:cubicBezTo>
                    <a:cubicBezTo>
                      <a:pt x="863020" y="-4101"/>
                      <a:pt x="876087" y="3159"/>
                      <a:pt x="889639" y="5095"/>
                    </a:cubicBezTo>
                    <a:cubicBezTo>
                      <a:pt x="896899" y="8967"/>
                      <a:pt x="897383" y="15743"/>
                      <a:pt x="893995" y="22035"/>
                    </a:cubicBezTo>
                    <a:cubicBezTo>
                      <a:pt x="886251" y="37039"/>
                      <a:pt x="893027" y="46718"/>
                      <a:pt x="903191" y="57850"/>
                    </a:cubicBezTo>
                    <a:cubicBezTo>
                      <a:pt x="1111307" y="284357"/>
                      <a:pt x="1334426" y="498765"/>
                      <a:pt x="1505758" y="756248"/>
                    </a:cubicBezTo>
                    <a:cubicBezTo>
                      <a:pt x="1548834" y="821102"/>
                      <a:pt x="1589005" y="888377"/>
                      <a:pt x="1629176" y="955167"/>
                    </a:cubicBezTo>
                    <a:cubicBezTo>
                      <a:pt x="1665475" y="1028250"/>
                      <a:pt x="1713874" y="1097460"/>
                      <a:pt x="1755981" y="1167639"/>
                    </a:cubicBezTo>
                    <a:cubicBezTo>
                      <a:pt x="1791797" y="1227654"/>
                      <a:pt x="1820836" y="1280409"/>
                      <a:pt x="1873107" y="1327840"/>
                    </a:cubicBezTo>
                    <a:cubicBezTo>
                      <a:pt x="1819868" y="1089233"/>
                      <a:pt x="1785989" y="871437"/>
                      <a:pt x="1732266" y="633314"/>
                    </a:cubicBezTo>
                    <a:cubicBezTo>
                      <a:pt x="1705162" y="483761"/>
                      <a:pt x="1668863" y="328401"/>
                      <a:pt x="1666443" y="176912"/>
                    </a:cubicBezTo>
                    <a:cubicBezTo>
                      <a:pt x="1667895" y="169652"/>
                      <a:pt x="1662571" y="156584"/>
                      <a:pt x="1671283" y="159972"/>
                    </a:cubicBezTo>
                    <a:cubicBezTo>
                      <a:pt x="1675639" y="161908"/>
                      <a:pt x="1680479" y="164328"/>
                      <a:pt x="1682899" y="168200"/>
                    </a:cubicBezTo>
                    <a:cubicBezTo>
                      <a:pt x="1715326" y="218051"/>
                      <a:pt x="1772437" y="232086"/>
                      <a:pt x="1820352" y="253382"/>
                    </a:cubicBezTo>
                    <a:cubicBezTo>
                      <a:pt x="1861975" y="271774"/>
                      <a:pt x="2271915" y="422779"/>
                      <a:pt x="2311118" y="446978"/>
                    </a:cubicBezTo>
                    <a:cubicBezTo>
                      <a:pt x="2366777" y="478437"/>
                      <a:pt x="2623291" y="706397"/>
                      <a:pt x="2636843" y="723820"/>
                    </a:cubicBezTo>
                    <a:cubicBezTo>
                      <a:pt x="2652815" y="744632"/>
                      <a:pt x="2666850" y="766895"/>
                      <a:pt x="2683790" y="786739"/>
                    </a:cubicBezTo>
                    <a:cubicBezTo>
                      <a:pt x="2720573" y="829330"/>
                      <a:pt x="2753969" y="873857"/>
                      <a:pt x="2787364" y="919352"/>
                    </a:cubicBezTo>
                    <a:cubicBezTo>
                      <a:pt x="2862544" y="1027685"/>
                      <a:pt x="3069853" y="1330179"/>
                      <a:pt x="3134869" y="1436737"/>
                    </a:cubicBezTo>
                    <a:cubicBezTo>
                      <a:pt x="3163908" y="1473037"/>
                      <a:pt x="3169232" y="1516112"/>
                      <a:pt x="3177460" y="1558703"/>
                    </a:cubicBezTo>
                    <a:cubicBezTo>
                      <a:pt x="3193512" y="1627994"/>
                      <a:pt x="3231506" y="1781016"/>
                      <a:pt x="3231183" y="1852485"/>
                    </a:cubicBezTo>
                    <a:cubicBezTo>
                      <a:pt x="3230860" y="1923954"/>
                      <a:pt x="3253483" y="1954482"/>
                      <a:pt x="3175524" y="1987518"/>
                    </a:cubicBezTo>
                    <a:cubicBezTo>
                      <a:pt x="3097565" y="2020554"/>
                      <a:pt x="2893791" y="2068619"/>
                      <a:pt x="2763429" y="2050701"/>
                    </a:cubicBezTo>
                    <a:cubicBezTo>
                      <a:pt x="2633067" y="2032783"/>
                      <a:pt x="2488557" y="1945763"/>
                      <a:pt x="2393352" y="1880009"/>
                    </a:cubicBezTo>
                    <a:cubicBezTo>
                      <a:pt x="2383528" y="1932686"/>
                      <a:pt x="2374857" y="1908011"/>
                      <a:pt x="2361403" y="1976456"/>
                    </a:cubicBezTo>
                    <a:cubicBezTo>
                      <a:pt x="2386509" y="2061426"/>
                      <a:pt x="2434098" y="2209290"/>
                      <a:pt x="2485354" y="2335507"/>
                    </a:cubicBezTo>
                    <a:cubicBezTo>
                      <a:pt x="2539077" y="2544590"/>
                      <a:pt x="2647007" y="2970986"/>
                      <a:pt x="2648459" y="2975341"/>
                    </a:cubicBezTo>
                    <a:close/>
                  </a:path>
                </a:pathLst>
              </a:custGeom>
              <a:solidFill>
                <a:schemeClr val="bg1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76">
                <a:extLst>
                  <a:ext uri="{FF2B5EF4-FFF2-40B4-BE49-F238E27FC236}">
                    <a16:creationId xmlns:a16="http://schemas.microsoft.com/office/drawing/2014/main" id="{6E206E5A-FFAB-4D3F-922E-C5FF31BCCC61}"/>
                  </a:ext>
                </a:extLst>
              </p:cNvPr>
              <p:cNvSpPr/>
              <p:nvPr/>
            </p:nvSpPr>
            <p:spPr>
              <a:xfrm>
                <a:off x="8189378" y="2997346"/>
                <a:ext cx="696946" cy="1476169"/>
              </a:xfrm>
              <a:custGeom>
                <a:avLst/>
                <a:gdLst>
                  <a:gd name="connsiteX0" fmla="*/ 689637 w 696945"/>
                  <a:gd name="connsiteY0" fmla="*/ 1300553 h 1476169"/>
                  <a:gd name="connsiteX1" fmla="*/ 696897 w 696945"/>
                  <a:gd name="connsiteY1" fmla="*/ 1350404 h 1476169"/>
                  <a:gd name="connsiteX2" fmla="*/ 660114 w 696945"/>
                  <a:gd name="connsiteY2" fmla="*/ 1449138 h 1476169"/>
                  <a:gd name="connsiteX3" fmla="*/ 641722 w 696945"/>
                  <a:gd name="connsiteY3" fmla="*/ 1467530 h 1476169"/>
                  <a:gd name="connsiteX4" fmla="*/ 482006 w 696945"/>
                  <a:gd name="connsiteY4" fmla="*/ 1457850 h 1476169"/>
                  <a:gd name="connsiteX5" fmla="*/ 445222 w 696945"/>
                  <a:gd name="connsiteY5" fmla="*/ 1448170 h 1476169"/>
                  <a:gd name="connsiteX6" fmla="*/ 353748 w 696945"/>
                  <a:gd name="connsiteY6" fmla="*/ 1382347 h 1476169"/>
                  <a:gd name="connsiteX7" fmla="*/ 165476 w 696945"/>
                  <a:gd name="connsiteY7" fmla="*/ 1081790 h 1476169"/>
                  <a:gd name="connsiteX8" fmla="*/ 124821 w 696945"/>
                  <a:gd name="connsiteY8" fmla="*/ 1037747 h 1476169"/>
                  <a:gd name="connsiteX9" fmla="*/ 35767 w 696945"/>
                  <a:gd name="connsiteY9" fmla="*/ 892550 h 1476169"/>
                  <a:gd name="connsiteX10" fmla="*/ 12535 w 696945"/>
                  <a:gd name="connsiteY10" fmla="*/ 737189 h 1476169"/>
                  <a:gd name="connsiteX11" fmla="*/ 16407 w 696945"/>
                  <a:gd name="connsiteY11" fmla="*/ 576988 h 1476169"/>
                  <a:gd name="connsiteX12" fmla="*/ 436 w 696945"/>
                  <a:gd name="connsiteY12" fmla="*/ 423564 h 1476169"/>
                  <a:gd name="connsiteX13" fmla="*/ 109817 w 696945"/>
                  <a:gd name="connsiteY13" fmla="*/ 645231 h 1476169"/>
                  <a:gd name="connsiteX14" fmla="*/ 109817 w 696945"/>
                  <a:gd name="connsiteY14" fmla="*/ 480674 h 1476169"/>
                  <a:gd name="connsiteX15" fmla="*/ 47867 w 696945"/>
                  <a:gd name="connsiteY15" fmla="*/ 267235 h 1476169"/>
                  <a:gd name="connsiteX16" fmla="*/ 38187 w 696945"/>
                  <a:gd name="connsiteY16" fmla="*/ 234807 h 1476169"/>
                  <a:gd name="connsiteX17" fmla="*/ 15439 w 696945"/>
                  <a:gd name="connsiteY17" fmla="*/ 94450 h 1476169"/>
                  <a:gd name="connsiteX18" fmla="*/ 52707 w 696945"/>
                  <a:gd name="connsiteY18" fmla="*/ 83803 h 1476169"/>
                  <a:gd name="connsiteX19" fmla="*/ 56578 w 696945"/>
                  <a:gd name="connsiteY19" fmla="*/ 21368 h 1476169"/>
                  <a:gd name="connsiteX20" fmla="*/ 108849 w 696945"/>
                  <a:gd name="connsiteY20" fmla="*/ 4428 h 1476169"/>
                  <a:gd name="connsiteX21" fmla="*/ 153376 w 696945"/>
                  <a:gd name="connsiteY21" fmla="*/ 34436 h 1476169"/>
                  <a:gd name="connsiteX22" fmla="*/ 182416 w 696945"/>
                  <a:gd name="connsiteY22" fmla="*/ 46051 h 1476169"/>
                  <a:gd name="connsiteX23" fmla="*/ 206615 w 696945"/>
                  <a:gd name="connsiteY23" fmla="*/ 92514 h 1476169"/>
                  <a:gd name="connsiteX24" fmla="*/ 229847 w 696945"/>
                  <a:gd name="connsiteY24" fmla="*/ 108002 h 1476169"/>
                  <a:gd name="connsiteX25" fmla="*/ 255498 w 696945"/>
                  <a:gd name="connsiteY25" fmla="*/ 137041 h 1476169"/>
                  <a:gd name="connsiteX26" fmla="*/ 281150 w 696945"/>
                  <a:gd name="connsiteY26" fmla="*/ 166081 h 1476169"/>
                  <a:gd name="connsiteX27" fmla="*/ 308737 w 696945"/>
                  <a:gd name="connsiteY27" fmla="*/ 203832 h 1476169"/>
                  <a:gd name="connsiteX28" fmla="*/ 366816 w 696945"/>
                  <a:gd name="connsiteY28" fmla="*/ 276431 h 1476169"/>
                  <a:gd name="connsiteX29" fmla="*/ 366816 w 696945"/>
                  <a:gd name="connsiteY29" fmla="*/ 276431 h 1476169"/>
                  <a:gd name="connsiteX30" fmla="*/ 396339 w 696945"/>
                  <a:gd name="connsiteY30" fmla="*/ 339349 h 1476169"/>
                  <a:gd name="connsiteX31" fmla="*/ 424895 w 696945"/>
                  <a:gd name="connsiteY31" fmla="*/ 426951 h 1476169"/>
                  <a:gd name="connsiteX32" fmla="*/ 444738 w 696945"/>
                  <a:gd name="connsiteY32" fmla="*/ 576504 h 1476169"/>
                  <a:gd name="connsiteX33" fmla="*/ 473778 w 696945"/>
                  <a:gd name="connsiteY33" fmla="*/ 944337 h 1476169"/>
                  <a:gd name="connsiteX34" fmla="*/ 689637 w 696945"/>
                  <a:gd name="connsiteY34" fmla="*/ 1300553 h 1476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696945" h="1476169">
                    <a:moveTo>
                      <a:pt x="689637" y="1300553"/>
                    </a:moveTo>
                    <a:cubicBezTo>
                      <a:pt x="700769" y="1316525"/>
                      <a:pt x="702221" y="1332497"/>
                      <a:pt x="696897" y="1350404"/>
                    </a:cubicBezTo>
                    <a:cubicBezTo>
                      <a:pt x="687701" y="1384284"/>
                      <a:pt x="679957" y="1418647"/>
                      <a:pt x="660114" y="1449138"/>
                    </a:cubicBezTo>
                    <a:cubicBezTo>
                      <a:pt x="655274" y="1456398"/>
                      <a:pt x="649950" y="1463658"/>
                      <a:pt x="641722" y="1467530"/>
                    </a:cubicBezTo>
                    <a:cubicBezTo>
                      <a:pt x="586547" y="1494149"/>
                      <a:pt x="534277" y="1473338"/>
                      <a:pt x="482006" y="1457850"/>
                    </a:cubicBezTo>
                    <a:cubicBezTo>
                      <a:pt x="469906" y="1454462"/>
                      <a:pt x="457806" y="1450106"/>
                      <a:pt x="445222" y="1448170"/>
                    </a:cubicBezTo>
                    <a:cubicBezTo>
                      <a:pt x="406019" y="1438006"/>
                      <a:pt x="376012" y="1420099"/>
                      <a:pt x="353748" y="1382347"/>
                    </a:cubicBezTo>
                    <a:cubicBezTo>
                      <a:pt x="292282" y="1278774"/>
                      <a:pt x="229363" y="1183912"/>
                      <a:pt x="165476" y="1081790"/>
                    </a:cubicBezTo>
                    <a:cubicBezTo>
                      <a:pt x="155796" y="1066302"/>
                      <a:pt x="137405" y="1049846"/>
                      <a:pt x="124821" y="1037747"/>
                    </a:cubicBezTo>
                    <a:cubicBezTo>
                      <a:pt x="82230" y="997092"/>
                      <a:pt x="56578" y="954984"/>
                      <a:pt x="35767" y="892550"/>
                    </a:cubicBezTo>
                    <a:cubicBezTo>
                      <a:pt x="26087" y="864962"/>
                      <a:pt x="13503" y="756065"/>
                      <a:pt x="12535" y="737189"/>
                    </a:cubicBezTo>
                    <a:cubicBezTo>
                      <a:pt x="9147" y="663139"/>
                      <a:pt x="22215" y="651039"/>
                      <a:pt x="16407" y="576988"/>
                    </a:cubicBezTo>
                    <a:cubicBezTo>
                      <a:pt x="14471" y="554241"/>
                      <a:pt x="-2952" y="445827"/>
                      <a:pt x="436" y="423564"/>
                    </a:cubicBezTo>
                    <a:cubicBezTo>
                      <a:pt x="59966" y="417272"/>
                      <a:pt x="98686" y="563921"/>
                      <a:pt x="109817" y="645231"/>
                    </a:cubicBezTo>
                    <a:cubicBezTo>
                      <a:pt x="113689" y="672334"/>
                      <a:pt x="114173" y="508262"/>
                      <a:pt x="109817" y="480674"/>
                    </a:cubicBezTo>
                    <a:cubicBezTo>
                      <a:pt x="98202" y="407108"/>
                      <a:pt x="71098" y="337413"/>
                      <a:pt x="47867" y="267235"/>
                    </a:cubicBezTo>
                    <a:cubicBezTo>
                      <a:pt x="44479" y="256587"/>
                      <a:pt x="40607" y="245939"/>
                      <a:pt x="38187" y="234807"/>
                    </a:cubicBezTo>
                    <a:cubicBezTo>
                      <a:pt x="40607" y="211576"/>
                      <a:pt x="-5856" y="109454"/>
                      <a:pt x="15439" y="94450"/>
                    </a:cubicBezTo>
                    <a:cubicBezTo>
                      <a:pt x="34315" y="89126"/>
                      <a:pt x="56095" y="96386"/>
                      <a:pt x="52707" y="83803"/>
                    </a:cubicBezTo>
                    <a:cubicBezTo>
                      <a:pt x="45447" y="61539"/>
                      <a:pt x="52707" y="32016"/>
                      <a:pt x="56578" y="21368"/>
                    </a:cubicBezTo>
                    <a:cubicBezTo>
                      <a:pt x="62870" y="-896"/>
                      <a:pt x="91426" y="-4284"/>
                      <a:pt x="108849" y="4428"/>
                    </a:cubicBezTo>
                    <a:cubicBezTo>
                      <a:pt x="114173" y="9752"/>
                      <a:pt x="149021" y="27176"/>
                      <a:pt x="153376" y="34436"/>
                    </a:cubicBezTo>
                    <a:cubicBezTo>
                      <a:pt x="155796" y="40727"/>
                      <a:pt x="176124" y="45567"/>
                      <a:pt x="182416" y="46051"/>
                    </a:cubicBezTo>
                    <a:cubicBezTo>
                      <a:pt x="201292" y="57667"/>
                      <a:pt x="197904" y="72671"/>
                      <a:pt x="206615" y="92514"/>
                    </a:cubicBezTo>
                    <a:cubicBezTo>
                      <a:pt x="210971" y="99290"/>
                      <a:pt x="220651" y="104614"/>
                      <a:pt x="229847" y="108002"/>
                    </a:cubicBezTo>
                    <a:cubicBezTo>
                      <a:pt x="242431" y="114778"/>
                      <a:pt x="249206" y="123974"/>
                      <a:pt x="255498" y="137041"/>
                    </a:cubicBezTo>
                    <a:cubicBezTo>
                      <a:pt x="258402" y="139945"/>
                      <a:pt x="276794" y="162209"/>
                      <a:pt x="281150" y="166081"/>
                    </a:cubicBezTo>
                    <a:lnTo>
                      <a:pt x="308737" y="203832"/>
                    </a:lnTo>
                    <a:cubicBezTo>
                      <a:pt x="323257" y="221740"/>
                      <a:pt x="361492" y="270139"/>
                      <a:pt x="366816" y="276431"/>
                    </a:cubicBezTo>
                    <a:lnTo>
                      <a:pt x="366816" y="276431"/>
                    </a:lnTo>
                    <a:cubicBezTo>
                      <a:pt x="378432" y="284658"/>
                      <a:pt x="395855" y="337897"/>
                      <a:pt x="396339" y="339349"/>
                    </a:cubicBezTo>
                    <a:cubicBezTo>
                      <a:pt x="400695" y="345157"/>
                      <a:pt x="420055" y="417756"/>
                      <a:pt x="424895" y="426951"/>
                    </a:cubicBezTo>
                    <a:cubicBezTo>
                      <a:pt x="424895" y="429855"/>
                      <a:pt x="444738" y="563437"/>
                      <a:pt x="444738" y="576504"/>
                    </a:cubicBezTo>
                    <a:cubicBezTo>
                      <a:pt x="444738" y="600704"/>
                      <a:pt x="426347" y="841247"/>
                      <a:pt x="473778" y="944337"/>
                    </a:cubicBezTo>
                    <a:cubicBezTo>
                      <a:pt x="517337" y="1017903"/>
                      <a:pt x="676570" y="1280710"/>
                      <a:pt x="689637" y="1300553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77">
                <a:extLst>
                  <a:ext uri="{FF2B5EF4-FFF2-40B4-BE49-F238E27FC236}">
                    <a16:creationId xmlns:a16="http://schemas.microsoft.com/office/drawing/2014/main" id="{EBF77358-0B2E-4351-B829-13C4F49DA9B8}"/>
                  </a:ext>
                </a:extLst>
              </p:cNvPr>
              <p:cNvSpPr/>
              <p:nvPr/>
            </p:nvSpPr>
            <p:spPr>
              <a:xfrm>
                <a:off x="8593853" y="5400576"/>
                <a:ext cx="430751" cy="513029"/>
              </a:xfrm>
              <a:custGeom>
                <a:avLst/>
                <a:gdLst>
                  <a:gd name="connsiteX0" fmla="*/ 172186 w 430751"/>
                  <a:gd name="connsiteY0" fmla="*/ 513820 h 513029"/>
                  <a:gd name="connsiteX1" fmla="*/ 53125 w 430751"/>
                  <a:gd name="connsiteY1" fmla="*/ 267953 h 513029"/>
                  <a:gd name="connsiteX2" fmla="*/ 4242 w 430751"/>
                  <a:gd name="connsiteY2" fmla="*/ 158088 h 513029"/>
                  <a:gd name="connsiteX3" fmla="*/ 5210 w 430751"/>
                  <a:gd name="connsiteY3" fmla="*/ 121788 h 513029"/>
                  <a:gd name="connsiteX4" fmla="*/ 59901 w 430751"/>
                  <a:gd name="connsiteY4" fmla="*/ 17246 h 513029"/>
                  <a:gd name="connsiteX5" fmla="*/ 89908 w 430751"/>
                  <a:gd name="connsiteY5" fmla="*/ 15795 h 513029"/>
                  <a:gd name="connsiteX6" fmla="*/ 119916 w 430751"/>
                  <a:gd name="connsiteY6" fmla="*/ 40962 h 513029"/>
                  <a:gd name="connsiteX7" fmla="*/ 230265 w 430751"/>
                  <a:gd name="connsiteY7" fmla="*/ 126628 h 513029"/>
                  <a:gd name="connsiteX8" fmla="*/ 425313 w 430751"/>
                  <a:gd name="connsiteY8" fmla="*/ 217618 h 513029"/>
                  <a:gd name="connsiteX9" fmla="*/ 425313 w 430751"/>
                  <a:gd name="connsiteY9" fmla="*/ 223910 h 513029"/>
                  <a:gd name="connsiteX10" fmla="*/ 434025 w 430751"/>
                  <a:gd name="connsiteY10" fmla="*/ 306673 h 513029"/>
                  <a:gd name="connsiteX11" fmla="*/ 434025 w 430751"/>
                  <a:gd name="connsiteY11" fmla="*/ 354104 h 513029"/>
                  <a:gd name="connsiteX12" fmla="*/ 424829 w 430751"/>
                  <a:gd name="connsiteY12" fmla="*/ 407826 h 513029"/>
                  <a:gd name="connsiteX13" fmla="*/ 424345 w 430751"/>
                  <a:gd name="connsiteY13" fmla="*/ 412182 h 513029"/>
                  <a:gd name="connsiteX14" fmla="*/ 414181 w 430751"/>
                  <a:gd name="connsiteY14" fmla="*/ 432026 h 513029"/>
                  <a:gd name="connsiteX15" fmla="*/ 404985 w 430751"/>
                  <a:gd name="connsiteY15" fmla="*/ 446546 h 513029"/>
                  <a:gd name="connsiteX16" fmla="*/ 365782 w 430751"/>
                  <a:gd name="connsiteY16" fmla="*/ 480425 h 513029"/>
                  <a:gd name="connsiteX17" fmla="*/ 361426 w 430751"/>
                  <a:gd name="connsiteY17" fmla="*/ 480909 h 513029"/>
                  <a:gd name="connsiteX18" fmla="*/ 288344 w 430751"/>
                  <a:gd name="connsiteY18" fmla="*/ 499784 h 513029"/>
                  <a:gd name="connsiteX19" fmla="*/ 269468 w 430751"/>
                  <a:gd name="connsiteY19" fmla="*/ 500269 h 513029"/>
                  <a:gd name="connsiteX20" fmla="*/ 173154 w 430751"/>
                  <a:gd name="connsiteY20" fmla="*/ 505109 h 513029"/>
                  <a:gd name="connsiteX21" fmla="*/ 172186 w 430751"/>
                  <a:gd name="connsiteY21" fmla="*/ 513820 h 513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30751" h="513029">
                    <a:moveTo>
                      <a:pt x="172186" y="513820"/>
                    </a:moveTo>
                    <a:cubicBezTo>
                      <a:pt x="115560" y="440254"/>
                      <a:pt x="94264" y="349264"/>
                      <a:pt x="53125" y="267953"/>
                    </a:cubicBezTo>
                    <a:cubicBezTo>
                      <a:pt x="34733" y="232138"/>
                      <a:pt x="21181" y="194387"/>
                      <a:pt x="4242" y="158088"/>
                    </a:cubicBezTo>
                    <a:cubicBezTo>
                      <a:pt x="-1566" y="145020"/>
                      <a:pt x="-1566" y="134372"/>
                      <a:pt x="5210" y="121788"/>
                    </a:cubicBezTo>
                    <a:cubicBezTo>
                      <a:pt x="24085" y="87425"/>
                      <a:pt x="41993" y="52094"/>
                      <a:pt x="59901" y="17246"/>
                    </a:cubicBezTo>
                    <a:cubicBezTo>
                      <a:pt x="71517" y="-5501"/>
                      <a:pt x="71517" y="-5501"/>
                      <a:pt x="89908" y="15795"/>
                    </a:cubicBezTo>
                    <a:cubicBezTo>
                      <a:pt x="97652" y="26926"/>
                      <a:pt x="105880" y="37574"/>
                      <a:pt x="119916" y="40962"/>
                    </a:cubicBezTo>
                    <a:cubicBezTo>
                      <a:pt x="156699" y="69518"/>
                      <a:pt x="192998" y="99041"/>
                      <a:pt x="230265" y="126628"/>
                    </a:cubicBezTo>
                    <a:cubicBezTo>
                      <a:pt x="282052" y="164379"/>
                      <a:pt x="418053" y="208422"/>
                      <a:pt x="425313" y="217618"/>
                    </a:cubicBezTo>
                    <a:cubicBezTo>
                      <a:pt x="425313" y="219554"/>
                      <a:pt x="425313" y="221974"/>
                      <a:pt x="425313" y="223910"/>
                    </a:cubicBezTo>
                    <a:cubicBezTo>
                      <a:pt x="434025" y="251014"/>
                      <a:pt x="429669" y="279085"/>
                      <a:pt x="434025" y="306673"/>
                    </a:cubicBezTo>
                    <a:cubicBezTo>
                      <a:pt x="434025" y="322644"/>
                      <a:pt x="434025" y="338132"/>
                      <a:pt x="434025" y="354104"/>
                    </a:cubicBezTo>
                    <a:cubicBezTo>
                      <a:pt x="431121" y="372011"/>
                      <a:pt x="430153" y="390403"/>
                      <a:pt x="424829" y="407826"/>
                    </a:cubicBezTo>
                    <a:cubicBezTo>
                      <a:pt x="424345" y="409278"/>
                      <a:pt x="424345" y="410730"/>
                      <a:pt x="424345" y="412182"/>
                    </a:cubicBezTo>
                    <a:cubicBezTo>
                      <a:pt x="420957" y="418958"/>
                      <a:pt x="420473" y="426702"/>
                      <a:pt x="414181" y="432026"/>
                    </a:cubicBezTo>
                    <a:cubicBezTo>
                      <a:pt x="411278" y="436866"/>
                      <a:pt x="408373" y="441706"/>
                      <a:pt x="404985" y="446546"/>
                    </a:cubicBezTo>
                    <a:cubicBezTo>
                      <a:pt x="400146" y="466873"/>
                      <a:pt x="381754" y="472197"/>
                      <a:pt x="365782" y="480425"/>
                    </a:cubicBezTo>
                    <a:cubicBezTo>
                      <a:pt x="364330" y="480425"/>
                      <a:pt x="362879" y="480425"/>
                      <a:pt x="361426" y="480909"/>
                    </a:cubicBezTo>
                    <a:cubicBezTo>
                      <a:pt x="340615" y="500752"/>
                      <a:pt x="313512" y="497365"/>
                      <a:pt x="288344" y="499784"/>
                    </a:cubicBezTo>
                    <a:cubicBezTo>
                      <a:pt x="282052" y="499784"/>
                      <a:pt x="275760" y="500269"/>
                      <a:pt x="269468" y="500269"/>
                    </a:cubicBezTo>
                    <a:cubicBezTo>
                      <a:pt x="237525" y="505592"/>
                      <a:pt x="205098" y="499301"/>
                      <a:pt x="173154" y="505109"/>
                    </a:cubicBezTo>
                    <a:cubicBezTo>
                      <a:pt x="173638" y="507528"/>
                      <a:pt x="173154" y="510916"/>
                      <a:pt x="172186" y="513820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06" name="Group 48">
              <a:extLst>
                <a:ext uri="{FF2B5EF4-FFF2-40B4-BE49-F238E27FC236}">
                  <a16:creationId xmlns:a16="http://schemas.microsoft.com/office/drawing/2014/main" id="{FBE04498-C889-42BE-98D7-EB6F3917687B}"/>
                </a:ext>
              </a:extLst>
            </p:cNvPr>
            <p:cNvGrpSpPr/>
            <p:nvPr/>
          </p:nvGrpSpPr>
          <p:grpSpPr>
            <a:xfrm>
              <a:off x="6825563" y="3607496"/>
              <a:ext cx="1709729" cy="1673926"/>
              <a:chOff x="6825563" y="3607496"/>
              <a:chExt cx="1709729" cy="1673926"/>
            </a:xfrm>
          </p:grpSpPr>
          <p:sp>
            <p:nvSpPr>
              <p:cNvPr id="207" name="Freeform: Shape 49">
                <a:extLst>
                  <a:ext uri="{FF2B5EF4-FFF2-40B4-BE49-F238E27FC236}">
                    <a16:creationId xmlns:a16="http://schemas.microsoft.com/office/drawing/2014/main" id="{227C0405-7584-4E56-B60D-F6FC73F25E9B}"/>
                  </a:ext>
                </a:extLst>
              </p:cNvPr>
              <p:cNvSpPr/>
              <p:nvPr/>
            </p:nvSpPr>
            <p:spPr>
              <a:xfrm rot="19931640" flipH="1">
                <a:off x="8267087" y="4744651"/>
                <a:ext cx="268205" cy="335404"/>
              </a:xfrm>
              <a:custGeom>
                <a:avLst/>
                <a:gdLst>
                  <a:gd name="connsiteX0" fmla="*/ 64571 w 185166"/>
                  <a:gd name="connsiteY0" fmla="*/ 1778 h 185166"/>
                  <a:gd name="connsiteX1" fmla="*/ 135208 w 185166"/>
                  <a:gd name="connsiteY1" fmla="*/ 14122 h 185166"/>
                  <a:gd name="connsiteX2" fmla="*/ 183214 w 185166"/>
                  <a:gd name="connsiteY2" fmla="*/ 116306 h 185166"/>
                  <a:gd name="connsiteX3" fmla="*/ 95432 w 185166"/>
                  <a:gd name="connsiteY3" fmla="*/ 189001 h 185166"/>
                  <a:gd name="connsiteX4" fmla="*/ 3535 w 185166"/>
                  <a:gd name="connsiteY4" fmla="*/ 121107 h 185166"/>
                  <a:gd name="connsiteX5" fmla="*/ 47426 w 185166"/>
                  <a:gd name="connsiteY5" fmla="*/ 12751 h 185166"/>
                  <a:gd name="connsiteX6" fmla="*/ 64571 w 185166"/>
                  <a:gd name="connsiteY6" fmla="*/ 1778 h 185166"/>
                  <a:gd name="connsiteX0" fmla="*/ 47426 w 186130"/>
                  <a:gd name="connsiteY0" fmla="*/ 12503 h 188801"/>
                  <a:gd name="connsiteX1" fmla="*/ 135208 w 186130"/>
                  <a:gd name="connsiteY1" fmla="*/ 13874 h 188801"/>
                  <a:gd name="connsiteX2" fmla="*/ 183214 w 186130"/>
                  <a:gd name="connsiteY2" fmla="*/ 116058 h 188801"/>
                  <a:gd name="connsiteX3" fmla="*/ 95432 w 186130"/>
                  <a:gd name="connsiteY3" fmla="*/ 188753 h 188801"/>
                  <a:gd name="connsiteX4" fmla="*/ 3535 w 186130"/>
                  <a:gd name="connsiteY4" fmla="*/ 120859 h 188801"/>
                  <a:gd name="connsiteX5" fmla="*/ 47426 w 186130"/>
                  <a:gd name="connsiteY5" fmla="*/ 12503 h 188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6130" h="188801">
                    <a:moveTo>
                      <a:pt x="47426" y="12503"/>
                    </a:moveTo>
                    <a:cubicBezTo>
                      <a:pt x="69371" y="-5328"/>
                      <a:pt x="112577" y="-3385"/>
                      <a:pt x="135208" y="13874"/>
                    </a:cubicBezTo>
                    <a:cubicBezTo>
                      <a:pt x="176356" y="37191"/>
                      <a:pt x="193501" y="74225"/>
                      <a:pt x="183214" y="116058"/>
                    </a:cubicBezTo>
                    <a:cubicBezTo>
                      <a:pt x="172927" y="158578"/>
                      <a:pt x="137952" y="187382"/>
                      <a:pt x="95432" y="188753"/>
                    </a:cubicBezTo>
                    <a:cubicBezTo>
                      <a:pt x="53598" y="190125"/>
                      <a:pt x="15193" y="162007"/>
                      <a:pt x="3535" y="120859"/>
                    </a:cubicBezTo>
                    <a:cubicBezTo>
                      <a:pt x="-8124" y="79025"/>
                      <a:pt x="9707" y="36506"/>
                      <a:pt x="47426" y="12503"/>
                    </a:cubicBezTo>
                    <a:close/>
                  </a:path>
                </a:pathLst>
              </a:custGeom>
              <a:solidFill>
                <a:srgbClr val="0E0404"/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50">
                <a:extLst>
                  <a:ext uri="{FF2B5EF4-FFF2-40B4-BE49-F238E27FC236}">
                    <a16:creationId xmlns:a16="http://schemas.microsoft.com/office/drawing/2014/main" id="{6C34746F-C2F9-4ED4-83D3-267D0183B0A2}"/>
                  </a:ext>
                </a:extLst>
              </p:cNvPr>
              <p:cNvSpPr/>
              <p:nvPr/>
            </p:nvSpPr>
            <p:spPr>
              <a:xfrm rot="19931640" flipH="1">
                <a:off x="8310231" y="4795846"/>
                <a:ext cx="187761" cy="231479"/>
              </a:xfrm>
              <a:custGeom>
                <a:avLst/>
                <a:gdLst>
                  <a:gd name="connsiteX0" fmla="*/ 132359 w 130302"/>
                  <a:gd name="connsiteY0" fmla="*/ 65163 h 130302"/>
                  <a:gd name="connsiteX1" fmla="*/ 65151 w 130302"/>
                  <a:gd name="connsiteY1" fmla="*/ 132371 h 130302"/>
                  <a:gd name="connsiteX2" fmla="*/ 0 w 130302"/>
                  <a:gd name="connsiteY2" fmla="*/ 66535 h 130302"/>
                  <a:gd name="connsiteX3" fmla="*/ 64465 w 130302"/>
                  <a:gd name="connsiteY3" fmla="*/ 12 h 130302"/>
                  <a:gd name="connsiteX4" fmla="*/ 132359 w 130302"/>
                  <a:gd name="connsiteY4" fmla="*/ 65163 h 130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302" h="130302">
                    <a:moveTo>
                      <a:pt x="132359" y="65163"/>
                    </a:moveTo>
                    <a:cubicBezTo>
                      <a:pt x="132359" y="102196"/>
                      <a:pt x="101498" y="133057"/>
                      <a:pt x="65151" y="132371"/>
                    </a:cubicBezTo>
                    <a:cubicBezTo>
                      <a:pt x="29489" y="131686"/>
                      <a:pt x="0" y="102196"/>
                      <a:pt x="0" y="66535"/>
                    </a:cubicBezTo>
                    <a:cubicBezTo>
                      <a:pt x="0" y="30187"/>
                      <a:pt x="28118" y="698"/>
                      <a:pt x="64465" y="12"/>
                    </a:cubicBezTo>
                    <a:cubicBezTo>
                      <a:pt x="102184" y="-674"/>
                      <a:pt x="132359" y="28130"/>
                      <a:pt x="132359" y="65163"/>
                    </a:cubicBezTo>
                    <a:close/>
                  </a:path>
                </a:pathLst>
              </a:custGeom>
              <a:solidFill>
                <a:schemeClr val="bg1"/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9" name="Freeform: Shape 51">
                <a:extLst>
                  <a:ext uri="{FF2B5EF4-FFF2-40B4-BE49-F238E27FC236}">
                    <a16:creationId xmlns:a16="http://schemas.microsoft.com/office/drawing/2014/main" id="{51A63173-428F-4385-A197-2F2EF1392837}"/>
                  </a:ext>
                </a:extLst>
              </p:cNvPr>
              <p:cNvSpPr/>
              <p:nvPr/>
            </p:nvSpPr>
            <p:spPr>
              <a:xfrm rot="19931640" flipH="1">
                <a:off x="8043551" y="3607496"/>
                <a:ext cx="197809" cy="1198955"/>
              </a:xfrm>
              <a:custGeom>
                <a:avLst/>
                <a:gdLst>
                  <a:gd name="connsiteX0" fmla="*/ 31309 w 197809"/>
                  <a:gd name="connsiteY0" fmla="*/ 0 h 1198955"/>
                  <a:gd name="connsiteX1" fmla="*/ 8623 w 197809"/>
                  <a:gd name="connsiteY1" fmla="*/ 96358 h 1198955"/>
                  <a:gd name="connsiteX2" fmla="*/ 0 w 197809"/>
                  <a:gd name="connsiteY2" fmla="*/ 226395 h 1198955"/>
                  <a:gd name="connsiteX3" fmla="*/ 143760 w 197809"/>
                  <a:gd name="connsiteY3" fmla="*/ 1179118 h 1198955"/>
                  <a:gd name="connsiteX4" fmla="*/ 197367 w 197809"/>
                  <a:gd name="connsiteY4" fmla="*/ 1176683 h 1198955"/>
                  <a:gd name="connsiteX5" fmla="*/ 116958 w 197809"/>
                  <a:gd name="connsiteY5" fmla="*/ 812404 h 1198955"/>
                  <a:gd name="connsiteX6" fmla="*/ 51170 w 197809"/>
                  <a:gd name="connsiteY6" fmla="*/ 176444 h 1198955"/>
                  <a:gd name="connsiteX7" fmla="*/ 54101 w 197809"/>
                  <a:gd name="connsiteY7" fmla="*/ 106809 h 1198955"/>
                  <a:gd name="connsiteX8" fmla="*/ 61676 w 197809"/>
                  <a:gd name="connsiteY8" fmla="*/ 57582 h 1198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7809" h="1198955">
                    <a:moveTo>
                      <a:pt x="31309" y="0"/>
                    </a:moveTo>
                    <a:lnTo>
                      <a:pt x="8623" y="96358"/>
                    </a:lnTo>
                    <a:cubicBezTo>
                      <a:pt x="2589" y="138981"/>
                      <a:pt x="0" y="182536"/>
                      <a:pt x="0" y="226395"/>
                    </a:cubicBezTo>
                    <a:cubicBezTo>
                      <a:pt x="0" y="551685"/>
                      <a:pt x="77971" y="864793"/>
                      <a:pt x="143760" y="1179118"/>
                    </a:cubicBezTo>
                    <a:cubicBezTo>
                      <a:pt x="165691" y="1207140"/>
                      <a:pt x="202240" y="1204703"/>
                      <a:pt x="197367" y="1176683"/>
                    </a:cubicBezTo>
                    <a:cubicBezTo>
                      <a:pt x="176656" y="1063378"/>
                      <a:pt x="137668" y="925709"/>
                      <a:pt x="116958" y="812404"/>
                    </a:cubicBezTo>
                    <a:cubicBezTo>
                      <a:pt x="77972" y="602855"/>
                      <a:pt x="52387" y="390868"/>
                      <a:pt x="51170" y="176444"/>
                    </a:cubicBezTo>
                    <a:cubicBezTo>
                      <a:pt x="51170" y="152991"/>
                      <a:pt x="52007" y="129767"/>
                      <a:pt x="54101" y="106809"/>
                    </a:cubicBezTo>
                    <a:lnTo>
                      <a:pt x="61676" y="57582"/>
                    </a:lnTo>
                    <a:close/>
                  </a:path>
                </a:pathLst>
              </a:custGeom>
              <a:solidFill>
                <a:schemeClr val="tx1"/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10" name="Group 52">
                <a:extLst>
                  <a:ext uri="{FF2B5EF4-FFF2-40B4-BE49-F238E27FC236}">
                    <a16:creationId xmlns:a16="http://schemas.microsoft.com/office/drawing/2014/main" id="{0B74D624-571B-47B2-8AB7-1B385B2043FD}"/>
                  </a:ext>
                </a:extLst>
              </p:cNvPr>
              <p:cNvGrpSpPr/>
              <p:nvPr/>
            </p:nvGrpSpPr>
            <p:grpSpPr>
              <a:xfrm rot="20643887">
                <a:off x="6825563" y="3698606"/>
                <a:ext cx="884412" cy="1582816"/>
                <a:chOff x="6911434" y="4294138"/>
                <a:chExt cx="755804" cy="1352649"/>
              </a:xfrm>
            </p:grpSpPr>
            <p:sp>
              <p:nvSpPr>
                <p:cNvPr id="212" name="Freeform: Shape 53">
                  <a:extLst>
                    <a:ext uri="{FF2B5EF4-FFF2-40B4-BE49-F238E27FC236}">
                      <a16:creationId xmlns:a16="http://schemas.microsoft.com/office/drawing/2014/main" id="{E804E005-A4B7-4449-AE83-D74256DE4F6C}"/>
                    </a:ext>
                  </a:extLst>
                </p:cNvPr>
                <p:cNvSpPr/>
                <p:nvPr/>
              </p:nvSpPr>
              <p:spPr>
                <a:xfrm rot="19931640" flipH="1">
                  <a:off x="7411391" y="4964510"/>
                  <a:ext cx="255847" cy="548243"/>
                </a:xfrm>
                <a:custGeom>
                  <a:avLst/>
                  <a:gdLst>
                    <a:gd name="connsiteX0" fmla="*/ 0 w 144018"/>
                    <a:gd name="connsiteY0" fmla="*/ 4566 h 308610"/>
                    <a:gd name="connsiteX1" fmla="*/ 19888 w 144018"/>
                    <a:gd name="connsiteY1" fmla="*/ 7309 h 308610"/>
                    <a:gd name="connsiteX2" fmla="*/ 28804 w 144018"/>
                    <a:gd name="connsiteY2" fmla="*/ 73146 h 308610"/>
                    <a:gd name="connsiteX3" fmla="*/ 75438 w 144018"/>
                    <a:gd name="connsiteY3" fmla="*/ 239109 h 308610"/>
                    <a:gd name="connsiteX4" fmla="*/ 104242 w 144018"/>
                    <a:gd name="connsiteY4" fmla="*/ 280943 h 308610"/>
                    <a:gd name="connsiteX5" fmla="*/ 143332 w 144018"/>
                    <a:gd name="connsiteY5" fmla="*/ 297402 h 308610"/>
                    <a:gd name="connsiteX6" fmla="*/ 143332 w 144018"/>
                    <a:gd name="connsiteY6" fmla="*/ 314547 h 308610"/>
                    <a:gd name="connsiteX7" fmla="*/ 60350 w 144018"/>
                    <a:gd name="connsiteY7" fmla="*/ 243910 h 308610"/>
                    <a:gd name="connsiteX8" fmla="*/ 4115 w 144018"/>
                    <a:gd name="connsiteY8" fmla="*/ 29940 h 308610"/>
                    <a:gd name="connsiteX9" fmla="*/ 0 w 144018"/>
                    <a:gd name="connsiteY9" fmla="*/ 4566 h 308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44018" h="308610">
                      <a:moveTo>
                        <a:pt x="0" y="4566"/>
                      </a:moveTo>
                      <a:cubicBezTo>
                        <a:pt x="9601" y="-3664"/>
                        <a:pt x="13716" y="451"/>
                        <a:pt x="19888" y="7309"/>
                      </a:cubicBezTo>
                      <a:cubicBezTo>
                        <a:pt x="21260" y="32684"/>
                        <a:pt x="24689" y="52572"/>
                        <a:pt x="28804" y="73146"/>
                      </a:cubicBezTo>
                      <a:cubicBezTo>
                        <a:pt x="40462" y="129381"/>
                        <a:pt x="58979" y="202762"/>
                        <a:pt x="75438" y="239109"/>
                      </a:cubicBezTo>
                      <a:cubicBezTo>
                        <a:pt x="80924" y="250082"/>
                        <a:pt x="97384" y="274085"/>
                        <a:pt x="104242" y="280943"/>
                      </a:cubicBezTo>
                      <a:cubicBezTo>
                        <a:pt x="114529" y="289173"/>
                        <a:pt x="128930" y="297402"/>
                        <a:pt x="143332" y="297402"/>
                      </a:cubicBezTo>
                      <a:cubicBezTo>
                        <a:pt x="148133" y="302889"/>
                        <a:pt x="148133" y="309061"/>
                        <a:pt x="143332" y="314547"/>
                      </a:cubicBezTo>
                      <a:cubicBezTo>
                        <a:pt x="102184" y="307004"/>
                        <a:pt x="76810" y="280257"/>
                        <a:pt x="60350" y="243910"/>
                      </a:cubicBezTo>
                      <a:cubicBezTo>
                        <a:pt x="31547" y="174644"/>
                        <a:pt x="14402" y="104007"/>
                        <a:pt x="4115" y="29940"/>
                      </a:cubicBezTo>
                      <a:cubicBezTo>
                        <a:pt x="3429" y="21711"/>
                        <a:pt x="2057" y="12110"/>
                        <a:pt x="0" y="4566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213" name="Freeform: Shape 54">
                  <a:extLst>
                    <a:ext uri="{FF2B5EF4-FFF2-40B4-BE49-F238E27FC236}">
                      <a16:creationId xmlns:a16="http://schemas.microsoft.com/office/drawing/2014/main" id="{B9E19479-11B2-4DD3-B078-940139B5E655}"/>
                    </a:ext>
                  </a:extLst>
                </p:cNvPr>
                <p:cNvSpPr/>
                <p:nvPr/>
              </p:nvSpPr>
              <p:spPr>
                <a:xfrm rot="19931640" flipH="1">
                  <a:off x="7124440" y="5091024"/>
                  <a:ext cx="134015" cy="548243"/>
                </a:xfrm>
                <a:custGeom>
                  <a:avLst/>
                  <a:gdLst>
                    <a:gd name="connsiteX0" fmla="*/ 0 w 75438"/>
                    <a:gd name="connsiteY0" fmla="*/ 9601 h 308610"/>
                    <a:gd name="connsiteX1" fmla="*/ 17145 w 75438"/>
                    <a:gd name="connsiteY1" fmla="*/ 0 h 308610"/>
                    <a:gd name="connsiteX2" fmla="*/ 75438 w 75438"/>
                    <a:gd name="connsiteY2" fmla="*/ 233858 h 308610"/>
                    <a:gd name="connsiteX3" fmla="*/ 75438 w 75438"/>
                    <a:gd name="connsiteY3" fmla="*/ 279121 h 308610"/>
                    <a:gd name="connsiteX4" fmla="*/ 65151 w 75438"/>
                    <a:gd name="connsiteY4" fmla="*/ 311353 h 308610"/>
                    <a:gd name="connsiteX5" fmla="*/ 47320 w 75438"/>
                    <a:gd name="connsiteY5" fmla="*/ 296951 h 308610"/>
                    <a:gd name="connsiteX6" fmla="*/ 61722 w 75438"/>
                    <a:gd name="connsiteY6" fmla="*/ 256489 h 308610"/>
                    <a:gd name="connsiteX7" fmla="*/ 57607 w 75438"/>
                    <a:gd name="connsiteY7" fmla="*/ 225628 h 308610"/>
                    <a:gd name="connsiteX8" fmla="*/ 5487 w 75438"/>
                    <a:gd name="connsiteY8" fmla="*/ 25375 h 308610"/>
                    <a:gd name="connsiteX9" fmla="*/ 0 w 75438"/>
                    <a:gd name="connsiteY9" fmla="*/ 9601 h 308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5438" h="308610">
                      <a:moveTo>
                        <a:pt x="0" y="9601"/>
                      </a:moveTo>
                      <a:cubicBezTo>
                        <a:pt x="6172" y="3429"/>
                        <a:pt x="11659" y="6172"/>
                        <a:pt x="17145" y="0"/>
                      </a:cubicBezTo>
                      <a:cubicBezTo>
                        <a:pt x="45263" y="100127"/>
                        <a:pt x="62408" y="153619"/>
                        <a:pt x="75438" y="233858"/>
                      </a:cubicBezTo>
                      <a:cubicBezTo>
                        <a:pt x="78181" y="248945"/>
                        <a:pt x="78181" y="264033"/>
                        <a:pt x="75438" y="279121"/>
                      </a:cubicBezTo>
                      <a:cubicBezTo>
                        <a:pt x="71323" y="292837"/>
                        <a:pt x="69266" y="297637"/>
                        <a:pt x="65151" y="311353"/>
                      </a:cubicBezTo>
                      <a:cubicBezTo>
                        <a:pt x="56236" y="314782"/>
                        <a:pt x="53493" y="304495"/>
                        <a:pt x="47320" y="296951"/>
                      </a:cubicBezTo>
                      <a:cubicBezTo>
                        <a:pt x="58293" y="285979"/>
                        <a:pt x="61036" y="277749"/>
                        <a:pt x="61722" y="256489"/>
                      </a:cubicBezTo>
                      <a:cubicBezTo>
                        <a:pt x="59665" y="243459"/>
                        <a:pt x="60351" y="233172"/>
                        <a:pt x="57607" y="225628"/>
                      </a:cubicBezTo>
                      <a:cubicBezTo>
                        <a:pt x="44577" y="157734"/>
                        <a:pt x="28804" y="100127"/>
                        <a:pt x="5487" y="25375"/>
                      </a:cubicBezTo>
                      <a:cubicBezTo>
                        <a:pt x="4801" y="21946"/>
                        <a:pt x="2058" y="13030"/>
                        <a:pt x="0" y="9601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4" name="Freeform: Shape 55">
                  <a:extLst>
                    <a:ext uri="{FF2B5EF4-FFF2-40B4-BE49-F238E27FC236}">
                      <a16:creationId xmlns:a16="http://schemas.microsoft.com/office/drawing/2014/main" id="{2C02450B-945A-4282-8DC5-A3580EA8983C}"/>
                    </a:ext>
                  </a:extLst>
                </p:cNvPr>
                <p:cNvSpPr/>
                <p:nvPr/>
              </p:nvSpPr>
              <p:spPr>
                <a:xfrm rot="19931640" flipH="1">
                  <a:off x="7505153" y="5519552"/>
                  <a:ext cx="48734" cy="48734"/>
                </a:xfrm>
                <a:custGeom>
                  <a:avLst/>
                  <a:gdLst>
                    <a:gd name="connsiteX0" fmla="*/ 0 w 27432"/>
                    <a:gd name="connsiteY0" fmla="*/ 24526 h 27432"/>
                    <a:gd name="connsiteX1" fmla="*/ 0 w 27432"/>
                    <a:gd name="connsiteY1" fmla="*/ 7381 h 27432"/>
                    <a:gd name="connsiteX2" fmla="*/ 30861 w 27432"/>
                    <a:gd name="connsiteY2" fmla="*/ 8067 h 27432"/>
                    <a:gd name="connsiteX3" fmla="*/ 30861 w 27432"/>
                    <a:gd name="connsiteY3" fmla="*/ 23154 h 27432"/>
                    <a:gd name="connsiteX4" fmla="*/ 0 w 27432"/>
                    <a:gd name="connsiteY4" fmla="*/ 24526 h 274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432" h="27432">
                      <a:moveTo>
                        <a:pt x="0" y="24526"/>
                      </a:moveTo>
                      <a:cubicBezTo>
                        <a:pt x="0" y="19040"/>
                        <a:pt x="0" y="12867"/>
                        <a:pt x="0" y="7381"/>
                      </a:cubicBezTo>
                      <a:cubicBezTo>
                        <a:pt x="10287" y="-2906"/>
                        <a:pt x="21260" y="-2220"/>
                        <a:pt x="30861" y="8067"/>
                      </a:cubicBezTo>
                      <a:cubicBezTo>
                        <a:pt x="35662" y="12867"/>
                        <a:pt x="34976" y="18354"/>
                        <a:pt x="30861" y="23154"/>
                      </a:cubicBezTo>
                      <a:cubicBezTo>
                        <a:pt x="21260" y="34127"/>
                        <a:pt x="10287" y="34127"/>
                        <a:pt x="0" y="24526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5" name="Freeform: Shape 56">
                  <a:extLst>
                    <a:ext uri="{FF2B5EF4-FFF2-40B4-BE49-F238E27FC236}">
                      <a16:creationId xmlns:a16="http://schemas.microsoft.com/office/drawing/2014/main" id="{9E510076-5CC3-48B1-BEAF-11193A0BCDA4}"/>
                    </a:ext>
                  </a:extLst>
                </p:cNvPr>
                <p:cNvSpPr/>
                <p:nvPr/>
              </p:nvSpPr>
              <p:spPr>
                <a:xfrm rot="19931640" flipH="1">
                  <a:off x="7277561" y="5585872"/>
                  <a:ext cx="60915" cy="60915"/>
                </a:xfrm>
                <a:custGeom>
                  <a:avLst/>
                  <a:gdLst>
                    <a:gd name="connsiteX0" fmla="*/ 16088 w 34290"/>
                    <a:gd name="connsiteY0" fmla="*/ 0 h 34290"/>
                    <a:gd name="connsiteX1" fmla="*/ 38719 w 34290"/>
                    <a:gd name="connsiteY1" fmla="*/ 6172 h 34290"/>
                    <a:gd name="connsiteX2" fmla="*/ 18831 w 34290"/>
                    <a:gd name="connsiteY2" fmla="*/ 35662 h 34290"/>
                    <a:gd name="connsiteX3" fmla="*/ 314 w 34290"/>
                    <a:gd name="connsiteY3" fmla="*/ 28804 h 34290"/>
                    <a:gd name="connsiteX4" fmla="*/ 16088 w 34290"/>
                    <a:gd name="connsiteY4" fmla="*/ 0 h 34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290" h="34290">
                      <a:moveTo>
                        <a:pt x="16088" y="0"/>
                      </a:moveTo>
                      <a:cubicBezTo>
                        <a:pt x="23631" y="1372"/>
                        <a:pt x="32547" y="-686"/>
                        <a:pt x="38719" y="6172"/>
                      </a:cubicBezTo>
                      <a:cubicBezTo>
                        <a:pt x="40776" y="17145"/>
                        <a:pt x="32547" y="34290"/>
                        <a:pt x="18831" y="35662"/>
                      </a:cubicBezTo>
                      <a:cubicBezTo>
                        <a:pt x="11973" y="36347"/>
                        <a:pt x="2372" y="39091"/>
                        <a:pt x="314" y="28804"/>
                      </a:cubicBezTo>
                      <a:cubicBezTo>
                        <a:pt x="-1057" y="19202"/>
                        <a:pt x="1686" y="2057"/>
                        <a:pt x="16088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6" name="Freeform: Shape 57">
                  <a:extLst>
                    <a:ext uri="{FF2B5EF4-FFF2-40B4-BE49-F238E27FC236}">
                      <a16:creationId xmlns:a16="http://schemas.microsoft.com/office/drawing/2014/main" id="{ABF09C6B-2A7F-46A2-AFDC-39AC67E02E87}"/>
                    </a:ext>
                  </a:extLst>
                </p:cNvPr>
                <p:cNvSpPr/>
                <p:nvPr/>
              </p:nvSpPr>
              <p:spPr>
                <a:xfrm rot="19931640" flipH="1">
                  <a:off x="6911434" y="4294138"/>
                  <a:ext cx="653615" cy="767278"/>
                </a:xfrm>
                <a:custGeom>
                  <a:avLst/>
                  <a:gdLst>
                    <a:gd name="connsiteX0" fmla="*/ 196 w 349758"/>
                    <a:gd name="connsiteY0" fmla="*/ 0 h 445770"/>
                    <a:gd name="connsiteX1" fmla="*/ 119525 w 349758"/>
                    <a:gd name="connsiteY1" fmla="*/ 109042 h 445770"/>
                    <a:gd name="connsiteX2" fmla="*/ 153815 w 349758"/>
                    <a:gd name="connsiteY2" fmla="*/ 161163 h 445770"/>
                    <a:gd name="connsiteX3" fmla="*/ 181247 w 349758"/>
                    <a:gd name="connsiteY3" fmla="*/ 189967 h 445770"/>
                    <a:gd name="connsiteX4" fmla="*/ 226510 w 349758"/>
                    <a:gd name="connsiteY4" fmla="*/ 200254 h 445770"/>
                    <a:gd name="connsiteX5" fmla="*/ 293033 w 349758"/>
                    <a:gd name="connsiteY5" fmla="*/ 270891 h 445770"/>
                    <a:gd name="connsiteX6" fmla="*/ 351326 w 349758"/>
                    <a:gd name="connsiteY6" fmla="*/ 407365 h 445770"/>
                    <a:gd name="connsiteX7" fmla="*/ 333495 w 349758"/>
                    <a:gd name="connsiteY7" fmla="*/ 425196 h 445770"/>
                    <a:gd name="connsiteX8" fmla="*/ 274516 w 349758"/>
                    <a:gd name="connsiteY8" fmla="*/ 291465 h 445770"/>
                    <a:gd name="connsiteX9" fmla="*/ 197707 w 349758"/>
                    <a:gd name="connsiteY9" fmla="*/ 216027 h 445770"/>
                    <a:gd name="connsiteX10" fmla="*/ 146957 w 349758"/>
                    <a:gd name="connsiteY10" fmla="*/ 228371 h 445770"/>
                    <a:gd name="connsiteX11" fmla="*/ 101009 w 349758"/>
                    <a:gd name="connsiteY11" fmla="*/ 369646 h 445770"/>
                    <a:gd name="connsiteX12" fmla="*/ 114725 w 349758"/>
                    <a:gd name="connsiteY12" fmla="*/ 447142 h 445770"/>
                    <a:gd name="connsiteX13" fmla="*/ 92779 w 349758"/>
                    <a:gd name="connsiteY13" fmla="*/ 445770 h 445770"/>
                    <a:gd name="connsiteX14" fmla="*/ 71519 w 349758"/>
                    <a:gd name="connsiteY14" fmla="*/ 350444 h 445770"/>
                    <a:gd name="connsiteX15" fmla="*/ 132556 w 349758"/>
                    <a:gd name="connsiteY15" fmla="*/ 205054 h 445770"/>
                    <a:gd name="connsiteX16" fmla="*/ 128441 w 349758"/>
                    <a:gd name="connsiteY16" fmla="*/ 176251 h 445770"/>
                    <a:gd name="connsiteX17" fmla="*/ 107181 w 349758"/>
                    <a:gd name="connsiteY17" fmla="*/ 137846 h 445770"/>
                    <a:gd name="connsiteX18" fmla="*/ 35858 w 349758"/>
                    <a:gd name="connsiteY18" fmla="*/ 63779 h 445770"/>
                    <a:gd name="connsiteX19" fmla="*/ 7740 w 349758"/>
                    <a:gd name="connsiteY19" fmla="*/ 38405 h 445770"/>
                    <a:gd name="connsiteX20" fmla="*/ 196 w 349758"/>
                    <a:gd name="connsiteY20" fmla="*/ 0 h 445770"/>
                    <a:gd name="connsiteX0" fmla="*/ 9624 w 360810"/>
                    <a:gd name="connsiteY0" fmla="*/ 4565 h 454288"/>
                    <a:gd name="connsiteX1" fmla="*/ 128953 w 360810"/>
                    <a:gd name="connsiteY1" fmla="*/ 113607 h 454288"/>
                    <a:gd name="connsiteX2" fmla="*/ 163243 w 360810"/>
                    <a:gd name="connsiteY2" fmla="*/ 165728 h 454288"/>
                    <a:gd name="connsiteX3" fmla="*/ 190675 w 360810"/>
                    <a:gd name="connsiteY3" fmla="*/ 194532 h 454288"/>
                    <a:gd name="connsiteX4" fmla="*/ 235938 w 360810"/>
                    <a:gd name="connsiteY4" fmla="*/ 204819 h 454288"/>
                    <a:gd name="connsiteX5" fmla="*/ 302461 w 360810"/>
                    <a:gd name="connsiteY5" fmla="*/ 275456 h 454288"/>
                    <a:gd name="connsiteX6" fmla="*/ 360754 w 360810"/>
                    <a:gd name="connsiteY6" fmla="*/ 411930 h 454288"/>
                    <a:gd name="connsiteX7" fmla="*/ 342923 w 360810"/>
                    <a:gd name="connsiteY7" fmla="*/ 429761 h 454288"/>
                    <a:gd name="connsiteX8" fmla="*/ 283944 w 360810"/>
                    <a:gd name="connsiteY8" fmla="*/ 296030 h 454288"/>
                    <a:gd name="connsiteX9" fmla="*/ 207135 w 360810"/>
                    <a:gd name="connsiteY9" fmla="*/ 220592 h 454288"/>
                    <a:gd name="connsiteX10" fmla="*/ 156385 w 360810"/>
                    <a:gd name="connsiteY10" fmla="*/ 232936 h 454288"/>
                    <a:gd name="connsiteX11" fmla="*/ 110437 w 360810"/>
                    <a:gd name="connsiteY11" fmla="*/ 374211 h 454288"/>
                    <a:gd name="connsiteX12" fmla="*/ 124153 w 360810"/>
                    <a:gd name="connsiteY12" fmla="*/ 451707 h 454288"/>
                    <a:gd name="connsiteX13" fmla="*/ 102207 w 360810"/>
                    <a:gd name="connsiteY13" fmla="*/ 450335 h 454288"/>
                    <a:gd name="connsiteX14" fmla="*/ 80947 w 360810"/>
                    <a:gd name="connsiteY14" fmla="*/ 355009 h 454288"/>
                    <a:gd name="connsiteX15" fmla="*/ 141984 w 360810"/>
                    <a:gd name="connsiteY15" fmla="*/ 209619 h 454288"/>
                    <a:gd name="connsiteX16" fmla="*/ 137869 w 360810"/>
                    <a:gd name="connsiteY16" fmla="*/ 180816 h 454288"/>
                    <a:gd name="connsiteX17" fmla="*/ 116609 w 360810"/>
                    <a:gd name="connsiteY17" fmla="*/ 142411 h 454288"/>
                    <a:gd name="connsiteX18" fmla="*/ 45286 w 360810"/>
                    <a:gd name="connsiteY18" fmla="*/ 68344 h 454288"/>
                    <a:gd name="connsiteX19" fmla="*/ 17168 w 360810"/>
                    <a:gd name="connsiteY19" fmla="*/ 42970 h 454288"/>
                    <a:gd name="connsiteX20" fmla="*/ 8233 w 360810"/>
                    <a:gd name="connsiteY20" fmla="*/ 22698 h 454288"/>
                    <a:gd name="connsiteX21" fmla="*/ 9624 w 360810"/>
                    <a:gd name="connsiteY21" fmla="*/ 4565 h 454288"/>
                    <a:gd name="connsiteX0" fmla="*/ 17456 w 368642"/>
                    <a:gd name="connsiteY0" fmla="*/ 3522 h 453245"/>
                    <a:gd name="connsiteX1" fmla="*/ 136785 w 368642"/>
                    <a:gd name="connsiteY1" fmla="*/ 112564 h 453245"/>
                    <a:gd name="connsiteX2" fmla="*/ 171075 w 368642"/>
                    <a:gd name="connsiteY2" fmla="*/ 164685 h 453245"/>
                    <a:gd name="connsiteX3" fmla="*/ 198507 w 368642"/>
                    <a:gd name="connsiteY3" fmla="*/ 193489 h 453245"/>
                    <a:gd name="connsiteX4" fmla="*/ 243770 w 368642"/>
                    <a:gd name="connsiteY4" fmla="*/ 203776 h 453245"/>
                    <a:gd name="connsiteX5" fmla="*/ 310293 w 368642"/>
                    <a:gd name="connsiteY5" fmla="*/ 274413 h 453245"/>
                    <a:gd name="connsiteX6" fmla="*/ 368586 w 368642"/>
                    <a:gd name="connsiteY6" fmla="*/ 410887 h 453245"/>
                    <a:gd name="connsiteX7" fmla="*/ 350755 w 368642"/>
                    <a:gd name="connsiteY7" fmla="*/ 428718 h 453245"/>
                    <a:gd name="connsiteX8" fmla="*/ 291776 w 368642"/>
                    <a:gd name="connsiteY8" fmla="*/ 294987 h 453245"/>
                    <a:gd name="connsiteX9" fmla="*/ 214967 w 368642"/>
                    <a:gd name="connsiteY9" fmla="*/ 219549 h 453245"/>
                    <a:gd name="connsiteX10" fmla="*/ 164217 w 368642"/>
                    <a:gd name="connsiteY10" fmla="*/ 231893 h 453245"/>
                    <a:gd name="connsiteX11" fmla="*/ 118269 w 368642"/>
                    <a:gd name="connsiteY11" fmla="*/ 373168 h 453245"/>
                    <a:gd name="connsiteX12" fmla="*/ 131985 w 368642"/>
                    <a:gd name="connsiteY12" fmla="*/ 450664 h 453245"/>
                    <a:gd name="connsiteX13" fmla="*/ 110039 w 368642"/>
                    <a:gd name="connsiteY13" fmla="*/ 449292 h 453245"/>
                    <a:gd name="connsiteX14" fmla="*/ 88779 w 368642"/>
                    <a:gd name="connsiteY14" fmla="*/ 353966 h 453245"/>
                    <a:gd name="connsiteX15" fmla="*/ 149816 w 368642"/>
                    <a:gd name="connsiteY15" fmla="*/ 208576 h 453245"/>
                    <a:gd name="connsiteX16" fmla="*/ 145701 w 368642"/>
                    <a:gd name="connsiteY16" fmla="*/ 179773 h 453245"/>
                    <a:gd name="connsiteX17" fmla="*/ 124441 w 368642"/>
                    <a:gd name="connsiteY17" fmla="*/ 141368 h 453245"/>
                    <a:gd name="connsiteX18" fmla="*/ 53118 w 368642"/>
                    <a:gd name="connsiteY18" fmla="*/ 67301 h 453245"/>
                    <a:gd name="connsiteX19" fmla="*/ 25000 w 368642"/>
                    <a:gd name="connsiteY19" fmla="*/ 41927 h 453245"/>
                    <a:gd name="connsiteX20" fmla="*/ 761 w 368642"/>
                    <a:gd name="connsiteY20" fmla="*/ 33027 h 453245"/>
                    <a:gd name="connsiteX21" fmla="*/ 17456 w 368642"/>
                    <a:gd name="connsiteY21" fmla="*/ 3522 h 453245"/>
                    <a:gd name="connsiteX0" fmla="*/ 35749 w 367948"/>
                    <a:gd name="connsiteY0" fmla="*/ 4556 h 442990"/>
                    <a:gd name="connsiteX1" fmla="*/ 136091 w 367948"/>
                    <a:gd name="connsiteY1" fmla="*/ 102309 h 442990"/>
                    <a:gd name="connsiteX2" fmla="*/ 170381 w 367948"/>
                    <a:gd name="connsiteY2" fmla="*/ 154430 h 442990"/>
                    <a:gd name="connsiteX3" fmla="*/ 197813 w 367948"/>
                    <a:gd name="connsiteY3" fmla="*/ 183234 h 442990"/>
                    <a:gd name="connsiteX4" fmla="*/ 243076 w 367948"/>
                    <a:gd name="connsiteY4" fmla="*/ 193521 h 442990"/>
                    <a:gd name="connsiteX5" fmla="*/ 309599 w 367948"/>
                    <a:gd name="connsiteY5" fmla="*/ 264158 h 442990"/>
                    <a:gd name="connsiteX6" fmla="*/ 367892 w 367948"/>
                    <a:gd name="connsiteY6" fmla="*/ 400632 h 442990"/>
                    <a:gd name="connsiteX7" fmla="*/ 350061 w 367948"/>
                    <a:gd name="connsiteY7" fmla="*/ 418463 h 442990"/>
                    <a:gd name="connsiteX8" fmla="*/ 291082 w 367948"/>
                    <a:gd name="connsiteY8" fmla="*/ 284732 h 442990"/>
                    <a:gd name="connsiteX9" fmla="*/ 214273 w 367948"/>
                    <a:gd name="connsiteY9" fmla="*/ 209294 h 442990"/>
                    <a:gd name="connsiteX10" fmla="*/ 163523 w 367948"/>
                    <a:gd name="connsiteY10" fmla="*/ 221638 h 442990"/>
                    <a:gd name="connsiteX11" fmla="*/ 117575 w 367948"/>
                    <a:gd name="connsiteY11" fmla="*/ 362913 h 442990"/>
                    <a:gd name="connsiteX12" fmla="*/ 131291 w 367948"/>
                    <a:gd name="connsiteY12" fmla="*/ 440409 h 442990"/>
                    <a:gd name="connsiteX13" fmla="*/ 109345 w 367948"/>
                    <a:gd name="connsiteY13" fmla="*/ 439037 h 442990"/>
                    <a:gd name="connsiteX14" fmla="*/ 88085 w 367948"/>
                    <a:gd name="connsiteY14" fmla="*/ 343711 h 442990"/>
                    <a:gd name="connsiteX15" fmla="*/ 149122 w 367948"/>
                    <a:gd name="connsiteY15" fmla="*/ 198321 h 442990"/>
                    <a:gd name="connsiteX16" fmla="*/ 145007 w 367948"/>
                    <a:gd name="connsiteY16" fmla="*/ 169518 h 442990"/>
                    <a:gd name="connsiteX17" fmla="*/ 123747 w 367948"/>
                    <a:gd name="connsiteY17" fmla="*/ 131113 h 442990"/>
                    <a:gd name="connsiteX18" fmla="*/ 52424 w 367948"/>
                    <a:gd name="connsiteY18" fmla="*/ 57046 h 442990"/>
                    <a:gd name="connsiteX19" fmla="*/ 24306 w 367948"/>
                    <a:gd name="connsiteY19" fmla="*/ 31672 h 442990"/>
                    <a:gd name="connsiteX20" fmla="*/ 67 w 367948"/>
                    <a:gd name="connsiteY20" fmla="*/ 22772 h 442990"/>
                    <a:gd name="connsiteX21" fmla="*/ 35749 w 367948"/>
                    <a:gd name="connsiteY21" fmla="*/ 4556 h 442990"/>
                    <a:gd name="connsiteX0" fmla="*/ 35721 w 367920"/>
                    <a:gd name="connsiteY0" fmla="*/ 867 h 439301"/>
                    <a:gd name="connsiteX1" fmla="*/ 136063 w 367920"/>
                    <a:gd name="connsiteY1" fmla="*/ 98620 h 439301"/>
                    <a:gd name="connsiteX2" fmla="*/ 170353 w 367920"/>
                    <a:gd name="connsiteY2" fmla="*/ 150741 h 439301"/>
                    <a:gd name="connsiteX3" fmla="*/ 197785 w 367920"/>
                    <a:gd name="connsiteY3" fmla="*/ 179545 h 439301"/>
                    <a:gd name="connsiteX4" fmla="*/ 243048 w 367920"/>
                    <a:gd name="connsiteY4" fmla="*/ 189832 h 439301"/>
                    <a:gd name="connsiteX5" fmla="*/ 309571 w 367920"/>
                    <a:gd name="connsiteY5" fmla="*/ 260469 h 439301"/>
                    <a:gd name="connsiteX6" fmla="*/ 367864 w 367920"/>
                    <a:gd name="connsiteY6" fmla="*/ 396943 h 439301"/>
                    <a:gd name="connsiteX7" fmla="*/ 350033 w 367920"/>
                    <a:gd name="connsiteY7" fmla="*/ 414774 h 439301"/>
                    <a:gd name="connsiteX8" fmla="*/ 291054 w 367920"/>
                    <a:gd name="connsiteY8" fmla="*/ 281043 h 439301"/>
                    <a:gd name="connsiteX9" fmla="*/ 214245 w 367920"/>
                    <a:gd name="connsiteY9" fmla="*/ 205605 h 439301"/>
                    <a:gd name="connsiteX10" fmla="*/ 163495 w 367920"/>
                    <a:gd name="connsiteY10" fmla="*/ 217949 h 439301"/>
                    <a:gd name="connsiteX11" fmla="*/ 117547 w 367920"/>
                    <a:gd name="connsiteY11" fmla="*/ 359224 h 439301"/>
                    <a:gd name="connsiteX12" fmla="*/ 131263 w 367920"/>
                    <a:gd name="connsiteY12" fmla="*/ 436720 h 439301"/>
                    <a:gd name="connsiteX13" fmla="*/ 109317 w 367920"/>
                    <a:gd name="connsiteY13" fmla="*/ 435348 h 439301"/>
                    <a:gd name="connsiteX14" fmla="*/ 88057 w 367920"/>
                    <a:gd name="connsiteY14" fmla="*/ 340022 h 439301"/>
                    <a:gd name="connsiteX15" fmla="*/ 149094 w 367920"/>
                    <a:gd name="connsiteY15" fmla="*/ 194632 h 439301"/>
                    <a:gd name="connsiteX16" fmla="*/ 144979 w 367920"/>
                    <a:gd name="connsiteY16" fmla="*/ 165829 h 439301"/>
                    <a:gd name="connsiteX17" fmla="*/ 123719 w 367920"/>
                    <a:gd name="connsiteY17" fmla="*/ 127424 h 439301"/>
                    <a:gd name="connsiteX18" fmla="*/ 52396 w 367920"/>
                    <a:gd name="connsiteY18" fmla="*/ 53357 h 439301"/>
                    <a:gd name="connsiteX19" fmla="*/ 24278 w 367920"/>
                    <a:gd name="connsiteY19" fmla="*/ 27983 h 439301"/>
                    <a:gd name="connsiteX20" fmla="*/ 39 w 367920"/>
                    <a:gd name="connsiteY20" fmla="*/ 19083 h 439301"/>
                    <a:gd name="connsiteX21" fmla="*/ 35721 w 367920"/>
                    <a:gd name="connsiteY21" fmla="*/ 867 h 439301"/>
                    <a:gd name="connsiteX0" fmla="*/ 48827 w 367908"/>
                    <a:gd name="connsiteY0" fmla="*/ 1999 h 428436"/>
                    <a:gd name="connsiteX1" fmla="*/ 136051 w 367908"/>
                    <a:gd name="connsiteY1" fmla="*/ 87755 h 428436"/>
                    <a:gd name="connsiteX2" fmla="*/ 170341 w 367908"/>
                    <a:gd name="connsiteY2" fmla="*/ 139876 h 428436"/>
                    <a:gd name="connsiteX3" fmla="*/ 197773 w 367908"/>
                    <a:gd name="connsiteY3" fmla="*/ 168680 h 428436"/>
                    <a:gd name="connsiteX4" fmla="*/ 243036 w 367908"/>
                    <a:gd name="connsiteY4" fmla="*/ 178967 h 428436"/>
                    <a:gd name="connsiteX5" fmla="*/ 309559 w 367908"/>
                    <a:gd name="connsiteY5" fmla="*/ 249604 h 428436"/>
                    <a:gd name="connsiteX6" fmla="*/ 367852 w 367908"/>
                    <a:gd name="connsiteY6" fmla="*/ 386078 h 428436"/>
                    <a:gd name="connsiteX7" fmla="*/ 350021 w 367908"/>
                    <a:gd name="connsiteY7" fmla="*/ 403909 h 428436"/>
                    <a:gd name="connsiteX8" fmla="*/ 291042 w 367908"/>
                    <a:gd name="connsiteY8" fmla="*/ 270178 h 428436"/>
                    <a:gd name="connsiteX9" fmla="*/ 214233 w 367908"/>
                    <a:gd name="connsiteY9" fmla="*/ 194740 h 428436"/>
                    <a:gd name="connsiteX10" fmla="*/ 163483 w 367908"/>
                    <a:gd name="connsiteY10" fmla="*/ 207084 h 428436"/>
                    <a:gd name="connsiteX11" fmla="*/ 117535 w 367908"/>
                    <a:gd name="connsiteY11" fmla="*/ 348359 h 428436"/>
                    <a:gd name="connsiteX12" fmla="*/ 131251 w 367908"/>
                    <a:gd name="connsiteY12" fmla="*/ 425855 h 428436"/>
                    <a:gd name="connsiteX13" fmla="*/ 109305 w 367908"/>
                    <a:gd name="connsiteY13" fmla="*/ 424483 h 428436"/>
                    <a:gd name="connsiteX14" fmla="*/ 88045 w 367908"/>
                    <a:gd name="connsiteY14" fmla="*/ 329157 h 428436"/>
                    <a:gd name="connsiteX15" fmla="*/ 149082 w 367908"/>
                    <a:gd name="connsiteY15" fmla="*/ 183767 h 428436"/>
                    <a:gd name="connsiteX16" fmla="*/ 144967 w 367908"/>
                    <a:gd name="connsiteY16" fmla="*/ 154964 h 428436"/>
                    <a:gd name="connsiteX17" fmla="*/ 123707 w 367908"/>
                    <a:gd name="connsiteY17" fmla="*/ 116559 h 428436"/>
                    <a:gd name="connsiteX18" fmla="*/ 52384 w 367908"/>
                    <a:gd name="connsiteY18" fmla="*/ 42492 h 428436"/>
                    <a:gd name="connsiteX19" fmla="*/ 24266 w 367908"/>
                    <a:gd name="connsiteY19" fmla="*/ 17118 h 428436"/>
                    <a:gd name="connsiteX20" fmla="*/ 27 w 367908"/>
                    <a:gd name="connsiteY20" fmla="*/ 8218 h 428436"/>
                    <a:gd name="connsiteX21" fmla="*/ 48827 w 367908"/>
                    <a:gd name="connsiteY21" fmla="*/ 1999 h 428436"/>
                    <a:gd name="connsiteX0" fmla="*/ 48827 w 367908"/>
                    <a:gd name="connsiteY0" fmla="*/ 1999 h 428436"/>
                    <a:gd name="connsiteX1" fmla="*/ 136051 w 367908"/>
                    <a:gd name="connsiteY1" fmla="*/ 87755 h 428436"/>
                    <a:gd name="connsiteX2" fmla="*/ 170341 w 367908"/>
                    <a:gd name="connsiteY2" fmla="*/ 139876 h 428436"/>
                    <a:gd name="connsiteX3" fmla="*/ 197773 w 367908"/>
                    <a:gd name="connsiteY3" fmla="*/ 168680 h 428436"/>
                    <a:gd name="connsiteX4" fmla="*/ 243036 w 367908"/>
                    <a:gd name="connsiteY4" fmla="*/ 178967 h 428436"/>
                    <a:gd name="connsiteX5" fmla="*/ 309559 w 367908"/>
                    <a:gd name="connsiteY5" fmla="*/ 249604 h 428436"/>
                    <a:gd name="connsiteX6" fmla="*/ 367852 w 367908"/>
                    <a:gd name="connsiteY6" fmla="*/ 386078 h 428436"/>
                    <a:gd name="connsiteX7" fmla="*/ 350021 w 367908"/>
                    <a:gd name="connsiteY7" fmla="*/ 403909 h 428436"/>
                    <a:gd name="connsiteX8" fmla="*/ 291042 w 367908"/>
                    <a:gd name="connsiteY8" fmla="*/ 270178 h 428436"/>
                    <a:gd name="connsiteX9" fmla="*/ 214233 w 367908"/>
                    <a:gd name="connsiteY9" fmla="*/ 194740 h 428436"/>
                    <a:gd name="connsiteX10" fmla="*/ 163483 w 367908"/>
                    <a:gd name="connsiteY10" fmla="*/ 207084 h 428436"/>
                    <a:gd name="connsiteX11" fmla="*/ 117535 w 367908"/>
                    <a:gd name="connsiteY11" fmla="*/ 348359 h 428436"/>
                    <a:gd name="connsiteX12" fmla="*/ 131251 w 367908"/>
                    <a:gd name="connsiteY12" fmla="*/ 425855 h 428436"/>
                    <a:gd name="connsiteX13" fmla="*/ 109305 w 367908"/>
                    <a:gd name="connsiteY13" fmla="*/ 424483 h 428436"/>
                    <a:gd name="connsiteX14" fmla="*/ 88045 w 367908"/>
                    <a:gd name="connsiteY14" fmla="*/ 329157 h 428436"/>
                    <a:gd name="connsiteX15" fmla="*/ 149082 w 367908"/>
                    <a:gd name="connsiteY15" fmla="*/ 183767 h 428436"/>
                    <a:gd name="connsiteX16" fmla="*/ 144967 w 367908"/>
                    <a:gd name="connsiteY16" fmla="*/ 154964 h 428436"/>
                    <a:gd name="connsiteX17" fmla="*/ 123707 w 367908"/>
                    <a:gd name="connsiteY17" fmla="*/ 116559 h 428436"/>
                    <a:gd name="connsiteX18" fmla="*/ 52384 w 367908"/>
                    <a:gd name="connsiteY18" fmla="*/ 42492 h 428436"/>
                    <a:gd name="connsiteX19" fmla="*/ 24266 w 367908"/>
                    <a:gd name="connsiteY19" fmla="*/ 17118 h 428436"/>
                    <a:gd name="connsiteX20" fmla="*/ 27 w 367908"/>
                    <a:gd name="connsiteY20" fmla="*/ 8218 h 428436"/>
                    <a:gd name="connsiteX21" fmla="*/ 48827 w 367908"/>
                    <a:gd name="connsiteY21" fmla="*/ 1999 h 428436"/>
                    <a:gd name="connsiteX0" fmla="*/ 48843 w 367924"/>
                    <a:gd name="connsiteY0" fmla="*/ 5470 h 431907"/>
                    <a:gd name="connsiteX1" fmla="*/ 136067 w 367924"/>
                    <a:gd name="connsiteY1" fmla="*/ 91226 h 431907"/>
                    <a:gd name="connsiteX2" fmla="*/ 170357 w 367924"/>
                    <a:gd name="connsiteY2" fmla="*/ 143347 h 431907"/>
                    <a:gd name="connsiteX3" fmla="*/ 197789 w 367924"/>
                    <a:gd name="connsiteY3" fmla="*/ 172151 h 431907"/>
                    <a:gd name="connsiteX4" fmla="*/ 243052 w 367924"/>
                    <a:gd name="connsiteY4" fmla="*/ 182438 h 431907"/>
                    <a:gd name="connsiteX5" fmla="*/ 309575 w 367924"/>
                    <a:gd name="connsiteY5" fmla="*/ 253075 h 431907"/>
                    <a:gd name="connsiteX6" fmla="*/ 367868 w 367924"/>
                    <a:gd name="connsiteY6" fmla="*/ 389549 h 431907"/>
                    <a:gd name="connsiteX7" fmla="*/ 350037 w 367924"/>
                    <a:gd name="connsiteY7" fmla="*/ 407380 h 431907"/>
                    <a:gd name="connsiteX8" fmla="*/ 291058 w 367924"/>
                    <a:gd name="connsiteY8" fmla="*/ 273649 h 431907"/>
                    <a:gd name="connsiteX9" fmla="*/ 214249 w 367924"/>
                    <a:gd name="connsiteY9" fmla="*/ 198211 h 431907"/>
                    <a:gd name="connsiteX10" fmla="*/ 163499 w 367924"/>
                    <a:gd name="connsiteY10" fmla="*/ 210555 h 431907"/>
                    <a:gd name="connsiteX11" fmla="*/ 117551 w 367924"/>
                    <a:gd name="connsiteY11" fmla="*/ 351830 h 431907"/>
                    <a:gd name="connsiteX12" fmla="*/ 131267 w 367924"/>
                    <a:gd name="connsiteY12" fmla="*/ 429326 h 431907"/>
                    <a:gd name="connsiteX13" fmla="*/ 109321 w 367924"/>
                    <a:gd name="connsiteY13" fmla="*/ 427954 h 431907"/>
                    <a:gd name="connsiteX14" fmla="*/ 88061 w 367924"/>
                    <a:gd name="connsiteY14" fmla="*/ 332628 h 431907"/>
                    <a:gd name="connsiteX15" fmla="*/ 149098 w 367924"/>
                    <a:gd name="connsiteY15" fmla="*/ 187238 h 431907"/>
                    <a:gd name="connsiteX16" fmla="*/ 144983 w 367924"/>
                    <a:gd name="connsiteY16" fmla="*/ 158435 h 431907"/>
                    <a:gd name="connsiteX17" fmla="*/ 123723 w 367924"/>
                    <a:gd name="connsiteY17" fmla="*/ 120030 h 431907"/>
                    <a:gd name="connsiteX18" fmla="*/ 52400 w 367924"/>
                    <a:gd name="connsiteY18" fmla="*/ 45963 h 431907"/>
                    <a:gd name="connsiteX19" fmla="*/ 24282 w 367924"/>
                    <a:gd name="connsiteY19" fmla="*/ 20589 h 431907"/>
                    <a:gd name="connsiteX20" fmla="*/ 43 w 367924"/>
                    <a:gd name="connsiteY20" fmla="*/ 11689 h 431907"/>
                    <a:gd name="connsiteX21" fmla="*/ 48843 w 367924"/>
                    <a:gd name="connsiteY21" fmla="*/ 5470 h 4319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67924" h="431907">
                      <a:moveTo>
                        <a:pt x="48843" y="5470"/>
                      </a:moveTo>
                      <a:cubicBezTo>
                        <a:pt x="79018" y="28101"/>
                        <a:pt x="115815" y="68247"/>
                        <a:pt x="136067" y="91226"/>
                      </a:cubicBezTo>
                      <a:cubicBezTo>
                        <a:pt x="156319" y="114206"/>
                        <a:pt x="159385" y="124830"/>
                        <a:pt x="170357" y="143347"/>
                      </a:cubicBezTo>
                      <a:cubicBezTo>
                        <a:pt x="179273" y="157749"/>
                        <a:pt x="179959" y="173522"/>
                        <a:pt x="197789" y="172151"/>
                      </a:cubicBezTo>
                      <a:cubicBezTo>
                        <a:pt x="214249" y="173522"/>
                        <a:pt x="232765" y="178323"/>
                        <a:pt x="243052" y="182438"/>
                      </a:cubicBezTo>
                      <a:cubicBezTo>
                        <a:pt x="273227" y="194782"/>
                        <a:pt x="296545" y="229072"/>
                        <a:pt x="309575" y="253075"/>
                      </a:cubicBezTo>
                      <a:cubicBezTo>
                        <a:pt x="333578" y="297652"/>
                        <a:pt x="352095" y="341543"/>
                        <a:pt x="367868" y="389549"/>
                      </a:cubicBezTo>
                      <a:cubicBezTo>
                        <a:pt x="368554" y="402579"/>
                        <a:pt x="363067" y="408752"/>
                        <a:pt x="350037" y="407380"/>
                      </a:cubicBezTo>
                      <a:cubicBezTo>
                        <a:pt x="326720" y="362117"/>
                        <a:pt x="320548" y="325770"/>
                        <a:pt x="291058" y="273649"/>
                      </a:cubicBezTo>
                      <a:cubicBezTo>
                        <a:pt x="274599" y="247589"/>
                        <a:pt x="264998" y="208498"/>
                        <a:pt x="214249" y="198211"/>
                      </a:cubicBezTo>
                      <a:cubicBezTo>
                        <a:pt x="201904" y="195468"/>
                        <a:pt x="173101" y="203012"/>
                        <a:pt x="163499" y="210555"/>
                      </a:cubicBezTo>
                      <a:cubicBezTo>
                        <a:pt x="120980" y="241416"/>
                        <a:pt x="105206" y="299709"/>
                        <a:pt x="117551" y="351830"/>
                      </a:cubicBezTo>
                      <a:cubicBezTo>
                        <a:pt x="123037" y="377205"/>
                        <a:pt x="128524" y="401208"/>
                        <a:pt x="131267" y="429326"/>
                      </a:cubicBezTo>
                      <a:cubicBezTo>
                        <a:pt x="129209" y="434126"/>
                        <a:pt x="116179" y="431383"/>
                        <a:pt x="109321" y="427954"/>
                      </a:cubicBezTo>
                      <a:cubicBezTo>
                        <a:pt x="101777" y="397779"/>
                        <a:pt x="90805" y="364175"/>
                        <a:pt x="88061" y="332628"/>
                      </a:cubicBezTo>
                      <a:cubicBezTo>
                        <a:pt x="83261" y="273649"/>
                        <a:pt x="105206" y="225643"/>
                        <a:pt x="149098" y="187238"/>
                      </a:cubicBezTo>
                      <a:cubicBezTo>
                        <a:pt x="158699" y="179009"/>
                        <a:pt x="151155" y="168036"/>
                        <a:pt x="144983" y="158435"/>
                      </a:cubicBezTo>
                      <a:cubicBezTo>
                        <a:pt x="144983" y="158435"/>
                        <a:pt x="134010" y="137175"/>
                        <a:pt x="123723" y="120030"/>
                      </a:cubicBezTo>
                      <a:cubicBezTo>
                        <a:pt x="111379" y="98084"/>
                        <a:pt x="84632" y="72710"/>
                        <a:pt x="52400" y="45963"/>
                      </a:cubicBezTo>
                      <a:cubicBezTo>
                        <a:pt x="44170" y="37734"/>
                        <a:pt x="32512" y="28133"/>
                        <a:pt x="24282" y="20589"/>
                      </a:cubicBezTo>
                      <a:cubicBezTo>
                        <a:pt x="18107" y="12981"/>
                        <a:pt x="1300" y="18090"/>
                        <a:pt x="43" y="11689"/>
                      </a:cubicBezTo>
                      <a:cubicBezTo>
                        <a:pt x="-1214" y="5288"/>
                        <a:pt x="25183" y="-7222"/>
                        <a:pt x="48843" y="547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211" name="Freeform: Shape 87">
                <a:extLst>
                  <a:ext uri="{FF2B5EF4-FFF2-40B4-BE49-F238E27FC236}">
                    <a16:creationId xmlns:a16="http://schemas.microsoft.com/office/drawing/2014/main" id="{34098826-85F9-46AA-AFCF-94E7961B5D95}"/>
                  </a:ext>
                </a:extLst>
              </p:cNvPr>
              <p:cNvSpPr/>
              <p:nvPr/>
            </p:nvSpPr>
            <p:spPr>
              <a:xfrm rot="19931640" flipH="1">
                <a:off x="8352688" y="4851610"/>
                <a:ext cx="100354" cy="123721"/>
              </a:xfrm>
              <a:custGeom>
                <a:avLst/>
                <a:gdLst>
                  <a:gd name="connsiteX0" fmla="*/ 132359 w 130302"/>
                  <a:gd name="connsiteY0" fmla="*/ 65163 h 130302"/>
                  <a:gd name="connsiteX1" fmla="*/ 65151 w 130302"/>
                  <a:gd name="connsiteY1" fmla="*/ 132371 h 130302"/>
                  <a:gd name="connsiteX2" fmla="*/ 0 w 130302"/>
                  <a:gd name="connsiteY2" fmla="*/ 66535 h 130302"/>
                  <a:gd name="connsiteX3" fmla="*/ 64465 w 130302"/>
                  <a:gd name="connsiteY3" fmla="*/ 12 h 130302"/>
                  <a:gd name="connsiteX4" fmla="*/ 132359 w 130302"/>
                  <a:gd name="connsiteY4" fmla="*/ 65163 h 130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302" h="130302">
                    <a:moveTo>
                      <a:pt x="132359" y="65163"/>
                    </a:moveTo>
                    <a:cubicBezTo>
                      <a:pt x="132359" y="102196"/>
                      <a:pt x="101498" y="133057"/>
                      <a:pt x="65151" y="132371"/>
                    </a:cubicBezTo>
                    <a:cubicBezTo>
                      <a:pt x="29489" y="131686"/>
                      <a:pt x="0" y="102196"/>
                      <a:pt x="0" y="66535"/>
                    </a:cubicBezTo>
                    <a:cubicBezTo>
                      <a:pt x="0" y="30187"/>
                      <a:pt x="28118" y="698"/>
                      <a:pt x="64465" y="12"/>
                    </a:cubicBezTo>
                    <a:cubicBezTo>
                      <a:pt x="102184" y="-674"/>
                      <a:pt x="132359" y="28130"/>
                      <a:pt x="132359" y="65163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sp>
        <p:nvSpPr>
          <p:cNvPr id="237" name="Block Arc 11">
            <a:extLst>
              <a:ext uri="{FF2B5EF4-FFF2-40B4-BE49-F238E27FC236}">
                <a16:creationId xmlns:a16="http://schemas.microsoft.com/office/drawing/2014/main" id="{D0A1BDE2-DA6B-4395-8462-5CE2F1DDBA7F}"/>
              </a:ext>
            </a:extLst>
          </p:cNvPr>
          <p:cNvSpPr/>
          <p:nvPr/>
        </p:nvSpPr>
        <p:spPr>
          <a:xfrm rot="10800000">
            <a:off x="5692166" y="840124"/>
            <a:ext cx="809258" cy="1316762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rgbClr val="57C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239" name="Group 152">
            <a:extLst>
              <a:ext uri="{FF2B5EF4-FFF2-40B4-BE49-F238E27FC236}">
                <a16:creationId xmlns:a16="http://schemas.microsoft.com/office/drawing/2014/main" id="{D24456D2-EC26-4FF5-82B6-ECC8A4F33A5E}"/>
              </a:ext>
            </a:extLst>
          </p:cNvPr>
          <p:cNvGrpSpPr/>
          <p:nvPr/>
        </p:nvGrpSpPr>
        <p:grpSpPr>
          <a:xfrm>
            <a:off x="3830741" y="1532137"/>
            <a:ext cx="721439" cy="1050283"/>
            <a:chOff x="3941816" y="1814078"/>
            <a:chExt cx="1781788" cy="2593958"/>
          </a:xfrm>
        </p:grpSpPr>
        <p:grpSp>
          <p:nvGrpSpPr>
            <p:cNvPr id="240" name="Group 153">
              <a:extLst>
                <a:ext uri="{FF2B5EF4-FFF2-40B4-BE49-F238E27FC236}">
                  <a16:creationId xmlns:a16="http://schemas.microsoft.com/office/drawing/2014/main" id="{62EC86BA-8323-4078-A832-BB55B8F94C65}"/>
                </a:ext>
              </a:extLst>
            </p:cNvPr>
            <p:cNvGrpSpPr/>
            <p:nvPr/>
          </p:nvGrpSpPr>
          <p:grpSpPr>
            <a:xfrm>
              <a:off x="3941816" y="1814078"/>
              <a:ext cx="1781788" cy="2593958"/>
              <a:chOff x="2371069" y="2877253"/>
              <a:chExt cx="416267" cy="606009"/>
            </a:xfrm>
          </p:grpSpPr>
          <p:sp>
            <p:nvSpPr>
              <p:cNvPr id="245" name="Freeform 21">
                <a:extLst>
                  <a:ext uri="{FF2B5EF4-FFF2-40B4-BE49-F238E27FC236}">
                    <a16:creationId xmlns:a16="http://schemas.microsoft.com/office/drawing/2014/main" id="{EFD8849D-6A2B-4970-B2BE-6169DA68AE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1069" y="2912822"/>
                <a:ext cx="416267" cy="570440"/>
              </a:xfrm>
              <a:custGeom>
                <a:avLst/>
                <a:gdLst>
                  <a:gd name="T0" fmla="*/ 353 w 353"/>
                  <a:gd name="T1" fmla="*/ 461 h 485"/>
                  <a:gd name="T2" fmla="*/ 329 w 353"/>
                  <a:gd name="T3" fmla="*/ 485 h 485"/>
                  <a:gd name="T4" fmla="*/ 24 w 353"/>
                  <a:gd name="T5" fmla="*/ 485 h 485"/>
                  <a:gd name="T6" fmla="*/ 0 w 353"/>
                  <a:gd name="T7" fmla="*/ 461 h 485"/>
                  <a:gd name="T8" fmla="*/ 0 w 353"/>
                  <a:gd name="T9" fmla="*/ 24 h 485"/>
                  <a:gd name="T10" fmla="*/ 24 w 353"/>
                  <a:gd name="T11" fmla="*/ 0 h 485"/>
                  <a:gd name="T12" fmla="*/ 329 w 353"/>
                  <a:gd name="T13" fmla="*/ 0 h 485"/>
                  <a:gd name="T14" fmla="*/ 353 w 353"/>
                  <a:gd name="T15" fmla="*/ 24 h 485"/>
                  <a:gd name="T16" fmla="*/ 353 w 353"/>
                  <a:gd name="T17" fmla="*/ 461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3" h="485">
                    <a:moveTo>
                      <a:pt x="353" y="461"/>
                    </a:moveTo>
                    <a:cubicBezTo>
                      <a:pt x="353" y="475"/>
                      <a:pt x="343" y="485"/>
                      <a:pt x="329" y="485"/>
                    </a:cubicBezTo>
                    <a:cubicBezTo>
                      <a:pt x="24" y="485"/>
                      <a:pt x="24" y="485"/>
                      <a:pt x="24" y="485"/>
                    </a:cubicBezTo>
                    <a:cubicBezTo>
                      <a:pt x="11" y="485"/>
                      <a:pt x="0" y="475"/>
                      <a:pt x="0" y="461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343" y="0"/>
                      <a:pt x="353" y="11"/>
                      <a:pt x="353" y="24"/>
                    </a:cubicBezTo>
                    <a:lnTo>
                      <a:pt x="353" y="46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Rectangle 159">
                <a:extLst>
                  <a:ext uri="{FF2B5EF4-FFF2-40B4-BE49-F238E27FC236}">
                    <a16:creationId xmlns:a16="http://schemas.microsoft.com/office/drawing/2014/main" id="{1E6660FD-BE90-458A-A06C-8802FDDBB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8866" y="2956587"/>
                <a:ext cx="340673" cy="47147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Freeform 23">
                <a:extLst>
                  <a:ext uri="{FF2B5EF4-FFF2-40B4-BE49-F238E27FC236}">
                    <a16:creationId xmlns:a16="http://schemas.microsoft.com/office/drawing/2014/main" id="{7BF55552-4D45-4DD4-92D9-C9BF3AA456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6877" y="2954100"/>
                <a:ext cx="345148" cy="476444"/>
              </a:xfrm>
              <a:custGeom>
                <a:avLst/>
                <a:gdLst>
                  <a:gd name="T0" fmla="*/ 689 w 694"/>
                  <a:gd name="T1" fmla="*/ 953 h 958"/>
                  <a:gd name="T2" fmla="*/ 689 w 694"/>
                  <a:gd name="T3" fmla="*/ 948 h 958"/>
                  <a:gd name="T4" fmla="*/ 9 w 694"/>
                  <a:gd name="T5" fmla="*/ 948 h 958"/>
                  <a:gd name="T6" fmla="*/ 9 w 694"/>
                  <a:gd name="T7" fmla="*/ 9 h 958"/>
                  <a:gd name="T8" fmla="*/ 684 w 694"/>
                  <a:gd name="T9" fmla="*/ 9 h 958"/>
                  <a:gd name="T10" fmla="*/ 684 w 694"/>
                  <a:gd name="T11" fmla="*/ 953 h 958"/>
                  <a:gd name="T12" fmla="*/ 689 w 694"/>
                  <a:gd name="T13" fmla="*/ 953 h 958"/>
                  <a:gd name="T14" fmla="*/ 689 w 694"/>
                  <a:gd name="T15" fmla="*/ 948 h 958"/>
                  <a:gd name="T16" fmla="*/ 689 w 694"/>
                  <a:gd name="T17" fmla="*/ 953 h 958"/>
                  <a:gd name="T18" fmla="*/ 694 w 694"/>
                  <a:gd name="T19" fmla="*/ 953 h 958"/>
                  <a:gd name="T20" fmla="*/ 694 w 694"/>
                  <a:gd name="T21" fmla="*/ 0 h 958"/>
                  <a:gd name="T22" fmla="*/ 0 w 694"/>
                  <a:gd name="T23" fmla="*/ 0 h 958"/>
                  <a:gd name="T24" fmla="*/ 0 w 694"/>
                  <a:gd name="T25" fmla="*/ 958 h 958"/>
                  <a:gd name="T26" fmla="*/ 694 w 694"/>
                  <a:gd name="T27" fmla="*/ 958 h 958"/>
                  <a:gd name="T28" fmla="*/ 694 w 694"/>
                  <a:gd name="T29" fmla="*/ 953 h 958"/>
                  <a:gd name="T30" fmla="*/ 689 w 694"/>
                  <a:gd name="T31" fmla="*/ 953 h 9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94" h="958">
                    <a:moveTo>
                      <a:pt x="689" y="953"/>
                    </a:moveTo>
                    <a:lnTo>
                      <a:pt x="689" y="948"/>
                    </a:lnTo>
                    <a:lnTo>
                      <a:pt x="9" y="948"/>
                    </a:lnTo>
                    <a:lnTo>
                      <a:pt x="9" y="9"/>
                    </a:lnTo>
                    <a:lnTo>
                      <a:pt x="684" y="9"/>
                    </a:lnTo>
                    <a:lnTo>
                      <a:pt x="684" y="953"/>
                    </a:lnTo>
                    <a:lnTo>
                      <a:pt x="689" y="953"/>
                    </a:lnTo>
                    <a:lnTo>
                      <a:pt x="689" y="948"/>
                    </a:lnTo>
                    <a:lnTo>
                      <a:pt x="689" y="953"/>
                    </a:lnTo>
                    <a:lnTo>
                      <a:pt x="694" y="953"/>
                    </a:lnTo>
                    <a:lnTo>
                      <a:pt x="694" y="0"/>
                    </a:lnTo>
                    <a:lnTo>
                      <a:pt x="0" y="0"/>
                    </a:lnTo>
                    <a:lnTo>
                      <a:pt x="0" y="958"/>
                    </a:lnTo>
                    <a:lnTo>
                      <a:pt x="694" y="958"/>
                    </a:lnTo>
                    <a:lnTo>
                      <a:pt x="694" y="953"/>
                    </a:lnTo>
                    <a:lnTo>
                      <a:pt x="689" y="95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Freeform: Shape 161">
                <a:extLst>
                  <a:ext uri="{FF2B5EF4-FFF2-40B4-BE49-F238E27FC236}">
                    <a16:creationId xmlns:a16="http://schemas.microsoft.com/office/drawing/2014/main" id="{D4D8FF9C-C41E-425B-9F5C-996F26259E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06261" y="3056183"/>
                <a:ext cx="220670" cy="301384"/>
              </a:xfrm>
              <a:custGeom>
                <a:avLst/>
                <a:gdLst>
                  <a:gd name="connsiteX0" fmla="*/ 27458 w 277014"/>
                  <a:gd name="connsiteY0" fmla="*/ 286961 h 301384"/>
                  <a:gd name="connsiteX1" fmla="*/ 250055 w 277014"/>
                  <a:gd name="connsiteY1" fmla="*/ 286961 h 301384"/>
                  <a:gd name="connsiteX2" fmla="*/ 257121 w 277014"/>
                  <a:gd name="connsiteY2" fmla="*/ 294173 h 301384"/>
                  <a:gd name="connsiteX3" fmla="*/ 250055 w 277014"/>
                  <a:gd name="connsiteY3" fmla="*/ 301384 h 301384"/>
                  <a:gd name="connsiteX4" fmla="*/ 27458 w 277014"/>
                  <a:gd name="connsiteY4" fmla="*/ 301384 h 301384"/>
                  <a:gd name="connsiteX5" fmla="*/ 20391 w 277014"/>
                  <a:gd name="connsiteY5" fmla="*/ 294173 h 301384"/>
                  <a:gd name="connsiteX6" fmla="*/ 27458 w 277014"/>
                  <a:gd name="connsiteY6" fmla="*/ 286961 h 301384"/>
                  <a:gd name="connsiteX7" fmla="*/ 7073 w 277014"/>
                  <a:gd name="connsiteY7" fmla="*/ 238720 h 301384"/>
                  <a:gd name="connsiteX8" fmla="*/ 269941 w 277014"/>
                  <a:gd name="connsiteY8" fmla="*/ 238720 h 301384"/>
                  <a:gd name="connsiteX9" fmla="*/ 277014 w 277014"/>
                  <a:gd name="connsiteY9" fmla="*/ 245932 h 301384"/>
                  <a:gd name="connsiteX10" fmla="*/ 269941 w 277014"/>
                  <a:gd name="connsiteY10" fmla="*/ 253143 h 301384"/>
                  <a:gd name="connsiteX11" fmla="*/ 7073 w 277014"/>
                  <a:gd name="connsiteY11" fmla="*/ 253143 h 301384"/>
                  <a:gd name="connsiteX12" fmla="*/ 0 w 277014"/>
                  <a:gd name="connsiteY12" fmla="*/ 245932 h 301384"/>
                  <a:gd name="connsiteX13" fmla="*/ 7073 w 277014"/>
                  <a:gd name="connsiteY13" fmla="*/ 238720 h 301384"/>
                  <a:gd name="connsiteX14" fmla="*/ 27458 w 277014"/>
                  <a:gd name="connsiteY14" fmla="*/ 191971 h 301384"/>
                  <a:gd name="connsiteX15" fmla="*/ 250055 w 277014"/>
                  <a:gd name="connsiteY15" fmla="*/ 191971 h 301384"/>
                  <a:gd name="connsiteX16" fmla="*/ 257121 w 277014"/>
                  <a:gd name="connsiteY16" fmla="*/ 198933 h 301384"/>
                  <a:gd name="connsiteX17" fmla="*/ 250055 w 277014"/>
                  <a:gd name="connsiteY17" fmla="*/ 205896 h 301384"/>
                  <a:gd name="connsiteX18" fmla="*/ 27458 w 277014"/>
                  <a:gd name="connsiteY18" fmla="*/ 205896 h 301384"/>
                  <a:gd name="connsiteX19" fmla="*/ 20391 w 277014"/>
                  <a:gd name="connsiteY19" fmla="*/ 198933 h 301384"/>
                  <a:gd name="connsiteX20" fmla="*/ 27458 w 277014"/>
                  <a:gd name="connsiteY20" fmla="*/ 191971 h 301384"/>
                  <a:gd name="connsiteX21" fmla="*/ 7073 w 277014"/>
                  <a:gd name="connsiteY21" fmla="*/ 143729 h 301384"/>
                  <a:gd name="connsiteX22" fmla="*/ 269941 w 277014"/>
                  <a:gd name="connsiteY22" fmla="*/ 143729 h 301384"/>
                  <a:gd name="connsiteX23" fmla="*/ 277014 w 277014"/>
                  <a:gd name="connsiteY23" fmla="*/ 150691 h 301384"/>
                  <a:gd name="connsiteX24" fmla="*/ 269941 w 277014"/>
                  <a:gd name="connsiteY24" fmla="*/ 157654 h 301384"/>
                  <a:gd name="connsiteX25" fmla="*/ 7073 w 277014"/>
                  <a:gd name="connsiteY25" fmla="*/ 157654 h 301384"/>
                  <a:gd name="connsiteX26" fmla="*/ 0 w 277014"/>
                  <a:gd name="connsiteY26" fmla="*/ 150691 h 301384"/>
                  <a:gd name="connsiteX27" fmla="*/ 7073 w 277014"/>
                  <a:gd name="connsiteY27" fmla="*/ 143729 h 301384"/>
                  <a:gd name="connsiteX28" fmla="*/ 27458 w 277014"/>
                  <a:gd name="connsiteY28" fmla="*/ 95488 h 301384"/>
                  <a:gd name="connsiteX29" fmla="*/ 250055 w 277014"/>
                  <a:gd name="connsiteY29" fmla="*/ 95488 h 301384"/>
                  <a:gd name="connsiteX30" fmla="*/ 257121 w 277014"/>
                  <a:gd name="connsiteY30" fmla="*/ 102450 h 301384"/>
                  <a:gd name="connsiteX31" fmla="*/ 250055 w 277014"/>
                  <a:gd name="connsiteY31" fmla="*/ 109413 h 301384"/>
                  <a:gd name="connsiteX32" fmla="*/ 27458 w 277014"/>
                  <a:gd name="connsiteY32" fmla="*/ 109413 h 301384"/>
                  <a:gd name="connsiteX33" fmla="*/ 20391 w 277014"/>
                  <a:gd name="connsiteY33" fmla="*/ 102450 h 301384"/>
                  <a:gd name="connsiteX34" fmla="*/ 27458 w 277014"/>
                  <a:gd name="connsiteY34" fmla="*/ 95488 h 301384"/>
                  <a:gd name="connsiteX35" fmla="*/ 7073 w 277014"/>
                  <a:gd name="connsiteY35" fmla="*/ 47247 h 301384"/>
                  <a:gd name="connsiteX36" fmla="*/ 269941 w 277014"/>
                  <a:gd name="connsiteY36" fmla="*/ 47247 h 301384"/>
                  <a:gd name="connsiteX37" fmla="*/ 277014 w 277014"/>
                  <a:gd name="connsiteY37" fmla="*/ 54209 h 301384"/>
                  <a:gd name="connsiteX38" fmla="*/ 269941 w 277014"/>
                  <a:gd name="connsiteY38" fmla="*/ 61172 h 301384"/>
                  <a:gd name="connsiteX39" fmla="*/ 7073 w 277014"/>
                  <a:gd name="connsiteY39" fmla="*/ 61172 h 301384"/>
                  <a:gd name="connsiteX40" fmla="*/ 0 w 277014"/>
                  <a:gd name="connsiteY40" fmla="*/ 54209 h 301384"/>
                  <a:gd name="connsiteX41" fmla="*/ 7073 w 277014"/>
                  <a:gd name="connsiteY41" fmla="*/ 47247 h 301384"/>
                  <a:gd name="connsiteX42" fmla="*/ 27458 w 277014"/>
                  <a:gd name="connsiteY42" fmla="*/ 0 h 301384"/>
                  <a:gd name="connsiteX43" fmla="*/ 250055 w 277014"/>
                  <a:gd name="connsiteY43" fmla="*/ 0 h 301384"/>
                  <a:gd name="connsiteX44" fmla="*/ 257121 w 277014"/>
                  <a:gd name="connsiteY44" fmla="*/ 7211 h 301384"/>
                  <a:gd name="connsiteX45" fmla="*/ 250055 w 277014"/>
                  <a:gd name="connsiteY45" fmla="*/ 14423 h 301384"/>
                  <a:gd name="connsiteX46" fmla="*/ 27458 w 277014"/>
                  <a:gd name="connsiteY46" fmla="*/ 14423 h 301384"/>
                  <a:gd name="connsiteX47" fmla="*/ 20391 w 277014"/>
                  <a:gd name="connsiteY47" fmla="*/ 7211 h 301384"/>
                  <a:gd name="connsiteX48" fmla="*/ 27458 w 277014"/>
                  <a:gd name="connsiteY48" fmla="*/ 0 h 301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277014" h="301384">
                    <a:moveTo>
                      <a:pt x="27458" y="286961"/>
                    </a:moveTo>
                    <a:cubicBezTo>
                      <a:pt x="27458" y="286961"/>
                      <a:pt x="27458" y="286961"/>
                      <a:pt x="250055" y="286961"/>
                    </a:cubicBezTo>
                    <a:cubicBezTo>
                      <a:pt x="254766" y="286961"/>
                      <a:pt x="257121" y="290567"/>
                      <a:pt x="257121" y="294173"/>
                    </a:cubicBezTo>
                    <a:cubicBezTo>
                      <a:pt x="257121" y="297778"/>
                      <a:pt x="254766" y="301384"/>
                      <a:pt x="250055" y="301384"/>
                    </a:cubicBezTo>
                    <a:cubicBezTo>
                      <a:pt x="250055" y="301384"/>
                      <a:pt x="250055" y="301384"/>
                      <a:pt x="27458" y="301384"/>
                    </a:cubicBezTo>
                    <a:cubicBezTo>
                      <a:pt x="23924" y="301384"/>
                      <a:pt x="20391" y="297778"/>
                      <a:pt x="20391" y="294173"/>
                    </a:cubicBezTo>
                    <a:cubicBezTo>
                      <a:pt x="20391" y="290567"/>
                      <a:pt x="23924" y="286961"/>
                      <a:pt x="27458" y="286961"/>
                    </a:cubicBezTo>
                    <a:close/>
                    <a:moveTo>
                      <a:pt x="7073" y="238720"/>
                    </a:moveTo>
                    <a:cubicBezTo>
                      <a:pt x="7073" y="238720"/>
                      <a:pt x="7073" y="238720"/>
                      <a:pt x="269941" y="238720"/>
                    </a:cubicBezTo>
                    <a:cubicBezTo>
                      <a:pt x="273478" y="238720"/>
                      <a:pt x="277014" y="242326"/>
                      <a:pt x="277014" y="245932"/>
                    </a:cubicBezTo>
                    <a:cubicBezTo>
                      <a:pt x="277014" y="250739"/>
                      <a:pt x="273478" y="253143"/>
                      <a:pt x="269941" y="253143"/>
                    </a:cubicBezTo>
                    <a:cubicBezTo>
                      <a:pt x="269941" y="253143"/>
                      <a:pt x="269941" y="253143"/>
                      <a:pt x="7073" y="253143"/>
                    </a:cubicBezTo>
                    <a:cubicBezTo>
                      <a:pt x="3536" y="253143"/>
                      <a:pt x="0" y="250739"/>
                      <a:pt x="0" y="245932"/>
                    </a:cubicBezTo>
                    <a:cubicBezTo>
                      <a:pt x="0" y="242326"/>
                      <a:pt x="3536" y="238720"/>
                      <a:pt x="7073" y="238720"/>
                    </a:cubicBezTo>
                    <a:close/>
                    <a:moveTo>
                      <a:pt x="27458" y="191971"/>
                    </a:moveTo>
                    <a:cubicBezTo>
                      <a:pt x="27458" y="191971"/>
                      <a:pt x="27458" y="191971"/>
                      <a:pt x="250055" y="191971"/>
                    </a:cubicBezTo>
                    <a:cubicBezTo>
                      <a:pt x="254766" y="191971"/>
                      <a:pt x="257121" y="194292"/>
                      <a:pt x="257121" y="198933"/>
                    </a:cubicBezTo>
                    <a:cubicBezTo>
                      <a:pt x="257121" y="202415"/>
                      <a:pt x="254766" y="205896"/>
                      <a:pt x="250055" y="205896"/>
                    </a:cubicBezTo>
                    <a:cubicBezTo>
                      <a:pt x="250055" y="205896"/>
                      <a:pt x="250055" y="205896"/>
                      <a:pt x="27458" y="205896"/>
                    </a:cubicBezTo>
                    <a:cubicBezTo>
                      <a:pt x="23924" y="205896"/>
                      <a:pt x="20391" y="202415"/>
                      <a:pt x="20391" y="198933"/>
                    </a:cubicBezTo>
                    <a:cubicBezTo>
                      <a:pt x="20391" y="194292"/>
                      <a:pt x="23924" y="191971"/>
                      <a:pt x="27458" y="191971"/>
                    </a:cubicBezTo>
                    <a:close/>
                    <a:moveTo>
                      <a:pt x="7073" y="143729"/>
                    </a:moveTo>
                    <a:cubicBezTo>
                      <a:pt x="7073" y="143729"/>
                      <a:pt x="7073" y="143729"/>
                      <a:pt x="269941" y="143729"/>
                    </a:cubicBezTo>
                    <a:cubicBezTo>
                      <a:pt x="273478" y="143729"/>
                      <a:pt x="277014" y="147210"/>
                      <a:pt x="277014" y="150691"/>
                    </a:cubicBezTo>
                    <a:cubicBezTo>
                      <a:pt x="277014" y="154173"/>
                      <a:pt x="273478" y="157654"/>
                      <a:pt x="269941" y="157654"/>
                    </a:cubicBezTo>
                    <a:cubicBezTo>
                      <a:pt x="269941" y="157654"/>
                      <a:pt x="269941" y="157654"/>
                      <a:pt x="7073" y="157654"/>
                    </a:cubicBezTo>
                    <a:cubicBezTo>
                      <a:pt x="3536" y="157654"/>
                      <a:pt x="0" y="154173"/>
                      <a:pt x="0" y="150691"/>
                    </a:cubicBezTo>
                    <a:cubicBezTo>
                      <a:pt x="0" y="147210"/>
                      <a:pt x="3536" y="143729"/>
                      <a:pt x="7073" y="143729"/>
                    </a:cubicBezTo>
                    <a:close/>
                    <a:moveTo>
                      <a:pt x="27458" y="95488"/>
                    </a:moveTo>
                    <a:cubicBezTo>
                      <a:pt x="27458" y="95488"/>
                      <a:pt x="27458" y="95488"/>
                      <a:pt x="250055" y="95488"/>
                    </a:cubicBezTo>
                    <a:cubicBezTo>
                      <a:pt x="254766" y="95488"/>
                      <a:pt x="257121" y="98969"/>
                      <a:pt x="257121" y="102450"/>
                    </a:cubicBezTo>
                    <a:cubicBezTo>
                      <a:pt x="257121" y="107092"/>
                      <a:pt x="254766" y="109413"/>
                      <a:pt x="250055" y="109413"/>
                    </a:cubicBezTo>
                    <a:cubicBezTo>
                      <a:pt x="250055" y="109413"/>
                      <a:pt x="250055" y="109413"/>
                      <a:pt x="27458" y="109413"/>
                    </a:cubicBezTo>
                    <a:cubicBezTo>
                      <a:pt x="23924" y="109413"/>
                      <a:pt x="20391" y="107092"/>
                      <a:pt x="20391" y="102450"/>
                    </a:cubicBezTo>
                    <a:cubicBezTo>
                      <a:pt x="20391" y="98969"/>
                      <a:pt x="23924" y="95488"/>
                      <a:pt x="27458" y="95488"/>
                    </a:cubicBezTo>
                    <a:close/>
                    <a:moveTo>
                      <a:pt x="7073" y="47247"/>
                    </a:moveTo>
                    <a:cubicBezTo>
                      <a:pt x="7073" y="47247"/>
                      <a:pt x="7073" y="47247"/>
                      <a:pt x="269941" y="47247"/>
                    </a:cubicBezTo>
                    <a:cubicBezTo>
                      <a:pt x="273478" y="47247"/>
                      <a:pt x="277014" y="50728"/>
                      <a:pt x="277014" y="54209"/>
                    </a:cubicBezTo>
                    <a:cubicBezTo>
                      <a:pt x="277014" y="58851"/>
                      <a:pt x="273478" y="61172"/>
                      <a:pt x="269941" y="61172"/>
                    </a:cubicBezTo>
                    <a:cubicBezTo>
                      <a:pt x="269941" y="61172"/>
                      <a:pt x="269941" y="61172"/>
                      <a:pt x="7073" y="61172"/>
                    </a:cubicBezTo>
                    <a:cubicBezTo>
                      <a:pt x="3536" y="61172"/>
                      <a:pt x="0" y="58851"/>
                      <a:pt x="0" y="54209"/>
                    </a:cubicBezTo>
                    <a:cubicBezTo>
                      <a:pt x="0" y="50728"/>
                      <a:pt x="3536" y="47247"/>
                      <a:pt x="7073" y="47247"/>
                    </a:cubicBezTo>
                    <a:close/>
                    <a:moveTo>
                      <a:pt x="27458" y="0"/>
                    </a:moveTo>
                    <a:cubicBezTo>
                      <a:pt x="27458" y="0"/>
                      <a:pt x="27458" y="0"/>
                      <a:pt x="250055" y="0"/>
                    </a:cubicBezTo>
                    <a:cubicBezTo>
                      <a:pt x="254766" y="0"/>
                      <a:pt x="257121" y="2404"/>
                      <a:pt x="257121" y="7211"/>
                    </a:cubicBezTo>
                    <a:cubicBezTo>
                      <a:pt x="257121" y="10817"/>
                      <a:pt x="254766" y="14423"/>
                      <a:pt x="250055" y="14423"/>
                    </a:cubicBezTo>
                    <a:cubicBezTo>
                      <a:pt x="250055" y="14423"/>
                      <a:pt x="250055" y="14423"/>
                      <a:pt x="27458" y="14423"/>
                    </a:cubicBezTo>
                    <a:cubicBezTo>
                      <a:pt x="23924" y="14423"/>
                      <a:pt x="20391" y="10817"/>
                      <a:pt x="20391" y="7211"/>
                    </a:cubicBezTo>
                    <a:cubicBezTo>
                      <a:pt x="20391" y="2404"/>
                      <a:pt x="23924" y="0"/>
                      <a:pt x="2745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49" name="Freeform: Shape 162">
                <a:extLst>
                  <a:ext uri="{FF2B5EF4-FFF2-40B4-BE49-F238E27FC236}">
                    <a16:creationId xmlns:a16="http://schemas.microsoft.com/office/drawing/2014/main" id="{3101AE02-B8A1-4722-8E65-DE709135B4EE}"/>
                  </a:ext>
                </a:extLst>
              </p:cNvPr>
              <p:cNvSpPr/>
              <p:nvPr/>
            </p:nvSpPr>
            <p:spPr>
              <a:xfrm>
                <a:off x="2484461" y="2877253"/>
                <a:ext cx="189484" cy="105196"/>
              </a:xfrm>
              <a:custGeom>
                <a:avLst/>
                <a:gdLst>
                  <a:gd name="connsiteX0" fmla="*/ 94742 w 189484"/>
                  <a:gd name="connsiteY0" fmla="*/ 19975 h 105196"/>
                  <a:gd name="connsiteX1" fmla="*/ 68758 w 189484"/>
                  <a:gd name="connsiteY1" fmla="*/ 30738 h 105196"/>
                  <a:gd name="connsiteX2" fmla="*/ 61813 w 189484"/>
                  <a:gd name="connsiteY2" fmla="*/ 47505 h 105196"/>
                  <a:gd name="connsiteX3" fmla="*/ 87055 w 189484"/>
                  <a:gd name="connsiteY3" fmla="*/ 47505 h 105196"/>
                  <a:gd name="connsiteX4" fmla="*/ 127671 w 189484"/>
                  <a:gd name="connsiteY4" fmla="*/ 47505 h 105196"/>
                  <a:gd name="connsiteX5" fmla="*/ 120726 w 189484"/>
                  <a:gd name="connsiteY5" fmla="*/ 30738 h 105196"/>
                  <a:gd name="connsiteX6" fmla="*/ 94742 w 189484"/>
                  <a:gd name="connsiteY6" fmla="*/ 19975 h 105196"/>
                  <a:gd name="connsiteX7" fmla="*/ 94742 w 189484"/>
                  <a:gd name="connsiteY7" fmla="*/ 0 h 105196"/>
                  <a:gd name="connsiteX8" fmla="*/ 134851 w 189484"/>
                  <a:gd name="connsiteY8" fmla="*/ 16614 h 105196"/>
                  <a:gd name="connsiteX9" fmla="*/ 147646 w 189484"/>
                  <a:gd name="connsiteY9" fmla="*/ 47505 h 105196"/>
                  <a:gd name="connsiteX10" fmla="*/ 148292 w 189484"/>
                  <a:gd name="connsiteY10" fmla="*/ 47505 h 105196"/>
                  <a:gd name="connsiteX11" fmla="*/ 189484 w 189484"/>
                  <a:gd name="connsiteY11" fmla="*/ 89890 h 105196"/>
                  <a:gd name="connsiteX12" fmla="*/ 174184 w 189484"/>
                  <a:gd name="connsiteY12" fmla="*/ 105196 h 105196"/>
                  <a:gd name="connsiteX13" fmla="*/ 15300 w 189484"/>
                  <a:gd name="connsiteY13" fmla="*/ 105196 h 105196"/>
                  <a:gd name="connsiteX14" fmla="*/ 0 w 189484"/>
                  <a:gd name="connsiteY14" fmla="*/ 89890 h 105196"/>
                  <a:gd name="connsiteX15" fmla="*/ 12358 w 189484"/>
                  <a:gd name="connsiteY15" fmla="*/ 59868 h 105196"/>
                  <a:gd name="connsiteX16" fmla="*/ 41729 w 189484"/>
                  <a:gd name="connsiteY16" fmla="*/ 47769 h 105196"/>
                  <a:gd name="connsiteX17" fmla="*/ 54634 w 189484"/>
                  <a:gd name="connsiteY17" fmla="*/ 16614 h 105196"/>
                  <a:gd name="connsiteX18" fmla="*/ 94742 w 189484"/>
                  <a:gd name="connsiteY18" fmla="*/ 0 h 105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89484" h="105196">
                    <a:moveTo>
                      <a:pt x="94742" y="19975"/>
                    </a:moveTo>
                    <a:cubicBezTo>
                      <a:pt x="84595" y="19975"/>
                      <a:pt x="75408" y="24088"/>
                      <a:pt x="68758" y="30738"/>
                    </a:cubicBezTo>
                    <a:lnTo>
                      <a:pt x="61813" y="47505"/>
                    </a:lnTo>
                    <a:lnTo>
                      <a:pt x="87055" y="47505"/>
                    </a:lnTo>
                    <a:lnTo>
                      <a:pt x="127671" y="47505"/>
                    </a:lnTo>
                    <a:lnTo>
                      <a:pt x="120726" y="30738"/>
                    </a:lnTo>
                    <a:cubicBezTo>
                      <a:pt x="114076" y="24088"/>
                      <a:pt x="104890" y="19975"/>
                      <a:pt x="94742" y="19975"/>
                    </a:cubicBezTo>
                    <a:close/>
                    <a:moveTo>
                      <a:pt x="94742" y="0"/>
                    </a:moveTo>
                    <a:cubicBezTo>
                      <a:pt x="110406" y="0"/>
                      <a:pt x="124586" y="6349"/>
                      <a:pt x="134851" y="16614"/>
                    </a:cubicBezTo>
                    <a:lnTo>
                      <a:pt x="147646" y="47505"/>
                    </a:lnTo>
                    <a:lnTo>
                      <a:pt x="148292" y="47505"/>
                    </a:lnTo>
                    <a:cubicBezTo>
                      <a:pt x="171830" y="47505"/>
                      <a:pt x="189484" y="66343"/>
                      <a:pt x="189484" y="89890"/>
                    </a:cubicBezTo>
                    <a:cubicBezTo>
                      <a:pt x="189484" y="98132"/>
                      <a:pt x="182423" y="105196"/>
                      <a:pt x="174184" y="105196"/>
                    </a:cubicBezTo>
                    <a:cubicBezTo>
                      <a:pt x="174184" y="105196"/>
                      <a:pt x="174184" y="105196"/>
                      <a:pt x="15300" y="105196"/>
                    </a:cubicBezTo>
                    <a:cubicBezTo>
                      <a:pt x="7061" y="105196"/>
                      <a:pt x="0" y="98132"/>
                      <a:pt x="0" y="89890"/>
                    </a:cubicBezTo>
                    <a:cubicBezTo>
                      <a:pt x="0" y="78117"/>
                      <a:pt x="4708" y="67520"/>
                      <a:pt x="12358" y="59868"/>
                    </a:cubicBezTo>
                    <a:lnTo>
                      <a:pt x="41729" y="47769"/>
                    </a:lnTo>
                    <a:lnTo>
                      <a:pt x="54634" y="16614"/>
                    </a:lnTo>
                    <a:cubicBezTo>
                      <a:pt x="64898" y="6349"/>
                      <a:pt x="79079" y="0"/>
                      <a:pt x="94742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41" name="Chevron 2">
              <a:extLst>
                <a:ext uri="{FF2B5EF4-FFF2-40B4-BE49-F238E27FC236}">
                  <a16:creationId xmlns:a16="http://schemas.microsoft.com/office/drawing/2014/main" id="{50283566-E05E-41C0-A329-93D027144591}"/>
                </a:ext>
              </a:extLst>
            </p:cNvPr>
            <p:cNvSpPr/>
            <p:nvPr/>
          </p:nvSpPr>
          <p:spPr>
            <a:xfrm rot="5400000">
              <a:off x="4198486" y="2547223"/>
              <a:ext cx="270623" cy="267207"/>
            </a:xfrm>
            <a:custGeom>
              <a:avLst/>
              <a:gdLst/>
              <a:ahLst/>
              <a:cxn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42" name="Chevron 2">
              <a:extLst>
                <a:ext uri="{FF2B5EF4-FFF2-40B4-BE49-F238E27FC236}">
                  <a16:creationId xmlns:a16="http://schemas.microsoft.com/office/drawing/2014/main" id="{0D98AEAA-836D-4D83-BFBB-90B16B538C30}"/>
                </a:ext>
              </a:extLst>
            </p:cNvPr>
            <p:cNvSpPr/>
            <p:nvPr/>
          </p:nvSpPr>
          <p:spPr>
            <a:xfrm rot="5400000">
              <a:off x="4201989" y="2898837"/>
              <a:ext cx="270623" cy="267207"/>
            </a:xfrm>
            <a:custGeom>
              <a:avLst/>
              <a:gdLst/>
              <a:ahLst/>
              <a:cxn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43" name="Chevron 2">
              <a:extLst>
                <a:ext uri="{FF2B5EF4-FFF2-40B4-BE49-F238E27FC236}">
                  <a16:creationId xmlns:a16="http://schemas.microsoft.com/office/drawing/2014/main" id="{BF1E2F0E-C62F-43C9-BC2C-5CAA7C6DF8C7}"/>
                </a:ext>
              </a:extLst>
            </p:cNvPr>
            <p:cNvSpPr/>
            <p:nvPr/>
          </p:nvSpPr>
          <p:spPr>
            <a:xfrm rot="5400000">
              <a:off x="4205492" y="3250451"/>
              <a:ext cx="270623" cy="267207"/>
            </a:xfrm>
            <a:custGeom>
              <a:avLst/>
              <a:gdLst/>
              <a:ahLst/>
              <a:cxn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44" name="Chevron 2">
              <a:extLst>
                <a:ext uri="{FF2B5EF4-FFF2-40B4-BE49-F238E27FC236}">
                  <a16:creationId xmlns:a16="http://schemas.microsoft.com/office/drawing/2014/main" id="{B6E47EA1-A0C1-4E04-9345-B325FA1DBF5C}"/>
                </a:ext>
              </a:extLst>
            </p:cNvPr>
            <p:cNvSpPr/>
            <p:nvPr/>
          </p:nvSpPr>
          <p:spPr>
            <a:xfrm rot="5400000">
              <a:off x="4208995" y="3602065"/>
              <a:ext cx="270623" cy="267207"/>
            </a:xfrm>
            <a:custGeom>
              <a:avLst/>
              <a:gdLst/>
              <a:ahLst/>
              <a:cxn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pic>
        <p:nvPicPr>
          <p:cNvPr id="8" name="그림 7" descr="시계이(가) 표시된 사진&#10;&#10;자동 생성된 설명">
            <a:extLst>
              <a:ext uri="{FF2B5EF4-FFF2-40B4-BE49-F238E27FC236}">
                <a16:creationId xmlns:a16="http://schemas.microsoft.com/office/drawing/2014/main" id="{2A8826E2-5C4A-4E30-A217-8486D00E36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148" y="3166376"/>
            <a:ext cx="936432" cy="936432"/>
          </a:xfrm>
          <a:prstGeom prst="rect">
            <a:avLst/>
          </a:prstGeom>
        </p:spPr>
      </p:pic>
      <p:pic>
        <p:nvPicPr>
          <p:cNvPr id="250" name="그림 249">
            <a:extLst>
              <a:ext uri="{FF2B5EF4-FFF2-40B4-BE49-F238E27FC236}">
                <a16:creationId xmlns:a16="http://schemas.microsoft.com/office/drawing/2014/main" id="{5AD82636-02A8-4F8E-A881-FD137D2C81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73301" y="4839104"/>
            <a:ext cx="898713" cy="898713"/>
          </a:xfrm>
          <a:prstGeom prst="rect">
            <a:avLst/>
          </a:prstGeom>
        </p:spPr>
      </p:pic>
      <p:sp>
        <p:nvSpPr>
          <p:cNvPr id="251" name="Left Arrow 1">
            <a:extLst>
              <a:ext uri="{FF2B5EF4-FFF2-40B4-BE49-F238E27FC236}">
                <a16:creationId xmlns:a16="http://schemas.microsoft.com/office/drawing/2014/main" id="{9E06A912-093C-405E-9E9A-E958EBCC2CF1}"/>
              </a:ext>
            </a:extLst>
          </p:cNvPr>
          <p:cNvSpPr>
            <a:spLocks noChangeAspect="1"/>
          </p:cNvSpPr>
          <p:nvPr/>
        </p:nvSpPr>
        <p:spPr>
          <a:xfrm>
            <a:off x="7775941" y="1644496"/>
            <a:ext cx="739825" cy="720080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52" name="Rectangle 21">
            <a:extLst>
              <a:ext uri="{FF2B5EF4-FFF2-40B4-BE49-F238E27FC236}">
                <a16:creationId xmlns:a16="http://schemas.microsoft.com/office/drawing/2014/main" id="{0B03F8D2-C5D5-4CA0-B3CF-1599D82231EC}"/>
              </a:ext>
            </a:extLst>
          </p:cNvPr>
          <p:cNvSpPr/>
          <p:nvPr/>
        </p:nvSpPr>
        <p:spPr>
          <a:xfrm>
            <a:off x="7812746" y="3482472"/>
            <a:ext cx="798005" cy="447034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53" name="Rectangle 7">
            <a:extLst>
              <a:ext uri="{FF2B5EF4-FFF2-40B4-BE49-F238E27FC236}">
                <a16:creationId xmlns:a16="http://schemas.microsoft.com/office/drawing/2014/main" id="{66B753C4-7DB1-4311-A962-86FAF5AD76BD}"/>
              </a:ext>
            </a:extLst>
          </p:cNvPr>
          <p:cNvSpPr/>
          <p:nvPr/>
        </p:nvSpPr>
        <p:spPr>
          <a:xfrm>
            <a:off x="7777757" y="4828150"/>
            <a:ext cx="720079" cy="72007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672BF9B6-C2F7-4D23-9D4A-5D016FFF3B56}"/>
              </a:ext>
            </a:extLst>
          </p:cNvPr>
          <p:cNvSpPr/>
          <p:nvPr/>
        </p:nvSpPr>
        <p:spPr>
          <a:xfrm>
            <a:off x="308867" y="1219991"/>
            <a:ext cx="581980" cy="557889"/>
          </a:xfrm>
          <a:prstGeom prst="rect">
            <a:avLst/>
          </a:prstGeom>
          <a:solidFill>
            <a:srgbClr val="44546A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4358D111-DE39-4AC0-9185-DC834714B818}"/>
              </a:ext>
            </a:extLst>
          </p:cNvPr>
          <p:cNvSpPr/>
          <p:nvPr/>
        </p:nvSpPr>
        <p:spPr>
          <a:xfrm>
            <a:off x="308867" y="2876860"/>
            <a:ext cx="581980" cy="557889"/>
          </a:xfrm>
          <a:prstGeom prst="rect">
            <a:avLst/>
          </a:prstGeom>
          <a:solidFill>
            <a:srgbClr val="44546A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</a:p>
        </p:txBody>
      </p: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F41AFC6E-1310-4DF7-8430-D2592E75D062}"/>
              </a:ext>
            </a:extLst>
          </p:cNvPr>
          <p:cNvSpPr/>
          <p:nvPr/>
        </p:nvSpPr>
        <p:spPr>
          <a:xfrm>
            <a:off x="308867" y="4560159"/>
            <a:ext cx="581980" cy="557889"/>
          </a:xfrm>
          <a:prstGeom prst="rect">
            <a:avLst/>
          </a:prstGeom>
          <a:solidFill>
            <a:srgbClr val="44546A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875E98D5-5915-431C-A1E7-E3FAAB2D28EC}"/>
              </a:ext>
            </a:extLst>
          </p:cNvPr>
          <p:cNvSpPr/>
          <p:nvPr/>
        </p:nvSpPr>
        <p:spPr>
          <a:xfrm>
            <a:off x="11344731" y="1219991"/>
            <a:ext cx="581980" cy="557889"/>
          </a:xfrm>
          <a:prstGeom prst="rect">
            <a:avLst/>
          </a:prstGeom>
          <a:solidFill>
            <a:srgbClr val="44546A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</a:t>
            </a:r>
          </a:p>
        </p:txBody>
      </p:sp>
      <p:sp>
        <p:nvSpPr>
          <p:cNvPr id="258" name="직사각형 257">
            <a:extLst>
              <a:ext uri="{FF2B5EF4-FFF2-40B4-BE49-F238E27FC236}">
                <a16:creationId xmlns:a16="http://schemas.microsoft.com/office/drawing/2014/main" id="{FC681410-2673-486C-B46A-821A96C98101}"/>
              </a:ext>
            </a:extLst>
          </p:cNvPr>
          <p:cNvSpPr/>
          <p:nvPr/>
        </p:nvSpPr>
        <p:spPr>
          <a:xfrm>
            <a:off x="11344731" y="2876860"/>
            <a:ext cx="581980" cy="557889"/>
          </a:xfrm>
          <a:prstGeom prst="rect">
            <a:avLst/>
          </a:prstGeom>
          <a:solidFill>
            <a:srgbClr val="44546A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05</a:t>
            </a:r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F90B04D0-3117-45C8-87BC-7AC7CA98FBEF}"/>
              </a:ext>
            </a:extLst>
          </p:cNvPr>
          <p:cNvSpPr/>
          <p:nvPr/>
        </p:nvSpPr>
        <p:spPr>
          <a:xfrm>
            <a:off x="11344731" y="4560159"/>
            <a:ext cx="581980" cy="557889"/>
          </a:xfrm>
          <a:prstGeom prst="rect">
            <a:avLst/>
          </a:prstGeom>
          <a:solidFill>
            <a:srgbClr val="44546A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465638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FFE1A3E-E4CF-4BC1-87F1-E2B5AC8BA0B5}"/>
              </a:ext>
            </a:extLst>
          </p:cNvPr>
          <p:cNvSpPr/>
          <p:nvPr/>
        </p:nvSpPr>
        <p:spPr>
          <a:xfrm>
            <a:off x="8965" y="73442"/>
            <a:ext cx="12191999" cy="6715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02" name="이등변 삼각형 201">
            <a:extLst>
              <a:ext uri="{FF2B5EF4-FFF2-40B4-BE49-F238E27FC236}">
                <a16:creationId xmlns:a16="http://schemas.microsoft.com/office/drawing/2014/main" id="{E7FE2FB3-25DD-44CE-9E77-81E869AD6C88}"/>
              </a:ext>
            </a:extLst>
          </p:cNvPr>
          <p:cNvSpPr/>
          <p:nvPr/>
        </p:nvSpPr>
        <p:spPr>
          <a:xfrm rot="10800000">
            <a:off x="7985666" y="0"/>
            <a:ext cx="4221131" cy="3555759"/>
          </a:xfrm>
          <a:prstGeom prst="triangle">
            <a:avLst>
              <a:gd name="adj" fmla="val 0"/>
            </a:avLst>
          </a:prstGeom>
          <a:solidFill>
            <a:srgbClr val="507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500" dirty="0">
              <a:solidFill>
                <a:srgbClr val="44546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8CCD7A8-F1CF-4090-9F2A-CF0CE21D8361}"/>
              </a:ext>
            </a:extLst>
          </p:cNvPr>
          <p:cNvSpPr/>
          <p:nvPr/>
        </p:nvSpPr>
        <p:spPr>
          <a:xfrm>
            <a:off x="-16778" y="71307"/>
            <a:ext cx="3902517" cy="7280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추진 계획 </a:t>
            </a:r>
            <a:r>
              <a:rPr lang="en-US" altLang="ko-KR" sz="20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0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단계화 개발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378D59C-8C46-4073-9F05-37DB0A36A8CF}"/>
              </a:ext>
            </a:extLst>
          </p:cNvPr>
          <p:cNvSpPr/>
          <p:nvPr/>
        </p:nvSpPr>
        <p:spPr>
          <a:xfrm>
            <a:off x="151714" y="622297"/>
            <a:ext cx="3483378" cy="46129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79" name="Group 16">
            <a:extLst>
              <a:ext uri="{FF2B5EF4-FFF2-40B4-BE49-F238E27FC236}">
                <a16:creationId xmlns:a16="http://schemas.microsoft.com/office/drawing/2014/main" id="{BEA0DE49-A2B4-4443-B584-EF038835DA05}"/>
              </a:ext>
            </a:extLst>
          </p:cNvPr>
          <p:cNvGrpSpPr/>
          <p:nvPr/>
        </p:nvGrpSpPr>
        <p:grpSpPr>
          <a:xfrm>
            <a:off x="900275" y="1008967"/>
            <a:ext cx="1401492" cy="1790746"/>
            <a:chOff x="563580" y="742750"/>
            <a:chExt cx="1574276" cy="2011520"/>
          </a:xfrm>
        </p:grpSpPr>
        <p:sp>
          <p:nvSpPr>
            <p:cNvPr id="80" name="Freeform: Shape 4">
              <a:extLst>
                <a:ext uri="{FF2B5EF4-FFF2-40B4-BE49-F238E27FC236}">
                  <a16:creationId xmlns:a16="http://schemas.microsoft.com/office/drawing/2014/main" id="{CE287B4E-7459-43A9-ACC9-FE940B8052AA}"/>
                </a:ext>
              </a:extLst>
            </p:cNvPr>
            <p:cNvSpPr/>
            <p:nvPr/>
          </p:nvSpPr>
          <p:spPr>
            <a:xfrm>
              <a:off x="1290016" y="742750"/>
              <a:ext cx="273211" cy="158175"/>
            </a:xfrm>
            <a:custGeom>
              <a:avLst/>
              <a:gdLst>
                <a:gd name="connsiteX0" fmla="*/ 2247 w 273210"/>
                <a:gd name="connsiteY0" fmla="*/ 48890 h 158174"/>
                <a:gd name="connsiteX1" fmla="*/ 36278 w 273210"/>
                <a:gd name="connsiteY1" fmla="*/ 11504 h 158174"/>
                <a:gd name="connsiteX2" fmla="*/ 192536 w 273210"/>
                <a:gd name="connsiteY2" fmla="*/ 2876 h 158174"/>
                <a:gd name="connsiteX3" fmla="*/ 228005 w 273210"/>
                <a:gd name="connsiteY3" fmla="*/ 0 h 158174"/>
                <a:gd name="connsiteX4" fmla="*/ 263475 w 273210"/>
                <a:gd name="connsiteY4" fmla="*/ 0 h 158174"/>
                <a:gd name="connsiteX5" fmla="*/ 272102 w 273210"/>
                <a:gd name="connsiteY5" fmla="*/ 23966 h 158174"/>
                <a:gd name="connsiteX6" fmla="*/ 277854 w 273210"/>
                <a:gd name="connsiteY6" fmla="*/ 120309 h 158174"/>
                <a:gd name="connsiteX7" fmla="*/ 257723 w 273210"/>
                <a:gd name="connsiteY7" fmla="*/ 142836 h 158174"/>
                <a:gd name="connsiteX8" fmla="*/ 161380 w 273210"/>
                <a:gd name="connsiteY8" fmla="*/ 149068 h 158174"/>
                <a:gd name="connsiteX9" fmla="*/ 123514 w 273210"/>
                <a:gd name="connsiteY9" fmla="*/ 156257 h 158174"/>
                <a:gd name="connsiteX10" fmla="*/ 37237 w 273210"/>
                <a:gd name="connsiteY10" fmla="*/ 160571 h 158174"/>
                <a:gd name="connsiteX11" fmla="*/ 809 w 273210"/>
                <a:gd name="connsiteY11" fmla="*/ 123184 h 158174"/>
                <a:gd name="connsiteX12" fmla="*/ 809 w 273210"/>
                <a:gd name="connsiteY12" fmla="*/ 92987 h 158174"/>
                <a:gd name="connsiteX13" fmla="*/ 2247 w 273210"/>
                <a:gd name="connsiteY13" fmla="*/ 48890 h 158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3210" h="158174">
                  <a:moveTo>
                    <a:pt x="2247" y="48890"/>
                  </a:moveTo>
                  <a:cubicBezTo>
                    <a:pt x="330" y="15338"/>
                    <a:pt x="2726" y="12942"/>
                    <a:pt x="36278" y="11504"/>
                  </a:cubicBezTo>
                  <a:cubicBezTo>
                    <a:pt x="88524" y="8628"/>
                    <a:pt x="140290" y="5752"/>
                    <a:pt x="192536" y="2876"/>
                  </a:cubicBezTo>
                  <a:cubicBezTo>
                    <a:pt x="204039" y="-959"/>
                    <a:pt x="216501" y="4314"/>
                    <a:pt x="228005" y="0"/>
                  </a:cubicBezTo>
                  <a:cubicBezTo>
                    <a:pt x="239988" y="0"/>
                    <a:pt x="251492" y="0"/>
                    <a:pt x="263475" y="0"/>
                  </a:cubicBezTo>
                  <a:cubicBezTo>
                    <a:pt x="268747" y="7190"/>
                    <a:pt x="271623" y="14859"/>
                    <a:pt x="272102" y="23966"/>
                  </a:cubicBezTo>
                  <a:cubicBezTo>
                    <a:pt x="273540" y="56080"/>
                    <a:pt x="275457" y="88194"/>
                    <a:pt x="277854" y="120309"/>
                  </a:cubicBezTo>
                  <a:cubicBezTo>
                    <a:pt x="278813" y="135167"/>
                    <a:pt x="272102" y="141878"/>
                    <a:pt x="257723" y="142836"/>
                  </a:cubicBezTo>
                  <a:cubicBezTo>
                    <a:pt x="225609" y="144754"/>
                    <a:pt x="193494" y="147150"/>
                    <a:pt x="161380" y="149068"/>
                  </a:cubicBezTo>
                  <a:cubicBezTo>
                    <a:pt x="149876" y="156737"/>
                    <a:pt x="136456" y="155299"/>
                    <a:pt x="123514" y="156257"/>
                  </a:cubicBezTo>
                  <a:cubicBezTo>
                    <a:pt x="94755" y="158175"/>
                    <a:pt x="65996" y="160092"/>
                    <a:pt x="37237" y="160571"/>
                  </a:cubicBezTo>
                  <a:cubicBezTo>
                    <a:pt x="8957" y="161530"/>
                    <a:pt x="809" y="151943"/>
                    <a:pt x="809" y="123184"/>
                  </a:cubicBezTo>
                  <a:cubicBezTo>
                    <a:pt x="809" y="113119"/>
                    <a:pt x="809" y="103053"/>
                    <a:pt x="809" y="92987"/>
                  </a:cubicBezTo>
                  <a:cubicBezTo>
                    <a:pt x="-629" y="78608"/>
                    <a:pt x="-150" y="63749"/>
                    <a:pt x="2247" y="4889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81" name="Freeform: Shape 5">
              <a:extLst>
                <a:ext uri="{FF2B5EF4-FFF2-40B4-BE49-F238E27FC236}">
                  <a16:creationId xmlns:a16="http://schemas.microsoft.com/office/drawing/2014/main" id="{A76B5E97-17BC-43A9-B25F-078E7A311F43}"/>
                </a:ext>
              </a:extLst>
            </p:cNvPr>
            <p:cNvSpPr/>
            <p:nvPr/>
          </p:nvSpPr>
          <p:spPr>
            <a:xfrm>
              <a:off x="1482551" y="742750"/>
              <a:ext cx="33552" cy="4793"/>
            </a:xfrm>
            <a:custGeom>
              <a:avLst/>
              <a:gdLst>
                <a:gd name="connsiteX0" fmla="*/ 35469 w 33552"/>
                <a:gd name="connsiteY0" fmla="*/ 0 h 0"/>
                <a:gd name="connsiteX1" fmla="*/ 0 w 33552"/>
                <a:gd name="connsiteY1" fmla="*/ 2876 h 0"/>
                <a:gd name="connsiteX2" fmla="*/ 479 w 33552"/>
                <a:gd name="connsiteY2" fmla="*/ 0 h 0"/>
                <a:gd name="connsiteX3" fmla="*/ 35469 w 33552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552">
                  <a:moveTo>
                    <a:pt x="35469" y="0"/>
                  </a:moveTo>
                  <a:cubicBezTo>
                    <a:pt x="23966" y="5752"/>
                    <a:pt x="11983" y="3835"/>
                    <a:pt x="0" y="2876"/>
                  </a:cubicBezTo>
                  <a:cubicBezTo>
                    <a:pt x="479" y="1917"/>
                    <a:pt x="479" y="959"/>
                    <a:pt x="479" y="0"/>
                  </a:cubicBezTo>
                  <a:cubicBezTo>
                    <a:pt x="11983" y="0"/>
                    <a:pt x="23966" y="0"/>
                    <a:pt x="35469" y="0"/>
                  </a:cubicBezTo>
                  <a:close/>
                </a:path>
              </a:pathLst>
            </a:custGeom>
            <a:solidFill>
              <a:srgbClr val="888888"/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82" name="Freeform: Shape 12">
              <a:extLst>
                <a:ext uri="{FF2B5EF4-FFF2-40B4-BE49-F238E27FC236}">
                  <a16:creationId xmlns:a16="http://schemas.microsoft.com/office/drawing/2014/main" id="{EF67575E-97C1-494B-B762-1F0CC06CBA81}"/>
                </a:ext>
              </a:extLst>
            </p:cNvPr>
            <p:cNvSpPr/>
            <p:nvPr/>
          </p:nvSpPr>
          <p:spPr>
            <a:xfrm>
              <a:off x="563580" y="1720916"/>
              <a:ext cx="1574276" cy="1033354"/>
            </a:xfrm>
            <a:custGeom>
              <a:avLst/>
              <a:gdLst>
                <a:gd name="connsiteX0" fmla="*/ 1425250 w 1574276"/>
                <a:gd name="connsiteY0" fmla="*/ 0 h 1049442"/>
                <a:gd name="connsiteX1" fmla="*/ 1446220 w 1574276"/>
                <a:gd name="connsiteY1" fmla="*/ 8268 h 1049442"/>
                <a:gd name="connsiteX2" fmla="*/ 1500862 w 1574276"/>
                <a:gd name="connsiteY2" fmla="*/ 77290 h 1049442"/>
                <a:gd name="connsiteX3" fmla="*/ 1505655 w 1574276"/>
                <a:gd name="connsiteY3" fmla="*/ 647198 h 1049442"/>
                <a:gd name="connsiteX4" fmla="*/ 1166299 w 1574276"/>
                <a:gd name="connsiteY4" fmla="*/ 969778 h 1049442"/>
                <a:gd name="connsiteX5" fmla="*/ 929037 w 1574276"/>
                <a:gd name="connsiteY5" fmla="*/ 1021544 h 1049442"/>
                <a:gd name="connsiteX6" fmla="*/ 929424 w 1574276"/>
                <a:gd name="connsiteY6" fmla="*/ 1032485 h 1049442"/>
                <a:gd name="connsiteX7" fmla="*/ 929681 w 1574276"/>
                <a:gd name="connsiteY7" fmla="*/ 1049442 h 1049442"/>
                <a:gd name="connsiteX8" fmla="*/ 811682 w 1574276"/>
                <a:gd name="connsiteY8" fmla="*/ 1049442 h 1049442"/>
                <a:gd name="connsiteX9" fmla="*/ 809218 w 1574276"/>
                <a:gd name="connsiteY9" fmla="*/ 1034491 h 1049442"/>
                <a:gd name="connsiteX10" fmla="*/ 804894 w 1574276"/>
                <a:gd name="connsiteY10" fmla="*/ 1027296 h 1049442"/>
                <a:gd name="connsiteX11" fmla="*/ 13542 w 1574276"/>
                <a:gd name="connsiteY11" fmla="*/ 491899 h 1049442"/>
                <a:gd name="connsiteX12" fmla="*/ 31756 w 1574276"/>
                <a:gd name="connsiteY12" fmla="*/ 153501 h 1049442"/>
                <a:gd name="connsiteX13" fmla="*/ 73936 w 1574276"/>
                <a:gd name="connsiteY13" fmla="*/ 95983 h 1049442"/>
                <a:gd name="connsiteX14" fmla="*/ 151585 w 1574276"/>
                <a:gd name="connsiteY14" fmla="*/ 127139 h 1049442"/>
                <a:gd name="connsiteX15" fmla="*/ 151585 w 1574276"/>
                <a:gd name="connsiteY15" fmla="*/ 173633 h 1049442"/>
                <a:gd name="connsiteX16" fmla="*/ 124264 w 1574276"/>
                <a:gd name="connsiteY16" fmla="*/ 281479 h 1049442"/>
                <a:gd name="connsiteX17" fmla="*/ 238342 w 1574276"/>
                <a:gd name="connsiteY17" fmla="*/ 713343 h 1049442"/>
                <a:gd name="connsiteX18" fmla="*/ 612209 w 1574276"/>
                <a:gd name="connsiteY18" fmla="*/ 918970 h 1049442"/>
                <a:gd name="connsiteX19" fmla="*/ 1174927 w 1574276"/>
                <a:gd name="connsiteY19" fmla="*/ 839404 h 1049442"/>
                <a:gd name="connsiteX20" fmla="*/ 1440468 w 1574276"/>
                <a:gd name="connsiteY20" fmla="*/ 476561 h 1049442"/>
                <a:gd name="connsiteX21" fmla="*/ 1385826 w 1574276"/>
                <a:gd name="connsiteY21" fmla="*/ 113718 h 1049442"/>
                <a:gd name="connsiteX22" fmla="*/ 1371926 w 1574276"/>
                <a:gd name="connsiteY22" fmla="*/ 89273 h 1049442"/>
                <a:gd name="connsiteX23" fmla="*/ 1372405 w 1574276"/>
                <a:gd name="connsiteY23" fmla="*/ 35589 h 1049442"/>
                <a:gd name="connsiteX24" fmla="*/ 1403561 w 1574276"/>
                <a:gd name="connsiteY24" fmla="*/ 5392 h 1049442"/>
                <a:gd name="connsiteX25" fmla="*/ 1425250 w 1574276"/>
                <a:gd name="connsiteY25" fmla="*/ 0 h 1049442"/>
                <a:gd name="connsiteX0" fmla="*/ 1425250 w 1574276"/>
                <a:gd name="connsiteY0" fmla="*/ 0 h 1049442"/>
                <a:gd name="connsiteX1" fmla="*/ 1446220 w 1574276"/>
                <a:gd name="connsiteY1" fmla="*/ 8268 h 1049442"/>
                <a:gd name="connsiteX2" fmla="*/ 1500862 w 1574276"/>
                <a:gd name="connsiteY2" fmla="*/ 77290 h 1049442"/>
                <a:gd name="connsiteX3" fmla="*/ 1505655 w 1574276"/>
                <a:gd name="connsiteY3" fmla="*/ 647198 h 1049442"/>
                <a:gd name="connsiteX4" fmla="*/ 1166299 w 1574276"/>
                <a:gd name="connsiteY4" fmla="*/ 969778 h 1049442"/>
                <a:gd name="connsiteX5" fmla="*/ 929037 w 1574276"/>
                <a:gd name="connsiteY5" fmla="*/ 1021544 h 1049442"/>
                <a:gd name="connsiteX6" fmla="*/ 929424 w 1574276"/>
                <a:gd name="connsiteY6" fmla="*/ 1032485 h 1049442"/>
                <a:gd name="connsiteX7" fmla="*/ 811682 w 1574276"/>
                <a:gd name="connsiteY7" fmla="*/ 1049442 h 1049442"/>
                <a:gd name="connsiteX8" fmla="*/ 809218 w 1574276"/>
                <a:gd name="connsiteY8" fmla="*/ 1034491 h 1049442"/>
                <a:gd name="connsiteX9" fmla="*/ 804894 w 1574276"/>
                <a:gd name="connsiteY9" fmla="*/ 1027296 h 1049442"/>
                <a:gd name="connsiteX10" fmla="*/ 13542 w 1574276"/>
                <a:gd name="connsiteY10" fmla="*/ 491899 h 1049442"/>
                <a:gd name="connsiteX11" fmla="*/ 31756 w 1574276"/>
                <a:gd name="connsiteY11" fmla="*/ 153501 h 1049442"/>
                <a:gd name="connsiteX12" fmla="*/ 73936 w 1574276"/>
                <a:gd name="connsiteY12" fmla="*/ 95983 h 1049442"/>
                <a:gd name="connsiteX13" fmla="*/ 151585 w 1574276"/>
                <a:gd name="connsiteY13" fmla="*/ 127139 h 1049442"/>
                <a:gd name="connsiteX14" fmla="*/ 151585 w 1574276"/>
                <a:gd name="connsiteY14" fmla="*/ 173633 h 1049442"/>
                <a:gd name="connsiteX15" fmla="*/ 124264 w 1574276"/>
                <a:gd name="connsiteY15" fmla="*/ 281479 h 1049442"/>
                <a:gd name="connsiteX16" fmla="*/ 238342 w 1574276"/>
                <a:gd name="connsiteY16" fmla="*/ 713343 h 1049442"/>
                <a:gd name="connsiteX17" fmla="*/ 612209 w 1574276"/>
                <a:gd name="connsiteY17" fmla="*/ 918970 h 1049442"/>
                <a:gd name="connsiteX18" fmla="*/ 1174927 w 1574276"/>
                <a:gd name="connsiteY18" fmla="*/ 839404 h 1049442"/>
                <a:gd name="connsiteX19" fmla="*/ 1440468 w 1574276"/>
                <a:gd name="connsiteY19" fmla="*/ 476561 h 1049442"/>
                <a:gd name="connsiteX20" fmla="*/ 1385826 w 1574276"/>
                <a:gd name="connsiteY20" fmla="*/ 113718 h 1049442"/>
                <a:gd name="connsiteX21" fmla="*/ 1371926 w 1574276"/>
                <a:gd name="connsiteY21" fmla="*/ 89273 h 1049442"/>
                <a:gd name="connsiteX22" fmla="*/ 1372405 w 1574276"/>
                <a:gd name="connsiteY22" fmla="*/ 35589 h 1049442"/>
                <a:gd name="connsiteX23" fmla="*/ 1403561 w 1574276"/>
                <a:gd name="connsiteY23" fmla="*/ 5392 h 1049442"/>
                <a:gd name="connsiteX24" fmla="*/ 1425250 w 1574276"/>
                <a:gd name="connsiteY24" fmla="*/ 0 h 1049442"/>
                <a:gd name="connsiteX0" fmla="*/ 1425250 w 1574276"/>
                <a:gd name="connsiteY0" fmla="*/ 0 h 1049442"/>
                <a:gd name="connsiteX1" fmla="*/ 1446220 w 1574276"/>
                <a:gd name="connsiteY1" fmla="*/ 8268 h 1049442"/>
                <a:gd name="connsiteX2" fmla="*/ 1500862 w 1574276"/>
                <a:gd name="connsiteY2" fmla="*/ 77290 h 1049442"/>
                <a:gd name="connsiteX3" fmla="*/ 1505655 w 1574276"/>
                <a:gd name="connsiteY3" fmla="*/ 647198 h 1049442"/>
                <a:gd name="connsiteX4" fmla="*/ 1166299 w 1574276"/>
                <a:gd name="connsiteY4" fmla="*/ 969778 h 1049442"/>
                <a:gd name="connsiteX5" fmla="*/ 929037 w 1574276"/>
                <a:gd name="connsiteY5" fmla="*/ 1021544 h 1049442"/>
                <a:gd name="connsiteX6" fmla="*/ 811682 w 1574276"/>
                <a:gd name="connsiteY6" fmla="*/ 1049442 h 1049442"/>
                <a:gd name="connsiteX7" fmla="*/ 809218 w 1574276"/>
                <a:gd name="connsiteY7" fmla="*/ 1034491 h 1049442"/>
                <a:gd name="connsiteX8" fmla="*/ 804894 w 1574276"/>
                <a:gd name="connsiteY8" fmla="*/ 1027296 h 1049442"/>
                <a:gd name="connsiteX9" fmla="*/ 13542 w 1574276"/>
                <a:gd name="connsiteY9" fmla="*/ 491899 h 1049442"/>
                <a:gd name="connsiteX10" fmla="*/ 31756 w 1574276"/>
                <a:gd name="connsiteY10" fmla="*/ 153501 h 1049442"/>
                <a:gd name="connsiteX11" fmla="*/ 73936 w 1574276"/>
                <a:gd name="connsiteY11" fmla="*/ 95983 h 1049442"/>
                <a:gd name="connsiteX12" fmla="*/ 151585 w 1574276"/>
                <a:gd name="connsiteY12" fmla="*/ 127139 h 1049442"/>
                <a:gd name="connsiteX13" fmla="*/ 151585 w 1574276"/>
                <a:gd name="connsiteY13" fmla="*/ 173633 h 1049442"/>
                <a:gd name="connsiteX14" fmla="*/ 124264 w 1574276"/>
                <a:gd name="connsiteY14" fmla="*/ 281479 h 1049442"/>
                <a:gd name="connsiteX15" fmla="*/ 238342 w 1574276"/>
                <a:gd name="connsiteY15" fmla="*/ 713343 h 1049442"/>
                <a:gd name="connsiteX16" fmla="*/ 612209 w 1574276"/>
                <a:gd name="connsiteY16" fmla="*/ 918970 h 1049442"/>
                <a:gd name="connsiteX17" fmla="*/ 1174927 w 1574276"/>
                <a:gd name="connsiteY17" fmla="*/ 839404 h 1049442"/>
                <a:gd name="connsiteX18" fmla="*/ 1440468 w 1574276"/>
                <a:gd name="connsiteY18" fmla="*/ 476561 h 1049442"/>
                <a:gd name="connsiteX19" fmla="*/ 1385826 w 1574276"/>
                <a:gd name="connsiteY19" fmla="*/ 113718 h 1049442"/>
                <a:gd name="connsiteX20" fmla="*/ 1371926 w 1574276"/>
                <a:gd name="connsiteY20" fmla="*/ 89273 h 1049442"/>
                <a:gd name="connsiteX21" fmla="*/ 1372405 w 1574276"/>
                <a:gd name="connsiteY21" fmla="*/ 35589 h 1049442"/>
                <a:gd name="connsiteX22" fmla="*/ 1403561 w 1574276"/>
                <a:gd name="connsiteY22" fmla="*/ 5392 h 1049442"/>
                <a:gd name="connsiteX23" fmla="*/ 1425250 w 1574276"/>
                <a:gd name="connsiteY23" fmla="*/ 0 h 1049442"/>
                <a:gd name="connsiteX0" fmla="*/ 1425250 w 1574276"/>
                <a:gd name="connsiteY0" fmla="*/ 0 h 1039056"/>
                <a:gd name="connsiteX1" fmla="*/ 1446220 w 1574276"/>
                <a:gd name="connsiteY1" fmla="*/ 8268 h 1039056"/>
                <a:gd name="connsiteX2" fmla="*/ 1500862 w 1574276"/>
                <a:gd name="connsiteY2" fmla="*/ 77290 h 1039056"/>
                <a:gd name="connsiteX3" fmla="*/ 1505655 w 1574276"/>
                <a:gd name="connsiteY3" fmla="*/ 647198 h 1039056"/>
                <a:gd name="connsiteX4" fmla="*/ 1166299 w 1574276"/>
                <a:gd name="connsiteY4" fmla="*/ 969778 h 1039056"/>
                <a:gd name="connsiteX5" fmla="*/ 929037 w 1574276"/>
                <a:gd name="connsiteY5" fmla="*/ 1021544 h 1039056"/>
                <a:gd name="connsiteX6" fmla="*/ 809218 w 1574276"/>
                <a:gd name="connsiteY6" fmla="*/ 1034491 h 1039056"/>
                <a:gd name="connsiteX7" fmla="*/ 804894 w 1574276"/>
                <a:gd name="connsiteY7" fmla="*/ 1027296 h 1039056"/>
                <a:gd name="connsiteX8" fmla="*/ 13542 w 1574276"/>
                <a:gd name="connsiteY8" fmla="*/ 491899 h 1039056"/>
                <a:gd name="connsiteX9" fmla="*/ 31756 w 1574276"/>
                <a:gd name="connsiteY9" fmla="*/ 153501 h 1039056"/>
                <a:gd name="connsiteX10" fmla="*/ 73936 w 1574276"/>
                <a:gd name="connsiteY10" fmla="*/ 95983 h 1039056"/>
                <a:gd name="connsiteX11" fmla="*/ 151585 w 1574276"/>
                <a:gd name="connsiteY11" fmla="*/ 127139 h 1039056"/>
                <a:gd name="connsiteX12" fmla="*/ 151585 w 1574276"/>
                <a:gd name="connsiteY12" fmla="*/ 173633 h 1039056"/>
                <a:gd name="connsiteX13" fmla="*/ 124264 w 1574276"/>
                <a:gd name="connsiteY13" fmla="*/ 281479 h 1039056"/>
                <a:gd name="connsiteX14" fmla="*/ 238342 w 1574276"/>
                <a:gd name="connsiteY14" fmla="*/ 713343 h 1039056"/>
                <a:gd name="connsiteX15" fmla="*/ 612209 w 1574276"/>
                <a:gd name="connsiteY15" fmla="*/ 918970 h 1039056"/>
                <a:gd name="connsiteX16" fmla="*/ 1174927 w 1574276"/>
                <a:gd name="connsiteY16" fmla="*/ 839404 h 1039056"/>
                <a:gd name="connsiteX17" fmla="*/ 1440468 w 1574276"/>
                <a:gd name="connsiteY17" fmla="*/ 476561 h 1039056"/>
                <a:gd name="connsiteX18" fmla="*/ 1385826 w 1574276"/>
                <a:gd name="connsiteY18" fmla="*/ 113718 h 1039056"/>
                <a:gd name="connsiteX19" fmla="*/ 1371926 w 1574276"/>
                <a:gd name="connsiteY19" fmla="*/ 89273 h 1039056"/>
                <a:gd name="connsiteX20" fmla="*/ 1372405 w 1574276"/>
                <a:gd name="connsiteY20" fmla="*/ 35589 h 1039056"/>
                <a:gd name="connsiteX21" fmla="*/ 1403561 w 1574276"/>
                <a:gd name="connsiteY21" fmla="*/ 5392 h 1039056"/>
                <a:gd name="connsiteX22" fmla="*/ 1425250 w 1574276"/>
                <a:gd name="connsiteY22" fmla="*/ 0 h 1039056"/>
                <a:gd name="connsiteX0" fmla="*/ 1425250 w 1574276"/>
                <a:gd name="connsiteY0" fmla="*/ 0 h 1043626"/>
                <a:gd name="connsiteX1" fmla="*/ 1446220 w 1574276"/>
                <a:gd name="connsiteY1" fmla="*/ 8268 h 1043626"/>
                <a:gd name="connsiteX2" fmla="*/ 1500862 w 1574276"/>
                <a:gd name="connsiteY2" fmla="*/ 77290 h 1043626"/>
                <a:gd name="connsiteX3" fmla="*/ 1505655 w 1574276"/>
                <a:gd name="connsiteY3" fmla="*/ 647198 h 1043626"/>
                <a:gd name="connsiteX4" fmla="*/ 1166299 w 1574276"/>
                <a:gd name="connsiteY4" fmla="*/ 969778 h 1043626"/>
                <a:gd name="connsiteX5" fmla="*/ 929037 w 1574276"/>
                <a:gd name="connsiteY5" fmla="*/ 1021544 h 1043626"/>
                <a:gd name="connsiteX6" fmla="*/ 809218 w 1574276"/>
                <a:gd name="connsiteY6" fmla="*/ 1034491 h 1043626"/>
                <a:gd name="connsiteX7" fmla="*/ 797750 w 1574276"/>
                <a:gd name="connsiteY7" fmla="*/ 1032059 h 1043626"/>
                <a:gd name="connsiteX8" fmla="*/ 13542 w 1574276"/>
                <a:gd name="connsiteY8" fmla="*/ 491899 h 1043626"/>
                <a:gd name="connsiteX9" fmla="*/ 31756 w 1574276"/>
                <a:gd name="connsiteY9" fmla="*/ 153501 h 1043626"/>
                <a:gd name="connsiteX10" fmla="*/ 73936 w 1574276"/>
                <a:gd name="connsiteY10" fmla="*/ 95983 h 1043626"/>
                <a:gd name="connsiteX11" fmla="*/ 151585 w 1574276"/>
                <a:gd name="connsiteY11" fmla="*/ 127139 h 1043626"/>
                <a:gd name="connsiteX12" fmla="*/ 151585 w 1574276"/>
                <a:gd name="connsiteY12" fmla="*/ 173633 h 1043626"/>
                <a:gd name="connsiteX13" fmla="*/ 124264 w 1574276"/>
                <a:gd name="connsiteY13" fmla="*/ 281479 h 1043626"/>
                <a:gd name="connsiteX14" fmla="*/ 238342 w 1574276"/>
                <a:gd name="connsiteY14" fmla="*/ 713343 h 1043626"/>
                <a:gd name="connsiteX15" fmla="*/ 612209 w 1574276"/>
                <a:gd name="connsiteY15" fmla="*/ 918970 h 1043626"/>
                <a:gd name="connsiteX16" fmla="*/ 1174927 w 1574276"/>
                <a:gd name="connsiteY16" fmla="*/ 839404 h 1043626"/>
                <a:gd name="connsiteX17" fmla="*/ 1440468 w 1574276"/>
                <a:gd name="connsiteY17" fmla="*/ 476561 h 1043626"/>
                <a:gd name="connsiteX18" fmla="*/ 1385826 w 1574276"/>
                <a:gd name="connsiteY18" fmla="*/ 113718 h 1043626"/>
                <a:gd name="connsiteX19" fmla="*/ 1371926 w 1574276"/>
                <a:gd name="connsiteY19" fmla="*/ 89273 h 1043626"/>
                <a:gd name="connsiteX20" fmla="*/ 1372405 w 1574276"/>
                <a:gd name="connsiteY20" fmla="*/ 35589 h 1043626"/>
                <a:gd name="connsiteX21" fmla="*/ 1403561 w 1574276"/>
                <a:gd name="connsiteY21" fmla="*/ 5392 h 1043626"/>
                <a:gd name="connsiteX22" fmla="*/ 1425250 w 1574276"/>
                <a:gd name="connsiteY22" fmla="*/ 0 h 1043626"/>
                <a:gd name="connsiteX0" fmla="*/ 1425250 w 1574276"/>
                <a:gd name="connsiteY0" fmla="*/ 0 h 1070884"/>
                <a:gd name="connsiteX1" fmla="*/ 1446220 w 1574276"/>
                <a:gd name="connsiteY1" fmla="*/ 8268 h 1070884"/>
                <a:gd name="connsiteX2" fmla="*/ 1500862 w 1574276"/>
                <a:gd name="connsiteY2" fmla="*/ 77290 h 1070884"/>
                <a:gd name="connsiteX3" fmla="*/ 1505655 w 1574276"/>
                <a:gd name="connsiteY3" fmla="*/ 647198 h 1070884"/>
                <a:gd name="connsiteX4" fmla="*/ 1166299 w 1574276"/>
                <a:gd name="connsiteY4" fmla="*/ 969778 h 1070884"/>
                <a:gd name="connsiteX5" fmla="*/ 929037 w 1574276"/>
                <a:gd name="connsiteY5" fmla="*/ 1021544 h 1070884"/>
                <a:gd name="connsiteX6" fmla="*/ 797750 w 1574276"/>
                <a:gd name="connsiteY6" fmla="*/ 1032059 h 1070884"/>
                <a:gd name="connsiteX7" fmla="*/ 13542 w 1574276"/>
                <a:gd name="connsiteY7" fmla="*/ 491899 h 1070884"/>
                <a:gd name="connsiteX8" fmla="*/ 31756 w 1574276"/>
                <a:gd name="connsiteY8" fmla="*/ 153501 h 1070884"/>
                <a:gd name="connsiteX9" fmla="*/ 73936 w 1574276"/>
                <a:gd name="connsiteY9" fmla="*/ 95983 h 1070884"/>
                <a:gd name="connsiteX10" fmla="*/ 151585 w 1574276"/>
                <a:gd name="connsiteY10" fmla="*/ 127139 h 1070884"/>
                <a:gd name="connsiteX11" fmla="*/ 151585 w 1574276"/>
                <a:gd name="connsiteY11" fmla="*/ 173633 h 1070884"/>
                <a:gd name="connsiteX12" fmla="*/ 124264 w 1574276"/>
                <a:gd name="connsiteY12" fmla="*/ 281479 h 1070884"/>
                <a:gd name="connsiteX13" fmla="*/ 238342 w 1574276"/>
                <a:gd name="connsiteY13" fmla="*/ 713343 h 1070884"/>
                <a:gd name="connsiteX14" fmla="*/ 612209 w 1574276"/>
                <a:gd name="connsiteY14" fmla="*/ 918970 h 1070884"/>
                <a:gd name="connsiteX15" fmla="*/ 1174927 w 1574276"/>
                <a:gd name="connsiteY15" fmla="*/ 839404 h 1070884"/>
                <a:gd name="connsiteX16" fmla="*/ 1440468 w 1574276"/>
                <a:gd name="connsiteY16" fmla="*/ 476561 h 1070884"/>
                <a:gd name="connsiteX17" fmla="*/ 1385826 w 1574276"/>
                <a:gd name="connsiteY17" fmla="*/ 113718 h 1070884"/>
                <a:gd name="connsiteX18" fmla="*/ 1371926 w 1574276"/>
                <a:gd name="connsiteY18" fmla="*/ 89273 h 1070884"/>
                <a:gd name="connsiteX19" fmla="*/ 1372405 w 1574276"/>
                <a:gd name="connsiteY19" fmla="*/ 35589 h 1070884"/>
                <a:gd name="connsiteX20" fmla="*/ 1403561 w 1574276"/>
                <a:gd name="connsiteY20" fmla="*/ 5392 h 1070884"/>
                <a:gd name="connsiteX21" fmla="*/ 1425250 w 1574276"/>
                <a:gd name="connsiteY21" fmla="*/ 0 h 1070884"/>
                <a:gd name="connsiteX0" fmla="*/ 1425250 w 1574276"/>
                <a:gd name="connsiteY0" fmla="*/ 0 h 1039446"/>
                <a:gd name="connsiteX1" fmla="*/ 1446220 w 1574276"/>
                <a:gd name="connsiteY1" fmla="*/ 8268 h 1039446"/>
                <a:gd name="connsiteX2" fmla="*/ 1500862 w 1574276"/>
                <a:gd name="connsiteY2" fmla="*/ 77290 h 1039446"/>
                <a:gd name="connsiteX3" fmla="*/ 1505655 w 1574276"/>
                <a:gd name="connsiteY3" fmla="*/ 647198 h 1039446"/>
                <a:gd name="connsiteX4" fmla="*/ 1166299 w 1574276"/>
                <a:gd name="connsiteY4" fmla="*/ 969778 h 1039446"/>
                <a:gd name="connsiteX5" fmla="*/ 929037 w 1574276"/>
                <a:gd name="connsiteY5" fmla="*/ 1021544 h 1039446"/>
                <a:gd name="connsiteX6" fmla="*/ 797750 w 1574276"/>
                <a:gd name="connsiteY6" fmla="*/ 1032059 h 1039446"/>
                <a:gd name="connsiteX7" fmla="*/ 13542 w 1574276"/>
                <a:gd name="connsiteY7" fmla="*/ 491899 h 1039446"/>
                <a:gd name="connsiteX8" fmla="*/ 31756 w 1574276"/>
                <a:gd name="connsiteY8" fmla="*/ 153501 h 1039446"/>
                <a:gd name="connsiteX9" fmla="*/ 73936 w 1574276"/>
                <a:gd name="connsiteY9" fmla="*/ 95983 h 1039446"/>
                <a:gd name="connsiteX10" fmla="*/ 151585 w 1574276"/>
                <a:gd name="connsiteY10" fmla="*/ 127139 h 1039446"/>
                <a:gd name="connsiteX11" fmla="*/ 151585 w 1574276"/>
                <a:gd name="connsiteY11" fmla="*/ 173633 h 1039446"/>
                <a:gd name="connsiteX12" fmla="*/ 124264 w 1574276"/>
                <a:gd name="connsiteY12" fmla="*/ 281479 h 1039446"/>
                <a:gd name="connsiteX13" fmla="*/ 238342 w 1574276"/>
                <a:gd name="connsiteY13" fmla="*/ 713343 h 1039446"/>
                <a:gd name="connsiteX14" fmla="*/ 612209 w 1574276"/>
                <a:gd name="connsiteY14" fmla="*/ 918970 h 1039446"/>
                <a:gd name="connsiteX15" fmla="*/ 1174927 w 1574276"/>
                <a:gd name="connsiteY15" fmla="*/ 839404 h 1039446"/>
                <a:gd name="connsiteX16" fmla="*/ 1440468 w 1574276"/>
                <a:gd name="connsiteY16" fmla="*/ 476561 h 1039446"/>
                <a:gd name="connsiteX17" fmla="*/ 1385826 w 1574276"/>
                <a:gd name="connsiteY17" fmla="*/ 113718 h 1039446"/>
                <a:gd name="connsiteX18" fmla="*/ 1371926 w 1574276"/>
                <a:gd name="connsiteY18" fmla="*/ 89273 h 1039446"/>
                <a:gd name="connsiteX19" fmla="*/ 1372405 w 1574276"/>
                <a:gd name="connsiteY19" fmla="*/ 35589 h 1039446"/>
                <a:gd name="connsiteX20" fmla="*/ 1403561 w 1574276"/>
                <a:gd name="connsiteY20" fmla="*/ 5392 h 1039446"/>
                <a:gd name="connsiteX21" fmla="*/ 1425250 w 1574276"/>
                <a:gd name="connsiteY21" fmla="*/ 0 h 1039446"/>
                <a:gd name="connsiteX0" fmla="*/ 1425250 w 1574276"/>
                <a:gd name="connsiteY0" fmla="*/ 0 h 1032286"/>
                <a:gd name="connsiteX1" fmla="*/ 1446220 w 1574276"/>
                <a:gd name="connsiteY1" fmla="*/ 8268 h 1032286"/>
                <a:gd name="connsiteX2" fmla="*/ 1500862 w 1574276"/>
                <a:gd name="connsiteY2" fmla="*/ 77290 h 1032286"/>
                <a:gd name="connsiteX3" fmla="*/ 1505655 w 1574276"/>
                <a:gd name="connsiteY3" fmla="*/ 647198 h 1032286"/>
                <a:gd name="connsiteX4" fmla="*/ 1166299 w 1574276"/>
                <a:gd name="connsiteY4" fmla="*/ 969778 h 1032286"/>
                <a:gd name="connsiteX5" fmla="*/ 929037 w 1574276"/>
                <a:gd name="connsiteY5" fmla="*/ 1021544 h 1032286"/>
                <a:gd name="connsiteX6" fmla="*/ 797750 w 1574276"/>
                <a:gd name="connsiteY6" fmla="*/ 1032059 h 1032286"/>
                <a:gd name="connsiteX7" fmla="*/ 13542 w 1574276"/>
                <a:gd name="connsiteY7" fmla="*/ 491899 h 1032286"/>
                <a:gd name="connsiteX8" fmla="*/ 31756 w 1574276"/>
                <a:gd name="connsiteY8" fmla="*/ 153501 h 1032286"/>
                <a:gd name="connsiteX9" fmla="*/ 73936 w 1574276"/>
                <a:gd name="connsiteY9" fmla="*/ 95983 h 1032286"/>
                <a:gd name="connsiteX10" fmla="*/ 151585 w 1574276"/>
                <a:gd name="connsiteY10" fmla="*/ 127139 h 1032286"/>
                <a:gd name="connsiteX11" fmla="*/ 151585 w 1574276"/>
                <a:gd name="connsiteY11" fmla="*/ 173633 h 1032286"/>
                <a:gd name="connsiteX12" fmla="*/ 124264 w 1574276"/>
                <a:gd name="connsiteY12" fmla="*/ 281479 h 1032286"/>
                <a:gd name="connsiteX13" fmla="*/ 238342 w 1574276"/>
                <a:gd name="connsiteY13" fmla="*/ 713343 h 1032286"/>
                <a:gd name="connsiteX14" fmla="*/ 612209 w 1574276"/>
                <a:gd name="connsiteY14" fmla="*/ 918970 h 1032286"/>
                <a:gd name="connsiteX15" fmla="*/ 1174927 w 1574276"/>
                <a:gd name="connsiteY15" fmla="*/ 839404 h 1032286"/>
                <a:gd name="connsiteX16" fmla="*/ 1440468 w 1574276"/>
                <a:gd name="connsiteY16" fmla="*/ 476561 h 1032286"/>
                <a:gd name="connsiteX17" fmla="*/ 1385826 w 1574276"/>
                <a:gd name="connsiteY17" fmla="*/ 113718 h 1032286"/>
                <a:gd name="connsiteX18" fmla="*/ 1371926 w 1574276"/>
                <a:gd name="connsiteY18" fmla="*/ 89273 h 1032286"/>
                <a:gd name="connsiteX19" fmla="*/ 1372405 w 1574276"/>
                <a:gd name="connsiteY19" fmla="*/ 35589 h 1032286"/>
                <a:gd name="connsiteX20" fmla="*/ 1403561 w 1574276"/>
                <a:gd name="connsiteY20" fmla="*/ 5392 h 1032286"/>
                <a:gd name="connsiteX21" fmla="*/ 1425250 w 1574276"/>
                <a:gd name="connsiteY21" fmla="*/ 0 h 1032286"/>
                <a:gd name="connsiteX0" fmla="*/ 1425250 w 1574276"/>
                <a:gd name="connsiteY0" fmla="*/ 0 h 1032456"/>
                <a:gd name="connsiteX1" fmla="*/ 1446220 w 1574276"/>
                <a:gd name="connsiteY1" fmla="*/ 8268 h 1032456"/>
                <a:gd name="connsiteX2" fmla="*/ 1500862 w 1574276"/>
                <a:gd name="connsiteY2" fmla="*/ 77290 h 1032456"/>
                <a:gd name="connsiteX3" fmla="*/ 1505655 w 1574276"/>
                <a:gd name="connsiteY3" fmla="*/ 647198 h 1032456"/>
                <a:gd name="connsiteX4" fmla="*/ 1166299 w 1574276"/>
                <a:gd name="connsiteY4" fmla="*/ 969778 h 1032456"/>
                <a:gd name="connsiteX5" fmla="*/ 929037 w 1574276"/>
                <a:gd name="connsiteY5" fmla="*/ 1021544 h 1032456"/>
                <a:gd name="connsiteX6" fmla="*/ 797750 w 1574276"/>
                <a:gd name="connsiteY6" fmla="*/ 1032059 h 1032456"/>
                <a:gd name="connsiteX7" fmla="*/ 13542 w 1574276"/>
                <a:gd name="connsiteY7" fmla="*/ 491899 h 1032456"/>
                <a:gd name="connsiteX8" fmla="*/ 31756 w 1574276"/>
                <a:gd name="connsiteY8" fmla="*/ 153501 h 1032456"/>
                <a:gd name="connsiteX9" fmla="*/ 73936 w 1574276"/>
                <a:gd name="connsiteY9" fmla="*/ 95983 h 1032456"/>
                <a:gd name="connsiteX10" fmla="*/ 151585 w 1574276"/>
                <a:gd name="connsiteY10" fmla="*/ 127139 h 1032456"/>
                <a:gd name="connsiteX11" fmla="*/ 151585 w 1574276"/>
                <a:gd name="connsiteY11" fmla="*/ 173633 h 1032456"/>
                <a:gd name="connsiteX12" fmla="*/ 124264 w 1574276"/>
                <a:gd name="connsiteY12" fmla="*/ 281479 h 1032456"/>
                <a:gd name="connsiteX13" fmla="*/ 238342 w 1574276"/>
                <a:gd name="connsiteY13" fmla="*/ 713343 h 1032456"/>
                <a:gd name="connsiteX14" fmla="*/ 612209 w 1574276"/>
                <a:gd name="connsiteY14" fmla="*/ 918970 h 1032456"/>
                <a:gd name="connsiteX15" fmla="*/ 1174927 w 1574276"/>
                <a:gd name="connsiteY15" fmla="*/ 839404 h 1032456"/>
                <a:gd name="connsiteX16" fmla="*/ 1440468 w 1574276"/>
                <a:gd name="connsiteY16" fmla="*/ 476561 h 1032456"/>
                <a:gd name="connsiteX17" fmla="*/ 1385826 w 1574276"/>
                <a:gd name="connsiteY17" fmla="*/ 113718 h 1032456"/>
                <a:gd name="connsiteX18" fmla="*/ 1371926 w 1574276"/>
                <a:gd name="connsiteY18" fmla="*/ 89273 h 1032456"/>
                <a:gd name="connsiteX19" fmla="*/ 1372405 w 1574276"/>
                <a:gd name="connsiteY19" fmla="*/ 35589 h 1032456"/>
                <a:gd name="connsiteX20" fmla="*/ 1403561 w 1574276"/>
                <a:gd name="connsiteY20" fmla="*/ 5392 h 1032456"/>
                <a:gd name="connsiteX21" fmla="*/ 1425250 w 1574276"/>
                <a:gd name="connsiteY21" fmla="*/ 0 h 1032456"/>
                <a:gd name="connsiteX0" fmla="*/ 1425250 w 1574276"/>
                <a:gd name="connsiteY0" fmla="*/ 0 h 1032095"/>
                <a:gd name="connsiteX1" fmla="*/ 1446220 w 1574276"/>
                <a:gd name="connsiteY1" fmla="*/ 8268 h 1032095"/>
                <a:gd name="connsiteX2" fmla="*/ 1500862 w 1574276"/>
                <a:gd name="connsiteY2" fmla="*/ 77290 h 1032095"/>
                <a:gd name="connsiteX3" fmla="*/ 1505655 w 1574276"/>
                <a:gd name="connsiteY3" fmla="*/ 647198 h 1032095"/>
                <a:gd name="connsiteX4" fmla="*/ 1166299 w 1574276"/>
                <a:gd name="connsiteY4" fmla="*/ 969778 h 1032095"/>
                <a:gd name="connsiteX5" fmla="*/ 929037 w 1574276"/>
                <a:gd name="connsiteY5" fmla="*/ 1021544 h 1032095"/>
                <a:gd name="connsiteX6" fmla="*/ 797750 w 1574276"/>
                <a:gd name="connsiteY6" fmla="*/ 1032059 h 1032095"/>
                <a:gd name="connsiteX7" fmla="*/ 13542 w 1574276"/>
                <a:gd name="connsiteY7" fmla="*/ 491899 h 1032095"/>
                <a:gd name="connsiteX8" fmla="*/ 31756 w 1574276"/>
                <a:gd name="connsiteY8" fmla="*/ 153501 h 1032095"/>
                <a:gd name="connsiteX9" fmla="*/ 73936 w 1574276"/>
                <a:gd name="connsiteY9" fmla="*/ 95983 h 1032095"/>
                <a:gd name="connsiteX10" fmla="*/ 151585 w 1574276"/>
                <a:gd name="connsiteY10" fmla="*/ 127139 h 1032095"/>
                <a:gd name="connsiteX11" fmla="*/ 151585 w 1574276"/>
                <a:gd name="connsiteY11" fmla="*/ 173633 h 1032095"/>
                <a:gd name="connsiteX12" fmla="*/ 124264 w 1574276"/>
                <a:gd name="connsiteY12" fmla="*/ 281479 h 1032095"/>
                <a:gd name="connsiteX13" fmla="*/ 238342 w 1574276"/>
                <a:gd name="connsiteY13" fmla="*/ 713343 h 1032095"/>
                <a:gd name="connsiteX14" fmla="*/ 612209 w 1574276"/>
                <a:gd name="connsiteY14" fmla="*/ 918970 h 1032095"/>
                <a:gd name="connsiteX15" fmla="*/ 1174927 w 1574276"/>
                <a:gd name="connsiteY15" fmla="*/ 839404 h 1032095"/>
                <a:gd name="connsiteX16" fmla="*/ 1440468 w 1574276"/>
                <a:gd name="connsiteY16" fmla="*/ 476561 h 1032095"/>
                <a:gd name="connsiteX17" fmla="*/ 1385826 w 1574276"/>
                <a:gd name="connsiteY17" fmla="*/ 113718 h 1032095"/>
                <a:gd name="connsiteX18" fmla="*/ 1371926 w 1574276"/>
                <a:gd name="connsiteY18" fmla="*/ 89273 h 1032095"/>
                <a:gd name="connsiteX19" fmla="*/ 1372405 w 1574276"/>
                <a:gd name="connsiteY19" fmla="*/ 35589 h 1032095"/>
                <a:gd name="connsiteX20" fmla="*/ 1403561 w 1574276"/>
                <a:gd name="connsiteY20" fmla="*/ 5392 h 1032095"/>
                <a:gd name="connsiteX21" fmla="*/ 1425250 w 1574276"/>
                <a:gd name="connsiteY21" fmla="*/ 0 h 1032095"/>
                <a:gd name="connsiteX0" fmla="*/ 1425250 w 1574276"/>
                <a:gd name="connsiteY0" fmla="*/ 0 h 1034834"/>
                <a:gd name="connsiteX1" fmla="*/ 1446220 w 1574276"/>
                <a:gd name="connsiteY1" fmla="*/ 8268 h 1034834"/>
                <a:gd name="connsiteX2" fmla="*/ 1500862 w 1574276"/>
                <a:gd name="connsiteY2" fmla="*/ 77290 h 1034834"/>
                <a:gd name="connsiteX3" fmla="*/ 1505655 w 1574276"/>
                <a:gd name="connsiteY3" fmla="*/ 647198 h 1034834"/>
                <a:gd name="connsiteX4" fmla="*/ 1166299 w 1574276"/>
                <a:gd name="connsiteY4" fmla="*/ 969778 h 1034834"/>
                <a:gd name="connsiteX5" fmla="*/ 929037 w 1574276"/>
                <a:gd name="connsiteY5" fmla="*/ 1021544 h 1034834"/>
                <a:gd name="connsiteX6" fmla="*/ 797750 w 1574276"/>
                <a:gd name="connsiteY6" fmla="*/ 1032059 h 1034834"/>
                <a:gd name="connsiteX7" fmla="*/ 13542 w 1574276"/>
                <a:gd name="connsiteY7" fmla="*/ 491899 h 1034834"/>
                <a:gd name="connsiteX8" fmla="*/ 31756 w 1574276"/>
                <a:gd name="connsiteY8" fmla="*/ 153501 h 1034834"/>
                <a:gd name="connsiteX9" fmla="*/ 73936 w 1574276"/>
                <a:gd name="connsiteY9" fmla="*/ 95983 h 1034834"/>
                <a:gd name="connsiteX10" fmla="*/ 151585 w 1574276"/>
                <a:gd name="connsiteY10" fmla="*/ 127139 h 1034834"/>
                <a:gd name="connsiteX11" fmla="*/ 151585 w 1574276"/>
                <a:gd name="connsiteY11" fmla="*/ 173633 h 1034834"/>
                <a:gd name="connsiteX12" fmla="*/ 124264 w 1574276"/>
                <a:gd name="connsiteY12" fmla="*/ 281479 h 1034834"/>
                <a:gd name="connsiteX13" fmla="*/ 238342 w 1574276"/>
                <a:gd name="connsiteY13" fmla="*/ 713343 h 1034834"/>
                <a:gd name="connsiteX14" fmla="*/ 612209 w 1574276"/>
                <a:gd name="connsiteY14" fmla="*/ 918970 h 1034834"/>
                <a:gd name="connsiteX15" fmla="*/ 1174927 w 1574276"/>
                <a:gd name="connsiteY15" fmla="*/ 839404 h 1034834"/>
                <a:gd name="connsiteX16" fmla="*/ 1440468 w 1574276"/>
                <a:gd name="connsiteY16" fmla="*/ 476561 h 1034834"/>
                <a:gd name="connsiteX17" fmla="*/ 1385826 w 1574276"/>
                <a:gd name="connsiteY17" fmla="*/ 113718 h 1034834"/>
                <a:gd name="connsiteX18" fmla="*/ 1371926 w 1574276"/>
                <a:gd name="connsiteY18" fmla="*/ 89273 h 1034834"/>
                <a:gd name="connsiteX19" fmla="*/ 1372405 w 1574276"/>
                <a:gd name="connsiteY19" fmla="*/ 35589 h 1034834"/>
                <a:gd name="connsiteX20" fmla="*/ 1403561 w 1574276"/>
                <a:gd name="connsiteY20" fmla="*/ 5392 h 1034834"/>
                <a:gd name="connsiteX21" fmla="*/ 1425250 w 1574276"/>
                <a:gd name="connsiteY21" fmla="*/ 0 h 1034834"/>
                <a:gd name="connsiteX0" fmla="*/ 1425250 w 1574276"/>
                <a:gd name="connsiteY0" fmla="*/ 0 h 1033354"/>
                <a:gd name="connsiteX1" fmla="*/ 1446220 w 1574276"/>
                <a:gd name="connsiteY1" fmla="*/ 8268 h 1033354"/>
                <a:gd name="connsiteX2" fmla="*/ 1500862 w 1574276"/>
                <a:gd name="connsiteY2" fmla="*/ 77290 h 1033354"/>
                <a:gd name="connsiteX3" fmla="*/ 1505655 w 1574276"/>
                <a:gd name="connsiteY3" fmla="*/ 647198 h 1033354"/>
                <a:gd name="connsiteX4" fmla="*/ 1166299 w 1574276"/>
                <a:gd name="connsiteY4" fmla="*/ 969778 h 1033354"/>
                <a:gd name="connsiteX5" fmla="*/ 929037 w 1574276"/>
                <a:gd name="connsiteY5" fmla="*/ 1021544 h 1033354"/>
                <a:gd name="connsiteX6" fmla="*/ 797750 w 1574276"/>
                <a:gd name="connsiteY6" fmla="*/ 1032059 h 1033354"/>
                <a:gd name="connsiteX7" fmla="*/ 13542 w 1574276"/>
                <a:gd name="connsiteY7" fmla="*/ 491899 h 1033354"/>
                <a:gd name="connsiteX8" fmla="*/ 31756 w 1574276"/>
                <a:gd name="connsiteY8" fmla="*/ 153501 h 1033354"/>
                <a:gd name="connsiteX9" fmla="*/ 73936 w 1574276"/>
                <a:gd name="connsiteY9" fmla="*/ 95983 h 1033354"/>
                <a:gd name="connsiteX10" fmla="*/ 151585 w 1574276"/>
                <a:gd name="connsiteY10" fmla="*/ 127139 h 1033354"/>
                <a:gd name="connsiteX11" fmla="*/ 151585 w 1574276"/>
                <a:gd name="connsiteY11" fmla="*/ 173633 h 1033354"/>
                <a:gd name="connsiteX12" fmla="*/ 124264 w 1574276"/>
                <a:gd name="connsiteY12" fmla="*/ 281479 h 1033354"/>
                <a:gd name="connsiteX13" fmla="*/ 238342 w 1574276"/>
                <a:gd name="connsiteY13" fmla="*/ 713343 h 1033354"/>
                <a:gd name="connsiteX14" fmla="*/ 612209 w 1574276"/>
                <a:gd name="connsiteY14" fmla="*/ 918970 h 1033354"/>
                <a:gd name="connsiteX15" fmla="*/ 1174927 w 1574276"/>
                <a:gd name="connsiteY15" fmla="*/ 839404 h 1033354"/>
                <a:gd name="connsiteX16" fmla="*/ 1440468 w 1574276"/>
                <a:gd name="connsiteY16" fmla="*/ 476561 h 1033354"/>
                <a:gd name="connsiteX17" fmla="*/ 1385826 w 1574276"/>
                <a:gd name="connsiteY17" fmla="*/ 113718 h 1033354"/>
                <a:gd name="connsiteX18" fmla="*/ 1371926 w 1574276"/>
                <a:gd name="connsiteY18" fmla="*/ 89273 h 1033354"/>
                <a:gd name="connsiteX19" fmla="*/ 1372405 w 1574276"/>
                <a:gd name="connsiteY19" fmla="*/ 35589 h 1033354"/>
                <a:gd name="connsiteX20" fmla="*/ 1403561 w 1574276"/>
                <a:gd name="connsiteY20" fmla="*/ 5392 h 1033354"/>
                <a:gd name="connsiteX21" fmla="*/ 1425250 w 1574276"/>
                <a:gd name="connsiteY21" fmla="*/ 0 h 1033354"/>
                <a:gd name="connsiteX0" fmla="*/ 1425250 w 1574276"/>
                <a:gd name="connsiteY0" fmla="*/ 0 h 1033354"/>
                <a:gd name="connsiteX1" fmla="*/ 1446220 w 1574276"/>
                <a:gd name="connsiteY1" fmla="*/ 8268 h 1033354"/>
                <a:gd name="connsiteX2" fmla="*/ 1500862 w 1574276"/>
                <a:gd name="connsiteY2" fmla="*/ 77290 h 1033354"/>
                <a:gd name="connsiteX3" fmla="*/ 1505655 w 1574276"/>
                <a:gd name="connsiteY3" fmla="*/ 647198 h 1033354"/>
                <a:gd name="connsiteX4" fmla="*/ 1166299 w 1574276"/>
                <a:gd name="connsiteY4" fmla="*/ 969778 h 1033354"/>
                <a:gd name="connsiteX5" fmla="*/ 929037 w 1574276"/>
                <a:gd name="connsiteY5" fmla="*/ 1021544 h 1033354"/>
                <a:gd name="connsiteX6" fmla="*/ 797750 w 1574276"/>
                <a:gd name="connsiteY6" fmla="*/ 1032059 h 1033354"/>
                <a:gd name="connsiteX7" fmla="*/ 13542 w 1574276"/>
                <a:gd name="connsiteY7" fmla="*/ 491899 h 1033354"/>
                <a:gd name="connsiteX8" fmla="*/ 31756 w 1574276"/>
                <a:gd name="connsiteY8" fmla="*/ 153501 h 1033354"/>
                <a:gd name="connsiteX9" fmla="*/ 73936 w 1574276"/>
                <a:gd name="connsiteY9" fmla="*/ 95983 h 1033354"/>
                <a:gd name="connsiteX10" fmla="*/ 151585 w 1574276"/>
                <a:gd name="connsiteY10" fmla="*/ 127139 h 1033354"/>
                <a:gd name="connsiteX11" fmla="*/ 151585 w 1574276"/>
                <a:gd name="connsiteY11" fmla="*/ 173633 h 1033354"/>
                <a:gd name="connsiteX12" fmla="*/ 124264 w 1574276"/>
                <a:gd name="connsiteY12" fmla="*/ 281479 h 1033354"/>
                <a:gd name="connsiteX13" fmla="*/ 238342 w 1574276"/>
                <a:gd name="connsiteY13" fmla="*/ 713343 h 1033354"/>
                <a:gd name="connsiteX14" fmla="*/ 612209 w 1574276"/>
                <a:gd name="connsiteY14" fmla="*/ 918970 h 1033354"/>
                <a:gd name="connsiteX15" fmla="*/ 1174927 w 1574276"/>
                <a:gd name="connsiteY15" fmla="*/ 839404 h 1033354"/>
                <a:gd name="connsiteX16" fmla="*/ 1440468 w 1574276"/>
                <a:gd name="connsiteY16" fmla="*/ 476561 h 1033354"/>
                <a:gd name="connsiteX17" fmla="*/ 1385826 w 1574276"/>
                <a:gd name="connsiteY17" fmla="*/ 113718 h 1033354"/>
                <a:gd name="connsiteX18" fmla="*/ 1371926 w 1574276"/>
                <a:gd name="connsiteY18" fmla="*/ 89273 h 1033354"/>
                <a:gd name="connsiteX19" fmla="*/ 1372405 w 1574276"/>
                <a:gd name="connsiteY19" fmla="*/ 35589 h 1033354"/>
                <a:gd name="connsiteX20" fmla="*/ 1403561 w 1574276"/>
                <a:gd name="connsiteY20" fmla="*/ 5392 h 1033354"/>
                <a:gd name="connsiteX21" fmla="*/ 1425250 w 1574276"/>
                <a:gd name="connsiteY21" fmla="*/ 0 h 1033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74276" h="1033354">
                  <a:moveTo>
                    <a:pt x="1425250" y="0"/>
                  </a:moveTo>
                  <a:cubicBezTo>
                    <a:pt x="1432440" y="0"/>
                    <a:pt x="1439510" y="2277"/>
                    <a:pt x="1446220" y="8268"/>
                  </a:cubicBezTo>
                  <a:cubicBezTo>
                    <a:pt x="1476417" y="21689"/>
                    <a:pt x="1487441" y="50927"/>
                    <a:pt x="1500862" y="77290"/>
                  </a:cubicBezTo>
                  <a:cubicBezTo>
                    <a:pt x="1597205" y="266141"/>
                    <a:pt x="1598643" y="456909"/>
                    <a:pt x="1505655" y="647198"/>
                  </a:cubicBezTo>
                  <a:cubicBezTo>
                    <a:pt x="1433279" y="795786"/>
                    <a:pt x="1317284" y="900277"/>
                    <a:pt x="1166299" y="969778"/>
                  </a:cubicBezTo>
                  <a:cubicBezTo>
                    <a:pt x="1080981" y="1003330"/>
                    <a:pt x="999987" y="1013545"/>
                    <a:pt x="929037" y="1021544"/>
                  </a:cubicBezTo>
                  <a:cubicBezTo>
                    <a:pt x="858087" y="1029543"/>
                    <a:pt x="854856" y="1029686"/>
                    <a:pt x="797750" y="1032059"/>
                  </a:cubicBezTo>
                  <a:cubicBezTo>
                    <a:pt x="371206" y="1049784"/>
                    <a:pt x="87357" y="886377"/>
                    <a:pt x="13542" y="491899"/>
                  </a:cubicBezTo>
                  <a:cubicBezTo>
                    <a:pt x="-8027" y="377342"/>
                    <a:pt x="-5151" y="264703"/>
                    <a:pt x="31756" y="153501"/>
                  </a:cubicBezTo>
                  <a:cubicBezTo>
                    <a:pt x="39425" y="130015"/>
                    <a:pt x="47573" y="106049"/>
                    <a:pt x="73936" y="95983"/>
                  </a:cubicBezTo>
                  <a:cubicBezTo>
                    <a:pt x="110843" y="81124"/>
                    <a:pt x="131454" y="89273"/>
                    <a:pt x="151585" y="127139"/>
                  </a:cubicBezTo>
                  <a:cubicBezTo>
                    <a:pt x="158775" y="142477"/>
                    <a:pt x="157337" y="157815"/>
                    <a:pt x="151585" y="173633"/>
                  </a:cubicBezTo>
                  <a:cubicBezTo>
                    <a:pt x="139123" y="208623"/>
                    <a:pt x="128578" y="244092"/>
                    <a:pt x="124264" y="281479"/>
                  </a:cubicBezTo>
                  <a:cubicBezTo>
                    <a:pt x="103654" y="441091"/>
                    <a:pt x="139123" y="586324"/>
                    <a:pt x="238342" y="713343"/>
                  </a:cubicBezTo>
                  <a:cubicBezTo>
                    <a:pt x="332767" y="834611"/>
                    <a:pt x="460745" y="899318"/>
                    <a:pt x="612209" y="918970"/>
                  </a:cubicBezTo>
                  <a:cubicBezTo>
                    <a:pt x="687941" y="928557"/>
                    <a:pt x="1002373" y="925681"/>
                    <a:pt x="1174927" y="839404"/>
                  </a:cubicBezTo>
                  <a:cubicBezTo>
                    <a:pt x="1303863" y="754085"/>
                    <a:pt x="1405478" y="630422"/>
                    <a:pt x="1440468" y="476561"/>
                  </a:cubicBezTo>
                  <a:cubicBezTo>
                    <a:pt x="1469707" y="349062"/>
                    <a:pt x="1451013" y="227316"/>
                    <a:pt x="1385826" y="113718"/>
                  </a:cubicBezTo>
                  <a:cubicBezTo>
                    <a:pt x="1381033" y="105570"/>
                    <a:pt x="1376240" y="97421"/>
                    <a:pt x="1371926" y="89273"/>
                  </a:cubicBezTo>
                  <a:cubicBezTo>
                    <a:pt x="1362819" y="71059"/>
                    <a:pt x="1361860" y="53324"/>
                    <a:pt x="1372405" y="35589"/>
                  </a:cubicBezTo>
                  <a:cubicBezTo>
                    <a:pt x="1381033" y="23606"/>
                    <a:pt x="1389661" y="11623"/>
                    <a:pt x="1403561" y="5392"/>
                  </a:cubicBezTo>
                  <a:cubicBezTo>
                    <a:pt x="1410751" y="2277"/>
                    <a:pt x="1418060" y="0"/>
                    <a:pt x="1425250" y="0"/>
                  </a:cubicBezTo>
                  <a:close/>
                </a:path>
              </a:pathLst>
            </a:custGeom>
            <a:solidFill>
              <a:schemeClr val="accent3"/>
            </a:solidFill>
            <a:ln w="478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83" name="Freeform: Shape 7">
              <a:extLst>
                <a:ext uri="{FF2B5EF4-FFF2-40B4-BE49-F238E27FC236}">
                  <a16:creationId xmlns:a16="http://schemas.microsoft.com/office/drawing/2014/main" id="{E25C1F82-CFB5-4B98-917A-00B480D1B0AC}"/>
                </a:ext>
              </a:extLst>
            </p:cNvPr>
            <p:cNvSpPr/>
            <p:nvPr/>
          </p:nvSpPr>
          <p:spPr>
            <a:xfrm>
              <a:off x="1217010" y="833820"/>
              <a:ext cx="790873" cy="920288"/>
            </a:xfrm>
            <a:custGeom>
              <a:avLst/>
              <a:gdLst>
                <a:gd name="connsiteX0" fmla="*/ 792790 w 790872"/>
                <a:gd name="connsiteY0" fmla="*/ 894885 h 920288"/>
                <a:gd name="connsiteX1" fmla="*/ 722331 w 790872"/>
                <a:gd name="connsiteY1" fmla="*/ 923644 h 920288"/>
                <a:gd name="connsiteX2" fmla="*/ 707951 w 790872"/>
                <a:gd name="connsiteY2" fmla="*/ 904471 h 920288"/>
                <a:gd name="connsiteX3" fmla="*/ 583329 w 790872"/>
                <a:gd name="connsiteY3" fmla="*/ 645161 h 920288"/>
                <a:gd name="connsiteX4" fmla="*/ 425154 w 790872"/>
                <a:gd name="connsiteY4" fmla="*/ 363322 h 920288"/>
                <a:gd name="connsiteX5" fmla="*/ 307721 w 790872"/>
                <a:gd name="connsiteY5" fmla="*/ 220006 h 920288"/>
                <a:gd name="connsiteX6" fmla="*/ 15817 w 790872"/>
                <a:gd name="connsiteY6" fmla="*/ 65187 h 920288"/>
                <a:gd name="connsiteX7" fmla="*/ 0 w 790872"/>
                <a:gd name="connsiteY7" fmla="*/ 58956 h 920288"/>
                <a:gd name="connsiteX8" fmla="*/ 46973 w 790872"/>
                <a:gd name="connsiteY8" fmla="*/ 38345 h 920288"/>
                <a:gd name="connsiteX9" fmla="*/ 70939 w 790872"/>
                <a:gd name="connsiteY9" fmla="*/ 10066 h 920288"/>
                <a:gd name="connsiteX10" fmla="*/ 78129 w 790872"/>
                <a:gd name="connsiteY10" fmla="*/ 0 h 920288"/>
                <a:gd name="connsiteX11" fmla="*/ 79087 w 790872"/>
                <a:gd name="connsiteY11" fmla="*/ 33552 h 920288"/>
                <a:gd name="connsiteX12" fmla="*/ 107846 w 790872"/>
                <a:gd name="connsiteY12" fmla="*/ 63749 h 920288"/>
                <a:gd name="connsiteX13" fmla="*/ 234386 w 790872"/>
                <a:gd name="connsiteY13" fmla="*/ 57039 h 920288"/>
                <a:gd name="connsiteX14" fmla="*/ 249724 w 790872"/>
                <a:gd name="connsiteY14" fmla="*/ 72377 h 920288"/>
                <a:gd name="connsiteX15" fmla="*/ 464458 w 790872"/>
                <a:gd name="connsiteY15" fmla="*/ 278962 h 920288"/>
                <a:gd name="connsiteX16" fmla="*/ 621674 w 790872"/>
                <a:gd name="connsiteY16" fmla="*/ 544504 h 920288"/>
                <a:gd name="connsiteX17" fmla="*/ 784162 w 790872"/>
                <a:gd name="connsiteY17" fmla="*/ 869481 h 920288"/>
                <a:gd name="connsiteX18" fmla="*/ 792790 w 790872"/>
                <a:gd name="connsiteY18" fmla="*/ 894885 h 920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90872" h="920288">
                  <a:moveTo>
                    <a:pt x="792790" y="894885"/>
                  </a:moveTo>
                  <a:cubicBezTo>
                    <a:pt x="760676" y="883860"/>
                    <a:pt x="739586" y="898240"/>
                    <a:pt x="722331" y="923644"/>
                  </a:cubicBezTo>
                  <a:cubicBezTo>
                    <a:pt x="713224" y="920768"/>
                    <a:pt x="711306" y="911661"/>
                    <a:pt x="707951" y="904471"/>
                  </a:cubicBezTo>
                  <a:cubicBezTo>
                    <a:pt x="668647" y="816756"/>
                    <a:pt x="626946" y="730479"/>
                    <a:pt x="583329" y="645161"/>
                  </a:cubicBezTo>
                  <a:cubicBezTo>
                    <a:pt x="533959" y="549297"/>
                    <a:pt x="485548" y="452954"/>
                    <a:pt x="425154" y="363322"/>
                  </a:cubicBezTo>
                  <a:cubicBezTo>
                    <a:pt x="390164" y="312035"/>
                    <a:pt x="352777" y="262666"/>
                    <a:pt x="307721" y="220006"/>
                  </a:cubicBezTo>
                  <a:cubicBezTo>
                    <a:pt x="224800" y="141398"/>
                    <a:pt x="130374" y="84360"/>
                    <a:pt x="15817" y="65187"/>
                  </a:cubicBezTo>
                  <a:cubicBezTo>
                    <a:pt x="10066" y="64228"/>
                    <a:pt x="3835" y="65187"/>
                    <a:pt x="0" y="58956"/>
                  </a:cubicBezTo>
                  <a:cubicBezTo>
                    <a:pt x="12942" y="45535"/>
                    <a:pt x="30676" y="43139"/>
                    <a:pt x="46973" y="38345"/>
                  </a:cubicBezTo>
                  <a:cubicBezTo>
                    <a:pt x="61832" y="33552"/>
                    <a:pt x="72856" y="28280"/>
                    <a:pt x="70939" y="10066"/>
                  </a:cubicBezTo>
                  <a:cubicBezTo>
                    <a:pt x="70460" y="6231"/>
                    <a:pt x="71418" y="479"/>
                    <a:pt x="78129" y="0"/>
                  </a:cubicBezTo>
                  <a:cubicBezTo>
                    <a:pt x="79087" y="11024"/>
                    <a:pt x="80046" y="22049"/>
                    <a:pt x="79087" y="33552"/>
                  </a:cubicBezTo>
                  <a:cubicBezTo>
                    <a:pt x="77170" y="57518"/>
                    <a:pt x="83880" y="64708"/>
                    <a:pt x="107846" y="63749"/>
                  </a:cubicBezTo>
                  <a:cubicBezTo>
                    <a:pt x="150026" y="61832"/>
                    <a:pt x="192206" y="59435"/>
                    <a:pt x="234386" y="57039"/>
                  </a:cubicBezTo>
                  <a:cubicBezTo>
                    <a:pt x="233907" y="67104"/>
                    <a:pt x="243972" y="68542"/>
                    <a:pt x="249724" y="72377"/>
                  </a:cubicBezTo>
                  <a:cubicBezTo>
                    <a:pt x="335042" y="127498"/>
                    <a:pt x="404064" y="198437"/>
                    <a:pt x="464458" y="278962"/>
                  </a:cubicBezTo>
                  <a:cubicBezTo>
                    <a:pt x="526290" y="361884"/>
                    <a:pt x="573742" y="453434"/>
                    <a:pt x="621674" y="544504"/>
                  </a:cubicBezTo>
                  <a:cubicBezTo>
                    <a:pt x="677754" y="651871"/>
                    <a:pt x="731437" y="760676"/>
                    <a:pt x="784162" y="869481"/>
                  </a:cubicBezTo>
                  <a:cubicBezTo>
                    <a:pt x="787518" y="878108"/>
                    <a:pt x="793269" y="885778"/>
                    <a:pt x="792790" y="89488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84" name="Freeform: Shape 8">
              <a:extLst>
                <a:ext uri="{FF2B5EF4-FFF2-40B4-BE49-F238E27FC236}">
                  <a16:creationId xmlns:a16="http://schemas.microsoft.com/office/drawing/2014/main" id="{45E9120D-E072-473B-BA3F-61C8EB922DF5}"/>
                </a:ext>
              </a:extLst>
            </p:cNvPr>
            <p:cNvSpPr/>
            <p:nvPr/>
          </p:nvSpPr>
          <p:spPr>
            <a:xfrm>
              <a:off x="637516" y="792599"/>
              <a:ext cx="656664" cy="1054497"/>
            </a:xfrm>
            <a:custGeom>
              <a:avLst/>
              <a:gdLst>
                <a:gd name="connsiteX0" fmla="*/ 657143 w 656664"/>
                <a:gd name="connsiteY0" fmla="*/ 42180 h 1054497"/>
                <a:gd name="connsiteX1" fmla="*/ 654747 w 656664"/>
                <a:gd name="connsiteY1" fmla="*/ 46494 h 1054497"/>
                <a:gd name="connsiteX2" fmla="*/ 622633 w 656664"/>
                <a:gd name="connsiteY2" fmla="*/ 86756 h 1054497"/>
                <a:gd name="connsiteX3" fmla="*/ 579973 w 656664"/>
                <a:gd name="connsiteY3" fmla="*/ 102094 h 1054497"/>
                <a:gd name="connsiteX4" fmla="*/ 535397 w 656664"/>
                <a:gd name="connsiteY4" fmla="*/ 132291 h 1054497"/>
                <a:gd name="connsiteX5" fmla="*/ 389685 w 656664"/>
                <a:gd name="connsiteY5" fmla="*/ 256435 h 1054497"/>
                <a:gd name="connsiteX6" fmla="*/ 228634 w 656664"/>
                <a:gd name="connsiteY6" fmla="*/ 555049 h 1054497"/>
                <a:gd name="connsiteX7" fmla="*/ 92029 w 656664"/>
                <a:gd name="connsiteY7" fmla="*/ 996979 h 1054497"/>
                <a:gd name="connsiteX8" fmla="*/ 74294 w 656664"/>
                <a:gd name="connsiteY8" fmla="*/ 1057373 h 1054497"/>
                <a:gd name="connsiteX9" fmla="*/ 0 w 656664"/>
                <a:gd name="connsiteY9" fmla="*/ 1025259 h 1054497"/>
                <a:gd name="connsiteX10" fmla="*/ 9107 w 656664"/>
                <a:gd name="connsiteY10" fmla="*/ 1009441 h 1054497"/>
                <a:gd name="connsiteX11" fmla="*/ 130854 w 656664"/>
                <a:gd name="connsiteY11" fmla="*/ 601063 h 1054497"/>
                <a:gd name="connsiteX12" fmla="*/ 286152 w 656664"/>
                <a:gd name="connsiteY12" fmla="*/ 266500 h 1054497"/>
                <a:gd name="connsiteX13" fmla="*/ 382495 w 656664"/>
                <a:gd name="connsiteY13" fmla="*/ 153381 h 1054497"/>
                <a:gd name="connsiteX14" fmla="*/ 363802 w 656664"/>
                <a:gd name="connsiteY14" fmla="*/ 151464 h 1054497"/>
                <a:gd name="connsiteX15" fmla="*/ 366198 w 656664"/>
                <a:gd name="connsiteY15" fmla="*/ 147150 h 1054497"/>
                <a:gd name="connsiteX16" fmla="*/ 416047 w 656664"/>
                <a:gd name="connsiteY16" fmla="*/ 115995 h 1054497"/>
                <a:gd name="connsiteX17" fmla="*/ 546421 w 656664"/>
                <a:gd name="connsiteY17" fmla="*/ 32594 h 1054497"/>
                <a:gd name="connsiteX18" fmla="*/ 551694 w 656664"/>
                <a:gd name="connsiteY18" fmla="*/ 32114 h 1054497"/>
                <a:gd name="connsiteX19" fmla="*/ 654747 w 656664"/>
                <a:gd name="connsiteY19" fmla="*/ 0 h 1054497"/>
                <a:gd name="connsiteX20" fmla="*/ 657143 w 656664"/>
                <a:gd name="connsiteY20" fmla="*/ 42180 h 1054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56664" h="1054497">
                  <a:moveTo>
                    <a:pt x="657143" y="42180"/>
                  </a:moveTo>
                  <a:cubicBezTo>
                    <a:pt x="656185" y="43618"/>
                    <a:pt x="654267" y="45535"/>
                    <a:pt x="654747" y="46494"/>
                  </a:cubicBezTo>
                  <a:cubicBezTo>
                    <a:pt x="660019" y="72856"/>
                    <a:pt x="645640" y="81963"/>
                    <a:pt x="622633" y="86756"/>
                  </a:cubicBezTo>
                  <a:cubicBezTo>
                    <a:pt x="608253" y="89632"/>
                    <a:pt x="594353" y="96822"/>
                    <a:pt x="579973" y="102094"/>
                  </a:cubicBezTo>
                  <a:cubicBezTo>
                    <a:pt x="569428" y="118391"/>
                    <a:pt x="551214" y="123664"/>
                    <a:pt x="535397" y="132291"/>
                  </a:cubicBezTo>
                  <a:cubicBezTo>
                    <a:pt x="477879" y="163447"/>
                    <a:pt x="431385" y="206106"/>
                    <a:pt x="389685" y="256435"/>
                  </a:cubicBezTo>
                  <a:cubicBezTo>
                    <a:pt x="315870" y="345108"/>
                    <a:pt x="266979" y="447203"/>
                    <a:pt x="228634" y="555049"/>
                  </a:cubicBezTo>
                  <a:cubicBezTo>
                    <a:pt x="176389" y="700282"/>
                    <a:pt x="132291" y="847912"/>
                    <a:pt x="92029" y="996979"/>
                  </a:cubicBezTo>
                  <a:cubicBezTo>
                    <a:pt x="86756" y="1017110"/>
                    <a:pt x="83880" y="1038200"/>
                    <a:pt x="74294" y="1057373"/>
                  </a:cubicBezTo>
                  <a:cubicBezTo>
                    <a:pt x="58477" y="1026217"/>
                    <a:pt x="33552" y="1016152"/>
                    <a:pt x="0" y="1025259"/>
                  </a:cubicBezTo>
                  <a:cubicBezTo>
                    <a:pt x="6231" y="1021904"/>
                    <a:pt x="7190" y="1015672"/>
                    <a:pt x="9107" y="1009441"/>
                  </a:cubicBezTo>
                  <a:cubicBezTo>
                    <a:pt x="46014" y="872357"/>
                    <a:pt x="85318" y="735751"/>
                    <a:pt x="130854" y="601063"/>
                  </a:cubicBezTo>
                  <a:cubicBezTo>
                    <a:pt x="170637" y="484110"/>
                    <a:pt x="215693" y="369074"/>
                    <a:pt x="286152" y="266500"/>
                  </a:cubicBezTo>
                  <a:cubicBezTo>
                    <a:pt x="313953" y="226238"/>
                    <a:pt x="345108" y="189330"/>
                    <a:pt x="382495" y="153381"/>
                  </a:cubicBezTo>
                  <a:cubicBezTo>
                    <a:pt x="374826" y="152423"/>
                    <a:pt x="369074" y="151943"/>
                    <a:pt x="363802" y="151464"/>
                  </a:cubicBezTo>
                  <a:cubicBezTo>
                    <a:pt x="363802" y="149547"/>
                    <a:pt x="364760" y="147150"/>
                    <a:pt x="366198" y="147150"/>
                  </a:cubicBezTo>
                  <a:cubicBezTo>
                    <a:pt x="387767" y="144274"/>
                    <a:pt x="400709" y="128457"/>
                    <a:pt x="416047" y="115995"/>
                  </a:cubicBezTo>
                  <a:cubicBezTo>
                    <a:pt x="455830" y="82443"/>
                    <a:pt x="500886" y="57039"/>
                    <a:pt x="546421" y="32594"/>
                  </a:cubicBezTo>
                  <a:cubicBezTo>
                    <a:pt x="547859" y="31635"/>
                    <a:pt x="549776" y="31635"/>
                    <a:pt x="551694" y="32114"/>
                  </a:cubicBezTo>
                  <a:cubicBezTo>
                    <a:pt x="587163" y="24924"/>
                    <a:pt x="621195" y="12462"/>
                    <a:pt x="654747" y="0"/>
                  </a:cubicBezTo>
                  <a:cubicBezTo>
                    <a:pt x="658102" y="13421"/>
                    <a:pt x="657623" y="27800"/>
                    <a:pt x="657143" y="4218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85" name="Freeform: Shape 9">
              <a:extLst>
                <a:ext uri="{FF2B5EF4-FFF2-40B4-BE49-F238E27FC236}">
                  <a16:creationId xmlns:a16="http://schemas.microsoft.com/office/drawing/2014/main" id="{ABF2DEC2-55D7-40EE-8A2E-8A566C89A98B}"/>
                </a:ext>
              </a:extLst>
            </p:cNvPr>
            <p:cNvSpPr/>
            <p:nvPr/>
          </p:nvSpPr>
          <p:spPr>
            <a:xfrm>
              <a:off x="915646" y="781284"/>
              <a:ext cx="273211" cy="167761"/>
            </a:xfrm>
            <a:custGeom>
              <a:avLst/>
              <a:gdLst>
                <a:gd name="connsiteX0" fmla="*/ 273564 w 273210"/>
                <a:gd name="connsiteY0" fmla="*/ 42950 h 167760"/>
                <a:gd name="connsiteX1" fmla="*/ 258226 w 273210"/>
                <a:gd name="connsiteY1" fmla="*/ 54454 h 167760"/>
                <a:gd name="connsiteX2" fmla="*/ 120662 w 273210"/>
                <a:gd name="connsiteY2" fmla="*/ 148400 h 167760"/>
                <a:gd name="connsiteX3" fmla="*/ 85672 w 273210"/>
                <a:gd name="connsiteY3" fmla="*/ 162779 h 167760"/>
                <a:gd name="connsiteX4" fmla="*/ 36302 w 273210"/>
                <a:gd name="connsiteY4" fmla="*/ 167573 h 167760"/>
                <a:gd name="connsiteX5" fmla="*/ 11377 w 273210"/>
                <a:gd name="connsiteY5" fmla="*/ 147441 h 167760"/>
                <a:gd name="connsiteX6" fmla="*/ 353 w 273210"/>
                <a:gd name="connsiteY6" fmla="*/ 51099 h 167760"/>
                <a:gd name="connsiteX7" fmla="*/ 20964 w 273210"/>
                <a:gd name="connsiteY7" fmla="*/ 25216 h 167760"/>
                <a:gd name="connsiteX8" fmla="*/ 236656 w 273210"/>
                <a:gd name="connsiteY8" fmla="*/ 770 h 167760"/>
                <a:gd name="connsiteX9" fmla="*/ 269250 w 273210"/>
                <a:gd name="connsiteY9" fmla="*/ 28571 h 167760"/>
                <a:gd name="connsiteX10" fmla="*/ 273564 w 273210"/>
                <a:gd name="connsiteY10" fmla="*/ 42950 h 167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3210" h="167760">
                  <a:moveTo>
                    <a:pt x="273564" y="42950"/>
                  </a:moveTo>
                  <a:cubicBezTo>
                    <a:pt x="269729" y="48223"/>
                    <a:pt x="264457" y="51578"/>
                    <a:pt x="258226" y="54454"/>
                  </a:cubicBezTo>
                  <a:cubicBezTo>
                    <a:pt x="207897" y="78899"/>
                    <a:pt x="161404" y="110055"/>
                    <a:pt x="120662" y="148400"/>
                  </a:cubicBezTo>
                  <a:cubicBezTo>
                    <a:pt x="110117" y="157986"/>
                    <a:pt x="97655" y="158466"/>
                    <a:pt x="85672" y="162779"/>
                  </a:cubicBezTo>
                  <a:cubicBezTo>
                    <a:pt x="69375" y="164217"/>
                    <a:pt x="52599" y="165655"/>
                    <a:pt x="36302" y="167573"/>
                  </a:cubicBezTo>
                  <a:cubicBezTo>
                    <a:pt x="20964" y="169011"/>
                    <a:pt x="13295" y="163259"/>
                    <a:pt x="11377" y="147441"/>
                  </a:cubicBezTo>
                  <a:cubicBezTo>
                    <a:pt x="8022" y="115327"/>
                    <a:pt x="4667" y="83213"/>
                    <a:pt x="353" y="51099"/>
                  </a:cubicBezTo>
                  <a:cubicBezTo>
                    <a:pt x="-1564" y="34802"/>
                    <a:pt x="4188" y="27133"/>
                    <a:pt x="20964" y="25216"/>
                  </a:cubicBezTo>
                  <a:cubicBezTo>
                    <a:pt x="92861" y="17546"/>
                    <a:pt x="164759" y="8919"/>
                    <a:pt x="236656" y="770"/>
                  </a:cubicBezTo>
                  <a:cubicBezTo>
                    <a:pt x="263019" y="-2106"/>
                    <a:pt x="267812" y="2208"/>
                    <a:pt x="269250" y="28571"/>
                  </a:cubicBezTo>
                  <a:cubicBezTo>
                    <a:pt x="270209" y="32885"/>
                    <a:pt x="269729" y="38157"/>
                    <a:pt x="273564" y="4295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</p:grpSp>
      <p:grpSp>
        <p:nvGrpSpPr>
          <p:cNvPr id="86" name="Group 69">
            <a:extLst>
              <a:ext uri="{FF2B5EF4-FFF2-40B4-BE49-F238E27FC236}">
                <a16:creationId xmlns:a16="http://schemas.microsoft.com/office/drawing/2014/main" id="{4FCDB807-8F22-477B-8EE6-7A8C59979300}"/>
              </a:ext>
            </a:extLst>
          </p:cNvPr>
          <p:cNvGrpSpPr/>
          <p:nvPr/>
        </p:nvGrpSpPr>
        <p:grpSpPr>
          <a:xfrm>
            <a:off x="1443343" y="2775440"/>
            <a:ext cx="9981236" cy="3119513"/>
            <a:chOff x="1443343" y="2729997"/>
            <a:chExt cx="9981236" cy="3119513"/>
          </a:xfrm>
          <a:solidFill>
            <a:schemeClr val="accent3"/>
          </a:solidFill>
        </p:grpSpPr>
        <p:sp>
          <p:nvSpPr>
            <p:cNvPr id="87" name="Arrow: Bent 19">
              <a:extLst>
                <a:ext uri="{FF2B5EF4-FFF2-40B4-BE49-F238E27FC236}">
                  <a16:creationId xmlns:a16="http://schemas.microsoft.com/office/drawing/2014/main" id="{80DCE472-8DBA-4787-AB32-5E2AE3463581}"/>
                </a:ext>
              </a:extLst>
            </p:cNvPr>
            <p:cNvSpPr/>
            <p:nvPr/>
          </p:nvSpPr>
          <p:spPr>
            <a:xfrm rot="5400000" flipH="1">
              <a:off x="6412065" y="846049"/>
              <a:ext cx="565464" cy="9441457"/>
            </a:xfrm>
            <a:prstGeom prst="bentArrow">
              <a:avLst>
                <a:gd name="adj1" fmla="val 25000"/>
                <a:gd name="adj2" fmla="val 29787"/>
                <a:gd name="adj3" fmla="val 0"/>
                <a:gd name="adj4" fmla="val 437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88" name="Arrow: Bent 17">
              <a:extLst>
                <a:ext uri="{FF2B5EF4-FFF2-40B4-BE49-F238E27FC236}">
                  <a16:creationId xmlns:a16="http://schemas.microsoft.com/office/drawing/2014/main" id="{63493FFD-4B25-48C4-8FC7-AB424B9AB19E}"/>
                </a:ext>
              </a:extLst>
            </p:cNvPr>
            <p:cNvSpPr/>
            <p:nvPr/>
          </p:nvSpPr>
          <p:spPr>
            <a:xfrm rot="16200000">
              <a:off x="5499825" y="-1326485"/>
              <a:ext cx="565464" cy="8678428"/>
            </a:xfrm>
            <a:prstGeom prst="bentArrow">
              <a:avLst>
                <a:gd name="adj1" fmla="val 25000"/>
                <a:gd name="adj2" fmla="val 29787"/>
                <a:gd name="adj3" fmla="val 0"/>
                <a:gd name="adj4" fmla="val 437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89" name="Arrow: Bent 20">
              <a:extLst>
                <a:ext uri="{FF2B5EF4-FFF2-40B4-BE49-F238E27FC236}">
                  <a16:creationId xmlns:a16="http://schemas.microsoft.com/office/drawing/2014/main" id="{0274C470-5991-4192-9082-2744BB1EC520}"/>
                </a:ext>
              </a:extLst>
            </p:cNvPr>
            <p:cNvSpPr/>
            <p:nvPr/>
          </p:nvSpPr>
          <p:spPr>
            <a:xfrm rot="5400000">
              <a:off x="10490443" y="2782688"/>
              <a:ext cx="565464" cy="1302808"/>
            </a:xfrm>
            <a:prstGeom prst="bentArrow">
              <a:avLst>
                <a:gd name="adj1" fmla="val 25000"/>
                <a:gd name="adj2" fmla="val 29787"/>
                <a:gd name="adj3" fmla="val 0"/>
                <a:gd name="adj4" fmla="val 437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90" name="Rectangle 21">
              <a:extLst>
                <a:ext uri="{FF2B5EF4-FFF2-40B4-BE49-F238E27FC236}">
                  <a16:creationId xmlns:a16="http://schemas.microsoft.com/office/drawing/2014/main" id="{5B852017-4FB8-4607-9EDF-92178CDCBF02}"/>
                </a:ext>
              </a:extLst>
            </p:cNvPr>
            <p:cNvSpPr/>
            <p:nvPr/>
          </p:nvSpPr>
          <p:spPr>
            <a:xfrm>
              <a:off x="11181026" y="3707770"/>
              <a:ext cx="144850" cy="16459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</p:grpSp>
      <p:grpSp>
        <p:nvGrpSpPr>
          <p:cNvPr id="91" name="그룹 5">
            <a:extLst>
              <a:ext uri="{FF2B5EF4-FFF2-40B4-BE49-F238E27FC236}">
                <a16:creationId xmlns:a16="http://schemas.microsoft.com/office/drawing/2014/main" id="{D83675BB-CF72-42C2-8252-B51BFBC79F5A}"/>
              </a:ext>
            </a:extLst>
          </p:cNvPr>
          <p:cNvGrpSpPr/>
          <p:nvPr/>
        </p:nvGrpSpPr>
        <p:grpSpPr>
          <a:xfrm>
            <a:off x="3431184" y="2782610"/>
            <a:ext cx="407813" cy="697932"/>
            <a:chOff x="4137552" y="3133232"/>
            <a:chExt cx="648072" cy="1109112"/>
          </a:xfrm>
        </p:grpSpPr>
        <p:cxnSp>
          <p:nvCxnSpPr>
            <p:cNvPr id="92" name="Straight Connector 26">
              <a:extLst>
                <a:ext uri="{FF2B5EF4-FFF2-40B4-BE49-F238E27FC236}">
                  <a16:creationId xmlns:a16="http://schemas.microsoft.com/office/drawing/2014/main" id="{D65164E2-5FC3-4E39-B324-1563FE949166}"/>
                </a:ext>
              </a:extLst>
            </p:cNvPr>
            <p:cNvCxnSpPr/>
            <p:nvPr/>
          </p:nvCxnSpPr>
          <p:spPr>
            <a:xfrm flipV="1">
              <a:off x="4461588" y="3133232"/>
              <a:ext cx="0" cy="780855"/>
            </a:xfrm>
            <a:prstGeom prst="line">
              <a:avLst/>
            </a:prstGeom>
            <a:ln w="101600">
              <a:solidFill>
                <a:schemeClr val="accent2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27">
              <a:extLst>
                <a:ext uri="{FF2B5EF4-FFF2-40B4-BE49-F238E27FC236}">
                  <a16:creationId xmlns:a16="http://schemas.microsoft.com/office/drawing/2014/main" id="{B99C6529-7A22-473C-BDBC-A65B5A776DA2}"/>
                </a:ext>
              </a:extLst>
            </p:cNvPr>
            <p:cNvSpPr/>
            <p:nvPr/>
          </p:nvSpPr>
          <p:spPr>
            <a:xfrm>
              <a:off x="4137552" y="3594272"/>
              <a:ext cx="648072" cy="648072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AD87D4D5-601E-4C25-8AB1-83425FFF2C5D}"/>
              </a:ext>
            </a:extLst>
          </p:cNvPr>
          <p:cNvSpPr txBox="1"/>
          <p:nvPr/>
        </p:nvSpPr>
        <p:spPr>
          <a:xfrm>
            <a:off x="2541695" y="3426309"/>
            <a:ext cx="2217222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itchFamily="34" charset="0"/>
              </a:rPr>
              <a:t>Welcome/</a:t>
            </a:r>
          </a:p>
          <a:p>
            <a:pPr algn="ctr"/>
            <a:r>
              <a:rPr lang="en-US" altLang="ko-KR" sz="2800" b="1" dirty="0">
                <a:solidFill>
                  <a:schemeClr val="accent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itchFamily="34" charset="0"/>
              </a:rPr>
              <a:t>Small talk</a:t>
            </a:r>
          </a:p>
        </p:txBody>
      </p:sp>
      <p:grpSp>
        <p:nvGrpSpPr>
          <p:cNvPr id="95" name="그룹 5">
            <a:extLst>
              <a:ext uri="{FF2B5EF4-FFF2-40B4-BE49-F238E27FC236}">
                <a16:creationId xmlns:a16="http://schemas.microsoft.com/office/drawing/2014/main" id="{D638DF23-840A-43EE-8412-E26015E17D3F}"/>
              </a:ext>
            </a:extLst>
          </p:cNvPr>
          <p:cNvGrpSpPr/>
          <p:nvPr/>
        </p:nvGrpSpPr>
        <p:grpSpPr>
          <a:xfrm>
            <a:off x="5512182" y="2782610"/>
            <a:ext cx="407813" cy="697932"/>
            <a:chOff x="4137552" y="3133232"/>
            <a:chExt cx="648072" cy="1109112"/>
          </a:xfrm>
        </p:grpSpPr>
        <p:cxnSp>
          <p:nvCxnSpPr>
            <p:cNvPr id="96" name="Straight Connector 30">
              <a:extLst>
                <a:ext uri="{FF2B5EF4-FFF2-40B4-BE49-F238E27FC236}">
                  <a16:creationId xmlns:a16="http://schemas.microsoft.com/office/drawing/2014/main" id="{EBCF7995-441D-4763-B98E-E66CC20E45E5}"/>
                </a:ext>
              </a:extLst>
            </p:cNvPr>
            <p:cNvCxnSpPr/>
            <p:nvPr/>
          </p:nvCxnSpPr>
          <p:spPr>
            <a:xfrm flipV="1">
              <a:off x="4461588" y="3133232"/>
              <a:ext cx="0" cy="780855"/>
            </a:xfrm>
            <a:prstGeom prst="line">
              <a:avLst/>
            </a:prstGeom>
            <a:ln w="101600">
              <a:solidFill>
                <a:schemeClr val="accent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Oval 31">
              <a:extLst>
                <a:ext uri="{FF2B5EF4-FFF2-40B4-BE49-F238E27FC236}">
                  <a16:creationId xmlns:a16="http://schemas.microsoft.com/office/drawing/2014/main" id="{42DEF17A-357E-4EA2-86DF-A72DDA3042CD}"/>
                </a:ext>
              </a:extLst>
            </p:cNvPr>
            <p:cNvSpPr/>
            <p:nvPr/>
          </p:nvSpPr>
          <p:spPr>
            <a:xfrm>
              <a:off x="4137552" y="3594272"/>
              <a:ext cx="648072" cy="648072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88C797EC-888F-4D70-8A3E-16E70C8D0E6A}"/>
              </a:ext>
            </a:extLst>
          </p:cNvPr>
          <p:cNvSpPr txBox="1"/>
          <p:nvPr/>
        </p:nvSpPr>
        <p:spPr>
          <a:xfrm>
            <a:off x="5176028" y="3562922"/>
            <a:ext cx="108012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itchFamily="34" charset="0"/>
              </a:rPr>
              <a:t>Push</a:t>
            </a:r>
            <a:endParaRPr lang="ko-KR" altLang="en-US" sz="2800" b="1" dirty="0">
              <a:solidFill>
                <a:schemeClr val="accent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Arial" pitchFamily="34" charset="0"/>
            </a:endParaRPr>
          </a:p>
        </p:txBody>
      </p:sp>
      <p:grpSp>
        <p:nvGrpSpPr>
          <p:cNvPr id="99" name="그룹 5">
            <a:extLst>
              <a:ext uri="{FF2B5EF4-FFF2-40B4-BE49-F238E27FC236}">
                <a16:creationId xmlns:a16="http://schemas.microsoft.com/office/drawing/2014/main" id="{4021F63E-D430-49EE-ABC4-5DE99A4C2E05}"/>
              </a:ext>
            </a:extLst>
          </p:cNvPr>
          <p:cNvGrpSpPr/>
          <p:nvPr/>
        </p:nvGrpSpPr>
        <p:grpSpPr>
          <a:xfrm>
            <a:off x="7593180" y="2782610"/>
            <a:ext cx="407813" cy="697932"/>
            <a:chOff x="4137552" y="3133232"/>
            <a:chExt cx="648072" cy="1109112"/>
          </a:xfrm>
        </p:grpSpPr>
        <p:cxnSp>
          <p:nvCxnSpPr>
            <p:cNvPr id="100" name="Straight Connector 34">
              <a:extLst>
                <a:ext uri="{FF2B5EF4-FFF2-40B4-BE49-F238E27FC236}">
                  <a16:creationId xmlns:a16="http://schemas.microsoft.com/office/drawing/2014/main" id="{233B110E-6F6E-4652-AA81-9D0554E5C73A}"/>
                </a:ext>
              </a:extLst>
            </p:cNvPr>
            <p:cNvCxnSpPr/>
            <p:nvPr/>
          </p:nvCxnSpPr>
          <p:spPr>
            <a:xfrm flipV="1">
              <a:off x="4461588" y="3133232"/>
              <a:ext cx="0" cy="780855"/>
            </a:xfrm>
            <a:prstGeom prst="line">
              <a:avLst/>
            </a:prstGeom>
            <a:ln w="101600">
              <a:solidFill>
                <a:schemeClr val="accent2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35">
              <a:extLst>
                <a:ext uri="{FF2B5EF4-FFF2-40B4-BE49-F238E27FC236}">
                  <a16:creationId xmlns:a16="http://schemas.microsoft.com/office/drawing/2014/main" id="{CBE74FF1-442D-4455-8734-C36AC273CE07}"/>
                </a:ext>
              </a:extLst>
            </p:cNvPr>
            <p:cNvSpPr/>
            <p:nvPr/>
          </p:nvSpPr>
          <p:spPr>
            <a:xfrm>
              <a:off x="4137552" y="3594272"/>
              <a:ext cx="648072" cy="648072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5AC86CA0-5D24-46E4-9238-E92AFC705681}"/>
              </a:ext>
            </a:extLst>
          </p:cNvPr>
          <p:cNvSpPr txBox="1"/>
          <p:nvPr/>
        </p:nvSpPr>
        <p:spPr>
          <a:xfrm>
            <a:off x="7258829" y="3562756"/>
            <a:ext cx="108012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itchFamily="34" charset="0"/>
              </a:rPr>
              <a:t>FAQ</a:t>
            </a:r>
            <a:endParaRPr lang="ko-KR" altLang="en-US" sz="2800" b="1" dirty="0">
              <a:solidFill>
                <a:schemeClr val="accent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Arial" pitchFamily="34" charset="0"/>
            </a:endParaRPr>
          </a:p>
        </p:txBody>
      </p:sp>
      <p:grpSp>
        <p:nvGrpSpPr>
          <p:cNvPr id="103" name="그룹 5">
            <a:extLst>
              <a:ext uri="{FF2B5EF4-FFF2-40B4-BE49-F238E27FC236}">
                <a16:creationId xmlns:a16="http://schemas.microsoft.com/office/drawing/2014/main" id="{870647A8-8F1B-4678-A859-A671AAAFFC84}"/>
              </a:ext>
            </a:extLst>
          </p:cNvPr>
          <p:cNvGrpSpPr/>
          <p:nvPr/>
        </p:nvGrpSpPr>
        <p:grpSpPr>
          <a:xfrm>
            <a:off x="9674178" y="2782610"/>
            <a:ext cx="407813" cy="697932"/>
            <a:chOff x="4137552" y="3133232"/>
            <a:chExt cx="648072" cy="1109112"/>
          </a:xfrm>
        </p:grpSpPr>
        <p:cxnSp>
          <p:nvCxnSpPr>
            <p:cNvPr id="104" name="Straight Connector 38">
              <a:extLst>
                <a:ext uri="{FF2B5EF4-FFF2-40B4-BE49-F238E27FC236}">
                  <a16:creationId xmlns:a16="http://schemas.microsoft.com/office/drawing/2014/main" id="{59DFF032-E4F7-4C55-BA55-901900113078}"/>
                </a:ext>
              </a:extLst>
            </p:cNvPr>
            <p:cNvCxnSpPr/>
            <p:nvPr/>
          </p:nvCxnSpPr>
          <p:spPr>
            <a:xfrm flipV="1">
              <a:off x="4461588" y="3133232"/>
              <a:ext cx="0" cy="780855"/>
            </a:xfrm>
            <a:prstGeom prst="line">
              <a:avLst/>
            </a:prstGeom>
            <a:ln w="101600">
              <a:solidFill>
                <a:schemeClr val="accent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Oval 39">
              <a:extLst>
                <a:ext uri="{FF2B5EF4-FFF2-40B4-BE49-F238E27FC236}">
                  <a16:creationId xmlns:a16="http://schemas.microsoft.com/office/drawing/2014/main" id="{7BD5A1C0-A77E-45FF-8D52-39D9A10126BD}"/>
                </a:ext>
              </a:extLst>
            </p:cNvPr>
            <p:cNvSpPr/>
            <p:nvPr/>
          </p:nvSpPr>
          <p:spPr>
            <a:xfrm>
              <a:off x="4137552" y="3594272"/>
              <a:ext cx="648072" cy="648072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AB3B7304-27CB-486F-A68E-EE99EF7CCA21}"/>
              </a:ext>
            </a:extLst>
          </p:cNvPr>
          <p:cNvSpPr txBox="1"/>
          <p:nvPr/>
        </p:nvSpPr>
        <p:spPr>
          <a:xfrm>
            <a:off x="9226532" y="3562756"/>
            <a:ext cx="142667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itchFamily="34" charset="0"/>
              </a:rPr>
              <a:t>Accept</a:t>
            </a:r>
            <a:endParaRPr lang="ko-KR" altLang="en-US" sz="2800" b="1" dirty="0">
              <a:solidFill>
                <a:schemeClr val="accent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Arial" pitchFamily="34" charset="0"/>
            </a:endParaRPr>
          </a:p>
        </p:txBody>
      </p:sp>
      <p:grpSp>
        <p:nvGrpSpPr>
          <p:cNvPr id="119" name="그룹 5">
            <a:extLst>
              <a:ext uri="{FF2B5EF4-FFF2-40B4-BE49-F238E27FC236}">
                <a16:creationId xmlns:a16="http://schemas.microsoft.com/office/drawing/2014/main" id="{87832779-81FE-43A2-8E8D-F19F0469C015}"/>
              </a:ext>
            </a:extLst>
          </p:cNvPr>
          <p:cNvGrpSpPr/>
          <p:nvPr/>
        </p:nvGrpSpPr>
        <p:grpSpPr>
          <a:xfrm>
            <a:off x="3431184" y="5334424"/>
            <a:ext cx="407813" cy="697932"/>
            <a:chOff x="4137552" y="3133232"/>
            <a:chExt cx="648072" cy="1109112"/>
          </a:xfrm>
        </p:grpSpPr>
        <p:cxnSp>
          <p:nvCxnSpPr>
            <p:cNvPr id="120" name="Straight Connector 71">
              <a:extLst>
                <a:ext uri="{FF2B5EF4-FFF2-40B4-BE49-F238E27FC236}">
                  <a16:creationId xmlns:a16="http://schemas.microsoft.com/office/drawing/2014/main" id="{C3F8B939-4E90-417F-8928-CEF85F23FC57}"/>
                </a:ext>
              </a:extLst>
            </p:cNvPr>
            <p:cNvCxnSpPr/>
            <p:nvPr/>
          </p:nvCxnSpPr>
          <p:spPr>
            <a:xfrm flipV="1">
              <a:off x="4461588" y="3133232"/>
              <a:ext cx="0" cy="780855"/>
            </a:xfrm>
            <a:prstGeom prst="line">
              <a:avLst/>
            </a:prstGeom>
            <a:ln w="101600">
              <a:solidFill>
                <a:schemeClr val="accent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72">
              <a:extLst>
                <a:ext uri="{FF2B5EF4-FFF2-40B4-BE49-F238E27FC236}">
                  <a16:creationId xmlns:a16="http://schemas.microsoft.com/office/drawing/2014/main" id="{73066954-0CF0-42A4-AB98-3D576F7AD931}"/>
                </a:ext>
              </a:extLst>
            </p:cNvPr>
            <p:cNvSpPr/>
            <p:nvPr/>
          </p:nvSpPr>
          <p:spPr>
            <a:xfrm>
              <a:off x="4137552" y="3594272"/>
              <a:ext cx="648072" cy="648072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06FA31C1-F6D5-4916-BD60-134F7F91DE89}"/>
              </a:ext>
            </a:extLst>
          </p:cNvPr>
          <p:cNvSpPr txBox="1"/>
          <p:nvPr/>
        </p:nvSpPr>
        <p:spPr>
          <a:xfrm>
            <a:off x="2938930" y="6069432"/>
            <a:ext cx="139232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itchFamily="34" charset="0"/>
              </a:rPr>
              <a:t>Action</a:t>
            </a:r>
            <a:endParaRPr lang="ko-KR" altLang="en-US" sz="2800" b="1" dirty="0">
              <a:solidFill>
                <a:schemeClr val="accent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Arial" pitchFamily="34" charset="0"/>
            </a:endParaRPr>
          </a:p>
        </p:txBody>
      </p:sp>
      <p:grpSp>
        <p:nvGrpSpPr>
          <p:cNvPr id="123" name="그룹 5">
            <a:extLst>
              <a:ext uri="{FF2B5EF4-FFF2-40B4-BE49-F238E27FC236}">
                <a16:creationId xmlns:a16="http://schemas.microsoft.com/office/drawing/2014/main" id="{24505A87-8241-4E09-B48F-D304A0F7827C}"/>
              </a:ext>
            </a:extLst>
          </p:cNvPr>
          <p:cNvGrpSpPr/>
          <p:nvPr/>
        </p:nvGrpSpPr>
        <p:grpSpPr>
          <a:xfrm>
            <a:off x="5512182" y="5334424"/>
            <a:ext cx="407813" cy="697932"/>
            <a:chOff x="4137552" y="3133232"/>
            <a:chExt cx="648072" cy="1109112"/>
          </a:xfrm>
        </p:grpSpPr>
        <p:cxnSp>
          <p:nvCxnSpPr>
            <p:cNvPr id="124" name="Straight Connector 75">
              <a:extLst>
                <a:ext uri="{FF2B5EF4-FFF2-40B4-BE49-F238E27FC236}">
                  <a16:creationId xmlns:a16="http://schemas.microsoft.com/office/drawing/2014/main" id="{82C47F2B-B99B-4952-88E9-546688DB51B2}"/>
                </a:ext>
              </a:extLst>
            </p:cNvPr>
            <p:cNvCxnSpPr/>
            <p:nvPr/>
          </p:nvCxnSpPr>
          <p:spPr>
            <a:xfrm flipV="1">
              <a:off x="4461588" y="3133232"/>
              <a:ext cx="0" cy="780855"/>
            </a:xfrm>
            <a:prstGeom prst="line">
              <a:avLst/>
            </a:prstGeom>
            <a:ln w="101600">
              <a:solidFill>
                <a:schemeClr val="accent2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Oval 76">
              <a:extLst>
                <a:ext uri="{FF2B5EF4-FFF2-40B4-BE49-F238E27FC236}">
                  <a16:creationId xmlns:a16="http://schemas.microsoft.com/office/drawing/2014/main" id="{2FB71825-C954-4B93-A3C1-AA85C77484B4}"/>
                </a:ext>
              </a:extLst>
            </p:cNvPr>
            <p:cNvSpPr/>
            <p:nvPr/>
          </p:nvSpPr>
          <p:spPr>
            <a:xfrm>
              <a:off x="4137552" y="3594272"/>
              <a:ext cx="648072" cy="648072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2C485EEE-3405-4E28-99BB-6B03D498E1A0}"/>
              </a:ext>
            </a:extLst>
          </p:cNvPr>
          <p:cNvSpPr txBox="1"/>
          <p:nvPr/>
        </p:nvSpPr>
        <p:spPr>
          <a:xfrm>
            <a:off x="4892244" y="6060312"/>
            <a:ext cx="163171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itchFamily="34" charset="0"/>
              </a:rPr>
              <a:t>Fallback</a:t>
            </a:r>
            <a:endParaRPr lang="ko-KR" altLang="en-US" sz="2800" b="1" dirty="0">
              <a:solidFill>
                <a:schemeClr val="accent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Arial" pitchFamily="34" charset="0"/>
            </a:endParaRPr>
          </a:p>
        </p:txBody>
      </p:sp>
      <p:grpSp>
        <p:nvGrpSpPr>
          <p:cNvPr id="127" name="그룹 5">
            <a:extLst>
              <a:ext uri="{FF2B5EF4-FFF2-40B4-BE49-F238E27FC236}">
                <a16:creationId xmlns:a16="http://schemas.microsoft.com/office/drawing/2014/main" id="{F1D77280-3F6D-4690-8BB4-B1362502150B}"/>
              </a:ext>
            </a:extLst>
          </p:cNvPr>
          <p:cNvGrpSpPr/>
          <p:nvPr/>
        </p:nvGrpSpPr>
        <p:grpSpPr>
          <a:xfrm>
            <a:off x="7593180" y="5334424"/>
            <a:ext cx="407813" cy="697932"/>
            <a:chOff x="4137552" y="3133232"/>
            <a:chExt cx="648072" cy="1109112"/>
          </a:xfrm>
        </p:grpSpPr>
        <p:cxnSp>
          <p:nvCxnSpPr>
            <p:cNvPr id="128" name="Straight Connector 79">
              <a:extLst>
                <a:ext uri="{FF2B5EF4-FFF2-40B4-BE49-F238E27FC236}">
                  <a16:creationId xmlns:a16="http://schemas.microsoft.com/office/drawing/2014/main" id="{BC2CE9D1-A0C2-445E-82BE-D0D7403D8DB6}"/>
                </a:ext>
              </a:extLst>
            </p:cNvPr>
            <p:cNvCxnSpPr/>
            <p:nvPr/>
          </p:nvCxnSpPr>
          <p:spPr>
            <a:xfrm flipV="1">
              <a:off x="4461588" y="3133232"/>
              <a:ext cx="0" cy="780855"/>
            </a:xfrm>
            <a:prstGeom prst="line">
              <a:avLst/>
            </a:prstGeom>
            <a:ln w="101600">
              <a:solidFill>
                <a:schemeClr val="accent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Oval 80">
              <a:extLst>
                <a:ext uri="{FF2B5EF4-FFF2-40B4-BE49-F238E27FC236}">
                  <a16:creationId xmlns:a16="http://schemas.microsoft.com/office/drawing/2014/main" id="{B99CE414-1DBA-49C7-B118-D995CB2BBD64}"/>
                </a:ext>
              </a:extLst>
            </p:cNvPr>
            <p:cNvSpPr/>
            <p:nvPr/>
          </p:nvSpPr>
          <p:spPr>
            <a:xfrm>
              <a:off x="4137552" y="3594272"/>
              <a:ext cx="648072" cy="648072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693BDC7B-3B5C-41E0-BA14-C62CB4FAC9DB}"/>
              </a:ext>
            </a:extLst>
          </p:cNvPr>
          <p:cNvSpPr txBox="1"/>
          <p:nvPr/>
        </p:nvSpPr>
        <p:spPr>
          <a:xfrm>
            <a:off x="7096935" y="6069432"/>
            <a:ext cx="139231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itchFamily="34" charset="0"/>
              </a:rPr>
              <a:t>Guide</a:t>
            </a:r>
            <a:endParaRPr lang="ko-KR" altLang="en-US" sz="2800" b="1" dirty="0">
              <a:solidFill>
                <a:schemeClr val="accent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Arial" pitchFamily="34" charset="0"/>
            </a:endParaRPr>
          </a:p>
        </p:txBody>
      </p:sp>
      <p:grpSp>
        <p:nvGrpSpPr>
          <p:cNvPr id="131" name="그룹 5">
            <a:extLst>
              <a:ext uri="{FF2B5EF4-FFF2-40B4-BE49-F238E27FC236}">
                <a16:creationId xmlns:a16="http://schemas.microsoft.com/office/drawing/2014/main" id="{2B050D05-6C30-4F5E-AB5D-D3BF50369B84}"/>
              </a:ext>
            </a:extLst>
          </p:cNvPr>
          <p:cNvGrpSpPr/>
          <p:nvPr/>
        </p:nvGrpSpPr>
        <p:grpSpPr>
          <a:xfrm>
            <a:off x="9674178" y="5334424"/>
            <a:ext cx="407813" cy="697932"/>
            <a:chOff x="4137552" y="3133232"/>
            <a:chExt cx="648072" cy="1109112"/>
          </a:xfrm>
        </p:grpSpPr>
        <p:cxnSp>
          <p:nvCxnSpPr>
            <p:cNvPr id="132" name="Straight Connector 83">
              <a:extLst>
                <a:ext uri="{FF2B5EF4-FFF2-40B4-BE49-F238E27FC236}">
                  <a16:creationId xmlns:a16="http://schemas.microsoft.com/office/drawing/2014/main" id="{25A8F76C-B547-4168-87C1-E8DA17303576}"/>
                </a:ext>
              </a:extLst>
            </p:cNvPr>
            <p:cNvCxnSpPr/>
            <p:nvPr/>
          </p:nvCxnSpPr>
          <p:spPr>
            <a:xfrm flipV="1">
              <a:off x="4461588" y="3133232"/>
              <a:ext cx="0" cy="780855"/>
            </a:xfrm>
            <a:prstGeom prst="line">
              <a:avLst/>
            </a:prstGeom>
            <a:ln w="101600">
              <a:solidFill>
                <a:schemeClr val="accent2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Oval 84">
              <a:extLst>
                <a:ext uri="{FF2B5EF4-FFF2-40B4-BE49-F238E27FC236}">
                  <a16:creationId xmlns:a16="http://schemas.microsoft.com/office/drawing/2014/main" id="{5C40CFA4-3495-4709-A6E8-50BAE2DE8AC9}"/>
                </a:ext>
              </a:extLst>
            </p:cNvPr>
            <p:cNvSpPr/>
            <p:nvPr/>
          </p:nvSpPr>
          <p:spPr>
            <a:xfrm>
              <a:off x="4137552" y="3594272"/>
              <a:ext cx="648072" cy="648072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134" name="TextBox 133">
            <a:extLst>
              <a:ext uri="{FF2B5EF4-FFF2-40B4-BE49-F238E27FC236}">
                <a16:creationId xmlns:a16="http://schemas.microsoft.com/office/drawing/2014/main" id="{BB99F55C-99BF-4166-862C-CC2ED22AB161}"/>
              </a:ext>
            </a:extLst>
          </p:cNvPr>
          <p:cNvSpPr txBox="1"/>
          <p:nvPr/>
        </p:nvSpPr>
        <p:spPr>
          <a:xfrm>
            <a:off x="9062232" y="6026486"/>
            <a:ext cx="163170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itchFamily="34" charset="0"/>
              </a:rPr>
              <a:t>Gateway</a:t>
            </a:r>
            <a:endParaRPr lang="ko-KR" altLang="en-US" sz="2800" b="1" dirty="0">
              <a:solidFill>
                <a:schemeClr val="accent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Arial" pitchFamily="34" charset="0"/>
            </a:endParaRPr>
          </a:p>
        </p:txBody>
      </p:sp>
      <p:sp>
        <p:nvSpPr>
          <p:cNvPr id="155" name="Freeform: Shape 103">
            <a:extLst>
              <a:ext uri="{FF2B5EF4-FFF2-40B4-BE49-F238E27FC236}">
                <a16:creationId xmlns:a16="http://schemas.microsoft.com/office/drawing/2014/main" id="{0AD5E398-A7FC-44F7-8706-98276A43BDF5}"/>
              </a:ext>
            </a:extLst>
          </p:cNvPr>
          <p:cNvSpPr>
            <a:spLocks noChangeAspect="1"/>
          </p:cNvSpPr>
          <p:nvPr/>
        </p:nvSpPr>
        <p:spPr>
          <a:xfrm rot="5400000">
            <a:off x="1032117" y="5246424"/>
            <a:ext cx="727561" cy="1158738"/>
          </a:xfrm>
          <a:custGeom>
            <a:avLst/>
            <a:gdLst>
              <a:gd name="connsiteX0" fmla="*/ 535055 w 1065905"/>
              <a:gd name="connsiteY0" fmla="*/ 156808 h 1697595"/>
              <a:gd name="connsiteX1" fmla="*/ 623457 w 1065905"/>
              <a:gd name="connsiteY1" fmla="*/ 310223 h 1697595"/>
              <a:gd name="connsiteX2" fmla="*/ 535055 w 1065905"/>
              <a:gd name="connsiteY2" fmla="*/ 463638 h 1697595"/>
              <a:gd name="connsiteX3" fmla="*/ 446652 w 1065905"/>
              <a:gd name="connsiteY3" fmla="*/ 310223 h 1697595"/>
              <a:gd name="connsiteX4" fmla="*/ 535055 w 1065905"/>
              <a:gd name="connsiteY4" fmla="*/ 156808 h 1697595"/>
              <a:gd name="connsiteX5" fmla="*/ 411386 w 1065905"/>
              <a:gd name="connsiteY5" fmla="*/ 0 h 1697595"/>
              <a:gd name="connsiteX6" fmla="*/ 411386 w 1065905"/>
              <a:gd name="connsiteY6" fmla="*/ 615052 h 1697595"/>
              <a:gd name="connsiteX7" fmla="*/ 488157 w 1065905"/>
              <a:gd name="connsiteY7" fmla="*/ 716376 h 1697595"/>
              <a:gd name="connsiteX8" fmla="*/ 488157 w 1065905"/>
              <a:gd name="connsiteY8" fmla="*/ 931518 h 1697595"/>
              <a:gd name="connsiteX9" fmla="*/ 534818 w 1065905"/>
              <a:gd name="connsiteY9" fmla="*/ 978179 h 1697595"/>
              <a:gd name="connsiteX10" fmla="*/ 581479 w 1065905"/>
              <a:gd name="connsiteY10" fmla="*/ 931518 h 1697595"/>
              <a:gd name="connsiteX11" fmla="*/ 581479 w 1065905"/>
              <a:gd name="connsiteY11" fmla="*/ 716523 h 1697595"/>
              <a:gd name="connsiteX12" fmla="*/ 658724 w 1065905"/>
              <a:gd name="connsiteY12" fmla="*/ 615052 h 1697595"/>
              <a:gd name="connsiteX13" fmla="*/ 658724 w 1065905"/>
              <a:gd name="connsiteY13" fmla="*/ 641 h 1697595"/>
              <a:gd name="connsiteX14" fmla="*/ 1065904 w 1065905"/>
              <a:gd name="connsiteY14" fmla="*/ 465924 h 1697595"/>
              <a:gd name="connsiteX15" fmla="*/ 1065904 w 1065905"/>
              <a:gd name="connsiteY15" fmla="*/ 760441 h 1697595"/>
              <a:gd name="connsiteX16" fmla="*/ 1065905 w 1065905"/>
              <a:gd name="connsiteY16" fmla="*/ 760441 h 1697595"/>
              <a:gd name="connsiteX17" fmla="*/ 1065905 w 1065905"/>
              <a:gd name="connsiteY17" fmla="*/ 1229018 h 1697595"/>
              <a:gd name="connsiteX18" fmla="*/ 597327 w 1065905"/>
              <a:gd name="connsiteY18" fmla="*/ 1697595 h 1697595"/>
              <a:gd name="connsiteX19" fmla="*/ 468579 w 1065905"/>
              <a:gd name="connsiteY19" fmla="*/ 1697595 h 1697595"/>
              <a:gd name="connsiteX20" fmla="*/ 1 w 1065905"/>
              <a:gd name="connsiteY20" fmla="*/ 1229018 h 1697595"/>
              <a:gd name="connsiteX21" fmla="*/ 1 w 1065905"/>
              <a:gd name="connsiteY21" fmla="*/ 767827 h 1697595"/>
              <a:gd name="connsiteX22" fmla="*/ 0 w 1065905"/>
              <a:gd name="connsiteY22" fmla="*/ 767827 h 1697595"/>
              <a:gd name="connsiteX23" fmla="*/ 0 w 1065905"/>
              <a:gd name="connsiteY23" fmla="*/ 465924 h 1697595"/>
              <a:gd name="connsiteX24" fmla="*/ 411386 w 1065905"/>
              <a:gd name="connsiteY24" fmla="*/ 0 h 1697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065905" h="1697595">
                <a:moveTo>
                  <a:pt x="535055" y="156808"/>
                </a:moveTo>
                <a:cubicBezTo>
                  <a:pt x="583878" y="156808"/>
                  <a:pt x="623457" y="225494"/>
                  <a:pt x="623457" y="310223"/>
                </a:cubicBezTo>
                <a:cubicBezTo>
                  <a:pt x="623457" y="394952"/>
                  <a:pt x="583878" y="463638"/>
                  <a:pt x="535055" y="463638"/>
                </a:cubicBezTo>
                <a:cubicBezTo>
                  <a:pt x="486231" y="463638"/>
                  <a:pt x="446652" y="394952"/>
                  <a:pt x="446652" y="310223"/>
                </a:cubicBezTo>
                <a:cubicBezTo>
                  <a:pt x="446652" y="225494"/>
                  <a:pt x="486231" y="156808"/>
                  <a:pt x="535055" y="156808"/>
                </a:cubicBezTo>
                <a:close/>
                <a:moveTo>
                  <a:pt x="411386" y="0"/>
                </a:moveTo>
                <a:lnTo>
                  <a:pt x="411386" y="615052"/>
                </a:lnTo>
                <a:cubicBezTo>
                  <a:pt x="411386" y="663385"/>
                  <a:pt x="443769" y="704154"/>
                  <a:pt x="488157" y="716376"/>
                </a:cubicBezTo>
                <a:cubicBezTo>
                  <a:pt x="488157" y="788090"/>
                  <a:pt x="488157" y="859804"/>
                  <a:pt x="488157" y="931518"/>
                </a:cubicBezTo>
                <a:cubicBezTo>
                  <a:pt x="488157" y="957288"/>
                  <a:pt x="509048" y="978179"/>
                  <a:pt x="534818" y="978179"/>
                </a:cubicBezTo>
                <a:cubicBezTo>
                  <a:pt x="560588" y="978179"/>
                  <a:pt x="581479" y="957288"/>
                  <a:pt x="581479" y="931518"/>
                </a:cubicBezTo>
                <a:lnTo>
                  <a:pt x="581479" y="716523"/>
                </a:lnTo>
                <a:cubicBezTo>
                  <a:pt x="626107" y="704448"/>
                  <a:pt x="658724" y="663559"/>
                  <a:pt x="658724" y="615052"/>
                </a:cubicBezTo>
                <a:lnTo>
                  <a:pt x="658724" y="641"/>
                </a:lnTo>
                <a:cubicBezTo>
                  <a:pt x="888628" y="30848"/>
                  <a:pt x="1065904" y="227684"/>
                  <a:pt x="1065904" y="465924"/>
                </a:cubicBezTo>
                <a:lnTo>
                  <a:pt x="1065904" y="760441"/>
                </a:lnTo>
                <a:lnTo>
                  <a:pt x="1065905" y="760441"/>
                </a:lnTo>
                <a:lnTo>
                  <a:pt x="1065905" y="1229018"/>
                </a:lnTo>
                <a:cubicBezTo>
                  <a:pt x="1065905" y="1487806"/>
                  <a:pt x="856115" y="1697595"/>
                  <a:pt x="597327" y="1697595"/>
                </a:cubicBezTo>
                <a:lnTo>
                  <a:pt x="468579" y="1697595"/>
                </a:lnTo>
                <a:cubicBezTo>
                  <a:pt x="209790" y="1697595"/>
                  <a:pt x="1" y="1487806"/>
                  <a:pt x="1" y="1229018"/>
                </a:cubicBezTo>
                <a:lnTo>
                  <a:pt x="1" y="767827"/>
                </a:lnTo>
                <a:lnTo>
                  <a:pt x="0" y="767827"/>
                </a:lnTo>
                <a:lnTo>
                  <a:pt x="0" y="465924"/>
                </a:lnTo>
                <a:cubicBezTo>
                  <a:pt x="0" y="226227"/>
                  <a:pt x="179451" y="28442"/>
                  <a:pt x="4113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79E76EB-FA79-431D-82CC-4C39EAF91D10}"/>
              </a:ext>
            </a:extLst>
          </p:cNvPr>
          <p:cNvSpPr txBox="1"/>
          <p:nvPr/>
        </p:nvSpPr>
        <p:spPr>
          <a:xfrm>
            <a:off x="2700874" y="2198207"/>
            <a:ext cx="183993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4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itchFamily="34" charset="0"/>
              </a:rPr>
              <a:t>감성 강화</a:t>
            </a:r>
            <a:endParaRPr lang="en-US" altLang="ko-KR" sz="2400" dirty="0">
              <a:solidFill>
                <a:srgbClr val="44546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Arial" pitchFamily="34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29D62398-1F5A-45BA-A33C-96643314083D}"/>
              </a:ext>
            </a:extLst>
          </p:cNvPr>
          <p:cNvSpPr txBox="1"/>
          <p:nvPr/>
        </p:nvSpPr>
        <p:spPr>
          <a:xfrm>
            <a:off x="8958114" y="1122574"/>
            <a:ext cx="1839937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dirty="0">
                <a:ln w="3175">
                  <a:solidFill>
                    <a:srgbClr val="44546A"/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itchFamily="34" charset="0"/>
              </a:rPr>
              <a:t>O</a:t>
            </a:r>
            <a:r>
              <a:rPr lang="en-US" altLang="ko-KR" sz="2400" dirty="0">
                <a:ln w="3175">
                  <a:noFill/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itchFamily="34" charset="0"/>
              </a:rPr>
              <a:t>rder</a:t>
            </a:r>
          </a:p>
          <a:p>
            <a:pPr algn="ctr"/>
            <a:endParaRPr lang="en-US" altLang="ko-KR" sz="2400" dirty="0">
              <a:solidFill>
                <a:srgbClr val="44546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Arial" pitchFamily="34" charset="0"/>
            </a:endParaRPr>
          </a:p>
          <a:p>
            <a:pPr algn="ctr"/>
            <a:r>
              <a:rPr lang="en-US" altLang="ko-KR" sz="24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itchFamily="34" charset="0"/>
              </a:rPr>
              <a:t>Event, Education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243033D7-7EBA-4B4E-8D92-8FB8C1BCF3FA}"/>
              </a:ext>
            </a:extLst>
          </p:cNvPr>
          <p:cNvSpPr txBox="1"/>
          <p:nvPr/>
        </p:nvSpPr>
        <p:spPr>
          <a:xfrm>
            <a:off x="6890417" y="2279204"/>
            <a:ext cx="183993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4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itchFamily="34" charset="0"/>
              </a:rPr>
              <a:t>모델 강화</a:t>
            </a:r>
            <a:endParaRPr lang="en-US" altLang="ko-KR" sz="2400" dirty="0">
              <a:solidFill>
                <a:srgbClr val="44546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Arial" pitchFamily="34" charset="0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6A075373-0B8C-476A-8B39-F77DE2B9B46A}"/>
              </a:ext>
            </a:extLst>
          </p:cNvPr>
          <p:cNvSpPr txBox="1"/>
          <p:nvPr/>
        </p:nvSpPr>
        <p:spPr>
          <a:xfrm>
            <a:off x="4795645" y="1141048"/>
            <a:ext cx="1839937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4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itchFamily="34" charset="0"/>
              </a:rPr>
              <a:t>혈당 측정</a:t>
            </a:r>
            <a:endParaRPr lang="en-US" altLang="ko-KR" sz="2400" dirty="0">
              <a:solidFill>
                <a:srgbClr val="44546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Arial" pitchFamily="34" charset="0"/>
            </a:endParaRPr>
          </a:p>
          <a:p>
            <a:pPr algn="ctr"/>
            <a:endParaRPr lang="en-US" altLang="ko-KR" sz="2400" dirty="0">
              <a:solidFill>
                <a:srgbClr val="44546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Arial" pitchFamily="34" charset="0"/>
            </a:endParaRPr>
          </a:p>
          <a:p>
            <a:pPr algn="ctr"/>
            <a:r>
              <a:rPr lang="ko-KR" altLang="en-US" sz="24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itchFamily="34" charset="0"/>
              </a:rPr>
              <a:t>식단 입력</a:t>
            </a:r>
            <a:r>
              <a:rPr lang="en-US" altLang="ko-KR" sz="24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itchFamily="34" charset="0"/>
              </a:rPr>
              <a:t>,</a:t>
            </a:r>
          </a:p>
          <a:p>
            <a:pPr algn="ctr"/>
            <a:r>
              <a:rPr lang="ko-KR" altLang="en-US" sz="24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itchFamily="34" charset="0"/>
              </a:rPr>
              <a:t>운동 측정</a:t>
            </a:r>
            <a:endParaRPr lang="en-US" altLang="ko-KR" sz="2400" dirty="0">
              <a:solidFill>
                <a:srgbClr val="44546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Arial" pitchFamily="34" charset="0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C783FF0C-AAF0-421D-BF05-6190AB1992C4}"/>
              </a:ext>
            </a:extLst>
          </p:cNvPr>
          <p:cNvSpPr txBox="1"/>
          <p:nvPr/>
        </p:nvSpPr>
        <p:spPr>
          <a:xfrm>
            <a:off x="2683441" y="4740444"/>
            <a:ext cx="183993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4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itchFamily="34" charset="0"/>
              </a:rPr>
              <a:t>개인화</a:t>
            </a:r>
            <a:endParaRPr lang="en-US" altLang="ko-KR" sz="2400" dirty="0">
              <a:solidFill>
                <a:srgbClr val="44546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Arial" pitchFamily="34" charset="0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18BBBE88-E00B-4F9C-BB23-B4ABB666CBD4}"/>
              </a:ext>
            </a:extLst>
          </p:cNvPr>
          <p:cNvSpPr txBox="1"/>
          <p:nvPr/>
        </p:nvSpPr>
        <p:spPr>
          <a:xfrm>
            <a:off x="8525529" y="4436684"/>
            <a:ext cx="270510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4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itchFamily="34" charset="0"/>
              </a:rPr>
              <a:t>요약된</a:t>
            </a:r>
            <a:endParaRPr lang="en-US" altLang="ko-KR" sz="2400" dirty="0">
              <a:solidFill>
                <a:srgbClr val="44546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Arial" pitchFamily="34" charset="0"/>
            </a:endParaRPr>
          </a:p>
          <a:p>
            <a:pPr algn="ctr"/>
            <a:r>
              <a:rPr lang="ko-KR" altLang="en-US" sz="24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itchFamily="34" charset="0"/>
              </a:rPr>
              <a:t>정보 제시</a:t>
            </a:r>
            <a:endParaRPr lang="en-US" altLang="ko-KR" sz="2400" dirty="0">
              <a:solidFill>
                <a:srgbClr val="44546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Arial" pitchFamily="34" charset="0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D4B27097-8FF5-418B-B7C0-A4CC406F0B52}"/>
              </a:ext>
            </a:extLst>
          </p:cNvPr>
          <p:cNvSpPr txBox="1"/>
          <p:nvPr/>
        </p:nvSpPr>
        <p:spPr>
          <a:xfrm>
            <a:off x="6872984" y="4806926"/>
            <a:ext cx="183993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4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itchFamily="34" charset="0"/>
              </a:rPr>
              <a:t>모델 강화</a:t>
            </a:r>
            <a:endParaRPr lang="en-US" altLang="ko-KR" sz="2400" dirty="0">
              <a:solidFill>
                <a:srgbClr val="44546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Arial" pitchFamily="34" charset="0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724CB3DB-A8D9-48C8-AA69-2A755CB03CB2}"/>
              </a:ext>
            </a:extLst>
          </p:cNvPr>
          <p:cNvSpPr txBox="1"/>
          <p:nvPr/>
        </p:nvSpPr>
        <p:spPr>
          <a:xfrm>
            <a:off x="4778212" y="4806926"/>
            <a:ext cx="183993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4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itchFamily="34" charset="0"/>
              </a:rPr>
              <a:t>모델 강화</a:t>
            </a:r>
            <a:endParaRPr lang="en-US" altLang="ko-KR" sz="2400" dirty="0">
              <a:solidFill>
                <a:srgbClr val="44546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Arial" pitchFamily="34" charset="0"/>
            </a:endParaRP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FACA7F27-4B13-47FE-9CB0-0E49AC4769BA}"/>
              </a:ext>
            </a:extLst>
          </p:cNvPr>
          <p:cNvSpPr/>
          <p:nvPr/>
        </p:nvSpPr>
        <p:spPr>
          <a:xfrm>
            <a:off x="5431439" y="1555168"/>
            <a:ext cx="568347" cy="357613"/>
          </a:xfrm>
          <a:prstGeom prst="downArrow">
            <a:avLst/>
          </a:prstGeom>
          <a:solidFill>
            <a:srgbClr val="F47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500" dirty="0">
              <a:solidFill>
                <a:srgbClr val="44546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65" name="화살표: 아래쪽 164">
            <a:extLst>
              <a:ext uri="{FF2B5EF4-FFF2-40B4-BE49-F238E27FC236}">
                <a16:creationId xmlns:a16="http://schemas.microsoft.com/office/drawing/2014/main" id="{37C85380-5715-407B-97AC-7ED11604CC49}"/>
              </a:ext>
            </a:extLst>
          </p:cNvPr>
          <p:cNvSpPr/>
          <p:nvPr/>
        </p:nvSpPr>
        <p:spPr>
          <a:xfrm>
            <a:off x="9595408" y="1568265"/>
            <a:ext cx="568347" cy="357613"/>
          </a:xfrm>
          <a:prstGeom prst="downArrow">
            <a:avLst/>
          </a:prstGeom>
          <a:solidFill>
            <a:srgbClr val="F47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500" dirty="0">
              <a:solidFill>
                <a:srgbClr val="44546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66" name="Heart 17">
            <a:extLst>
              <a:ext uri="{FF2B5EF4-FFF2-40B4-BE49-F238E27FC236}">
                <a16:creationId xmlns:a16="http://schemas.microsoft.com/office/drawing/2014/main" id="{E498AA86-442B-4D0E-8723-340305CDFE56}"/>
              </a:ext>
            </a:extLst>
          </p:cNvPr>
          <p:cNvSpPr/>
          <p:nvPr/>
        </p:nvSpPr>
        <p:spPr>
          <a:xfrm>
            <a:off x="3384440" y="172803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rgbClr val="F47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67" name="Freeform 32">
            <a:extLst>
              <a:ext uri="{FF2B5EF4-FFF2-40B4-BE49-F238E27FC236}">
                <a16:creationId xmlns:a16="http://schemas.microsoft.com/office/drawing/2014/main" id="{8C40727F-3D7B-4CC2-984D-5849E407AC0C}"/>
              </a:ext>
            </a:extLst>
          </p:cNvPr>
          <p:cNvSpPr/>
          <p:nvPr/>
        </p:nvSpPr>
        <p:spPr>
          <a:xfrm>
            <a:off x="7498342" y="1731628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68" name="Freeform 32">
            <a:extLst>
              <a:ext uri="{FF2B5EF4-FFF2-40B4-BE49-F238E27FC236}">
                <a16:creationId xmlns:a16="http://schemas.microsoft.com/office/drawing/2014/main" id="{59731055-913D-4C4A-B161-7D6A5BF3B337}"/>
              </a:ext>
            </a:extLst>
          </p:cNvPr>
          <p:cNvSpPr/>
          <p:nvPr/>
        </p:nvSpPr>
        <p:spPr>
          <a:xfrm>
            <a:off x="5409355" y="4240898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69" name="Freeform 32">
            <a:extLst>
              <a:ext uri="{FF2B5EF4-FFF2-40B4-BE49-F238E27FC236}">
                <a16:creationId xmlns:a16="http://schemas.microsoft.com/office/drawing/2014/main" id="{CE94E1AA-292E-4C33-A074-A6CD4BD8D0C3}"/>
              </a:ext>
            </a:extLst>
          </p:cNvPr>
          <p:cNvSpPr/>
          <p:nvPr/>
        </p:nvSpPr>
        <p:spPr>
          <a:xfrm>
            <a:off x="7494208" y="4273908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70" name="Rectangle 30">
            <a:extLst>
              <a:ext uri="{FF2B5EF4-FFF2-40B4-BE49-F238E27FC236}">
                <a16:creationId xmlns:a16="http://schemas.microsoft.com/office/drawing/2014/main" id="{4D641C07-BCC1-4385-B1CA-EC4E341AA029}"/>
              </a:ext>
            </a:extLst>
          </p:cNvPr>
          <p:cNvSpPr/>
          <p:nvPr/>
        </p:nvSpPr>
        <p:spPr>
          <a:xfrm>
            <a:off x="10344412" y="4320775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rgbClr val="F47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171" name="Group 110">
            <a:extLst>
              <a:ext uri="{FF2B5EF4-FFF2-40B4-BE49-F238E27FC236}">
                <a16:creationId xmlns:a16="http://schemas.microsoft.com/office/drawing/2014/main" id="{01DC36B6-5642-4246-B804-24008BE38B27}"/>
              </a:ext>
            </a:extLst>
          </p:cNvPr>
          <p:cNvGrpSpPr/>
          <p:nvPr/>
        </p:nvGrpSpPr>
        <p:grpSpPr>
          <a:xfrm>
            <a:off x="2626168" y="4594313"/>
            <a:ext cx="501857" cy="554554"/>
            <a:chOff x="4835382" y="73243"/>
            <a:chExt cx="2920830" cy="3227535"/>
          </a:xfrm>
          <a:solidFill>
            <a:srgbClr val="57C3A7"/>
          </a:solidFill>
        </p:grpSpPr>
        <p:sp>
          <p:nvSpPr>
            <p:cNvPr id="172" name="Freeform 111">
              <a:extLst>
                <a:ext uri="{FF2B5EF4-FFF2-40B4-BE49-F238E27FC236}">
                  <a16:creationId xmlns:a16="http://schemas.microsoft.com/office/drawing/2014/main" id="{8DF8CD46-836A-4835-9556-ED8132C08B47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173" name="Oval 37">
              <a:extLst>
                <a:ext uri="{FF2B5EF4-FFF2-40B4-BE49-F238E27FC236}">
                  <a16:creationId xmlns:a16="http://schemas.microsoft.com/office/drawing/2014/main" id="{77B32238-23E2-4921-9E86-09FB5E592C50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174" name="Rounded Rectangle 5">
            <a:extLst>
              <a:ext uri="{FF2B5EF4-FFF2-40B4-BE49-F238E27FC236}">
                <a16:creationId xmlns:a16="http://schemas.microsoft.com/office/drawing/2014/main" id="{7558279A-5F60-4CD9-91A0-B23637B47953}"/>
              </a:ext>
            </a:extLst>
          </p:cNvPr>
          <p:cNvSpPr/>
          <p:nvPr/>
        </p:nvSpPr>
        <p:spPr>
          <a:xfrm flipH="1">
            <a:off x="10573528" y="560692"/>
            <a:ext cx="1086808" cy="896549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00B0F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3464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FFE1A3E-E4CF-4BC1-87F1-E2B5AC8BA0B5}"/>
              </a:ext>
            </a:extLst>
          </p:cNvPr>
          <p:cNvSpPr/>
          <p:nvPr/>
        </p:nvSpPr>
        <p:spPr>
          <a:xfrm>
            <a:off x="0" y="70795"/>
            <a:ext cx="12191999" cy="6715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8CCD7A8-F1CF-4090-9F2A-CF0CE21D8361}"/>
              </a:ext>
            </a:extLst>
          </p:cNvPr>
          <p:cNvSpPr/>
          <p:nvPr/>
        </p:nvSpPr>
        <p:spPr>
          <a:xfrm>
            <a:off x="63500" y="71307"/>
            <a:ext cx="1483481" cy="7280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결언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378D59C-8C46-4073-9F05-37DB0A36A8CF}"/>
              </a:ext>
            </a:extLst>
          </p:cNvPr>
          <p:cNvSpPr/>
          <p:nvPr/>
        </p:nvSpPr>
        <p:spPr>
          <a:xfrm>
            <a:off x="151713" y="607783"/>
            <a:ext cx="1395268" cy="45719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DE8758D-859C-4419-B442-FC3E84AAF963}"/>
              </a:ext>
            </a:extLst>
          </p:cNvPr>
          <p:cNvSpPr/>
          <p:nvPr/>
        </p:nvSpPr>
        <p:spPr>
          <a:xfrm>
            <a:off x="396239" y="827826"/>
            <a:ext cx="11399520" cy="3336980"/>
          </a:xfrm>
          <a:prstGeom prst="rect">
            <a:avLst/>
          </a:prstGeom>
          <a:solidFill>
            <a:srgbClr val="57C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500" dirty="0">
              <a:solidFill>
                <a:srgbClr val="44546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15708C4-8761-4699-B53C-2F6560C155F8}"/>
              </a:ext>
            </a:extLst>
          </p:cNvPr>
          <p:cNvSpPr/>
          <p:nvPr/>
        </p:nvSpPr>
        <p:spPr>
          <a:xfrm>
            <a:off x="472439" y="881961"/>
            <a:ext cx="11247120" cy="31986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ㄱ</a:t>
            </a:r>
            <a:endParaRPr lang="ko-KR" altLang="en-US" sz="1500" dirty="0">
              <a:solidFill>
                <a:srgbClr val="44546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02" name="이등변 삼각형 201">
            <a:extLst>
              <a:ext uri="{FF2B5EF4-FFF2-40B4-BE49-F238E27FC236}">
                <a16:creationId xmlns:a16="http://schemas.microsoft.com/office/drawing/2014/main" id="{E7FE2FB3-25DD-44CE-9E77-81E869AD6C88}"/>
              </a:ext>
            </a:extLst>
          </p:cNvPr>
          <p:cNvSpPr/>
          <p:nvPr/>
        </p:nvSpPr>
        <p:spPr>
          <a:xfrm rot="10800000">
            <a:off x="7985666" y="0"/>
            <a:ext cx="4221131" cy="3555759"/>
          </a:xfrm>
          <a:prstGeom prst="triangle">
            <a:avLst>
              <a:gd name="adj" fmla="val 0"/>
            </a:avLst>
          </a:prstGeom>
          <a:solidFill>
            <a:srgbClr val="507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500" dirty="0">
              <a:solidFill>
                <a:srgbClr val="44546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E11B146-027E-4A1F-881C-225CA4E92192}"/>
              </a:ext>
            </a:extLst>
          </p:cNvPr>
          <p:cNvSpPr/>
          <p:nvPr/>
        </p:nvSpPr>
        <p:spPr>
          <a:xfrm>
            <a:off x="513080" y="1613078"/>
            <a:ext cx="11130280" cy="5572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2500" b="1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당뇨병</a:t>
            </a:r>
            <a:r>
              <a:rPr lang="ko-KR" altLang="en-US" sz="25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환자들의 동반자</a:t>
            </a:r>
            <a:r>
              <a:rPr lang="en-US" altLang="ko-KR" sz="25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25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인공지능 </a:t>
            </a:r>
            <a:r>
              <a:rPr lang="ko-KR" altLang="en-US" sz="2500" b="1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관리 및 코칭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B7DB4A20-06B8-4399-BC2A-AC1CECAA409C}"/>
              </a:ext>
            </a:extLst>
          </p:cNvPr>
          <p:cNvSpPr/>
          <p:nvPr/>
        </p:nvSpPr>
        <p:spPr>
          <a:xfrm>
            <a:off x="523240" y="2843823"/>
            <a:ext cx="11130280" cy="5572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25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관련 상품</a:t>
            </a:r>
            <a:r>
              <a:rPr lang="en-US" altLang="ko-KR" sz="25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25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서비스 추천 및 광고 </a:t>
            </a:r>
            <a:r>
              <a:rPr lang="en-US" altLang="ko-KR" sz="25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25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구매대행으로 </a:t>
            </a:r>
            <a:r>
              <a:rPr lang="ko-KR" altLang="en-US" sz="2500" b="1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수익 달성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A5C96748-11A5-4346-A550-94B75EB536EA}"/>
              </a:ext>
            </a:extLst>
          </p:cNvPr>
          <p:cNvSpPr/>
          <p:nvPr/>
        </p:nvSpPr>
        <p:spPr>
          <a:xfrm>
            <a:off x="520479" y="2224766"/>
            <a:ext cx="11130280" cy="5572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25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병원 </a:t>
            </a:r>
            <a:r>
              <a:rPr lang="ko-KR" altLang="en-US" sz="2500" dirty="0" err="1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진료시</a:t>
            </a:r>
            <a:r>
              <a:rPr lang="ko-KR" altLang="en-US" sz="25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개인기록 연동으로 </a:t>
            </a:r>
            <a:r>
              <a:rPr lang="ko-KR" altLang="en-US" sz="2500" b="1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진료의 정확성</a:t>
            </a:r>
            <a:r>
              <a:rPr lang="ko-KR" altLang="en-US" sz="25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제고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2E068D36-FAE4-488D-9516-3429CF944809}"/>
              </a:ext>
            </a:extLst>
          </p:cNvPr>
          <p:cNvSpPr/>
          <p:nvPr/>
        </p:nvSpPr>
        <p:spPr>
          <a:xfrm>
            <a:off x="520479" y="3449588"/>
            <a:ext cx="11130280" cy="55722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25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당뇨병 위험군의 사전 경고 및 교육으로 </a:t>
            </a:r>
            <a:r>
              <a:rPr lang="ko-KR" altLang="en-US" sz="2500" b="1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국민건강 증진</a:t>
            </a: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719063F2-7649-4E43-852F-643873F33EAD}"/>
              </a:ext>
            </a:extLst>
          </p:cNvPr>
          <p:cNvSpPr/>
          <p:nvPr/>
        </p:nvSpPr>
        <p:spPr>
          <a:xfrm>
            <a:off x="513080" y="965223"/>
            <a:ext cx="11130280" cy="5572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500" dirty="0">
              <a:solidFill>
                <a:srgbClr val="44546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746FD5D7-9F6B-4195-8882-AD93993E01E9}"/>
              </a:ext>
            </a:extLst>
          </p:cNvPr>
          <p:cNvSpPr/>
          <p:nvPr/>
        </p:nvSpPr>
        <p:spPr>
          <a:xfrm>
            <a:off x="396239" y="4292472"/>
            <a:ext cx="11399520" cy="2108328"/>
          </a:xfrm>
          <a:prstGeom prst="rect">
            <a:avLst/>
          </a:prstGeom>
          <a:solidFill>
            <a:srgbClr val="F47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500" dirty="0">
              <a:solidFill>
                <a:srgbClr val="44546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7968A069-F328-4D36-8716-86FAA7DA5A70}"/>
              </a:ext>
            </a:extLst>
          </p:cNvPr>
          <p:cNvSpPr/>
          <p:nvPr/>
        </p:nvSpPr>
        <p:spPr>
          <a:xfrm>
            <a:off x="472439" y="4361121"/>
            <a:ext cx="11247120" cy="1976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500" dirty="0">
              <a:solidFill>
                <a:srgbClr val="44546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07F3755C-99B3-4362-8BBA-799D4405F926}"/>
              </a:ext>
            </a:extLst>
          </p:cNvPr>
          <p:cNvSpPr/>
          <p:nvPr/>
        </p:nvSpPr>
        <p:spPr>
          <a:xfrm>
            <a:off x="523461" y="5084686"/>
            <a:ext cx="11130280" cy="5572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25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초기 </a:t>
            </a:r>
            <a:r>
              <a:rPr lang="en-US" altLang="ko-KR" sz="25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</a:t>
            </a:r>
            <a:r>
              <a:rPr lang="ko-KR" altLang="en-US" sz="25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년 </a:t>
            </a:r>
            <a:r>
              <a:rPr lang="en-US" altLang="ko-KR" sz="25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: </a:t>
            </a:r>
            <a:r>
              <a:rPr lang="ko-KR" altLang="en-US" sz="25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정부 </a:t>
            </a:r>
            <a:r>
              <a:rPr lang="ko-KR" altLang="en-US" sz="2500" dirty="0" err="1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벤쳐</a:t>
            </a:r>
            <a:r>
              <a:rPr lang="ko-KR" altLang="en-US" sz="25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지원 자금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CC30ECE4-7159-4B1A-BAC3-2B3662A3D947}"/>
              </a:ext>
            </a:extLst>
          </p:cNvPr>
          <p:cNvSpPr/>
          <p:nvPr/>
        </p:nvSpPr>
        <p:spPr>
          <a:xfrm>
            <a:off x="530860" y="5696374"/>
            <a:ext cx="11130280" cy="5572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250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향후 </a:t>
            </a:r>
            <a:r>
              <a:rPr lang="en-US" altLang="ko-KR" sz="250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</a:t>
            </a:r>
            <a:r>
              <a:rPr lang="ko-KR" altLang="en-US" sz="250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년 </a:t>
            </a:r>
            <a:r>
              <a:rPr lang="en-US" altLang="ko-KR" sz="250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: Global </a:t>
            </a:r>
            <a:r>
              <a:rPr lang="ko-KR" altLang="en-US" sz="250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투자 유치 예정 </a:t>
            </a:r>
            <a:endParaRPr lang="ko-KR" altLang="en-US" sz="2500" dirty="0">
              <a:solidFill>
                <a:srgbClr val="44546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3D19C8EC-6837-4B31-8D3D-308398222AED}"/>
              </a:ext>
            </a:extLst>
          </p:cNvPr>
          <p:cNvSpPr/>
          <p:nvPr/>
        </p:nvSpPr>
        <p:spPr>
          <a:xfrm>
            <a:off x="518160" y="1003034"/>
            <a:ext cx="11130280" cy="5572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800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2800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기대 효과</a:t>
            </a: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58EF862E-6760-4C81-AD25-263EF9855948}"/>
              </a:ext>
            </a:extLst>
          </p:cNvPr>
          <p:cNvSpPr/>
          <p:nvPr/>
        </p:nvSpPr>
        <p:spPr>
          <a:xfrm>
            <a:off x="523461" y="4473987"/>
            <a:ext cx="11130280" cy="5572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800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2800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투자 계획</a:t>
            </a:r>
          </a:p>
        </p:txBody>
      </p:sp>
      <p:sp>
        <p:nvSpPr>
          <p:cNvPr id="137" name="Round Same Side Corner Rectangle 19">
            <a:extLst>
              <a:ext uri="{FF2B5EF4-FFF2-40B4-BE49-F238E27FC236}">
                <a16:creationId xmlns:a16="http://schemas.microsoft.com/office/drawing/2014/main" id="{358C9B82-BBCF-43F7-AF6F-FC473F4E50D7}"/>
              </a:ext>
            </a:extLst>
          </p:cNvPr>
          <p:cNvSpPr/>
          <p:nvPr/>
        </p:nvSpPr>
        <p:spPr>
          <a:xfrm>
            <a:off x="849347" y="4440694"/>
            <a:ext cx="481613" cy="595047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rgbClr val="F47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38" name="Freeform 55">
            <a:extLst>
              <a:ext uri="{FF2B5EF4-FFF2-40B4-BE49-F238E27FC236}">
                <a16:creationId xmlns:a16="http://schemas.microsoft.com/office/drawing/2014/main" id="{AF7233C9-3D42-4974-97F2-9E77D228F5A2}"/>
              </a:ext>
            </a:extLst>
          </p:cNvPr>
          <p:cNvSpPr/>
          <p:nvPr/>
        </p:nvSpPr>
        <p:spPr>
          <a:xfrm rot="2860643">
            <a:off x="932072" y="820808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rgbClr val="57C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2272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A8D6F1BF-F502-4B89-B62E-D1E8DB005C44}"/>
              </a:ext>
            </a:extLst>
          </p:cNvPr>
          <p:cNvSpPr/>
          <p:nvPr/>
        </p:nvSpPr>
        <p:spPr>
          <a:xfrm>
            <a:off x="8965" y="44414"/>
            <a:ext cx="12191999" cy="6715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이등변 삼각형 32">
            <a:extLst>
              <a:ext uri="{FF2B5EF4-FFF2-40B4-BE49-F238E27FC236}">
                <a16:creationId xmlns:a16="http://schemas.microsoft.com/office/drawing/2014/main" id="{041DCF83-56B8-4BDB-9A92-FD33C36702E0}"/>
              </a:ext>
            </a:extLst>
          </p:cNvPr>
          <p:cNvSpPr/>
          <p:nvPr/>
        </p:nvSpPr>
        <p:spPr>
          <a:xfrm rot="10800000">
            <a:off x="7985666" y="0"/>
            <a:ext cx="4221131" cy="3555759"/>
          </a:xfrm>
          <a:prstGeom prst="triangle">
            <a:avLst>
              <a:gd name="adj" fmla="val 0"/>
            </a:avLst>
          </a:prstGeom>
          <a:solidFill>
            <a:srgbClr val="507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500" dirty="0">
              <a:solidFill>
                <a:srgbClr val="44546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" name="Graphic 2">
            <a:extLst>
              <a:ext uri="{FF2B5EF4-FFF2-40B4-BE49-F238E27FC236}">
                <a16:creationId xmlns:a16="http://schemas.microsoft.com/office/drawing/2014/main" id="{7D7254B3-28A1-481C-86B5-F7DFEFB95218}"/>
              </a:ext>
            </a:extLst>
          </p:cNvPr>
          <p:cNvGrpSpPr/>
          <p:nvPr/>
        </p:nvGrpSpPr>
        <p:grpSpPr>
          <a:xfrm flipH="1">
            <a:off x="618701" y="3593430"/>
            <a:ext cx="5638800" cy="2056191"/>
            <a:chOff x="279806" y="1309619"/>
            <a:chExt cx="11620500" cy="4237421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7E0F494B-5281-4EE3-BF2B-D6BCC8014531}"/>
                </a:ext>
              </a:extLst>
            </p:cNvPr>
            <p:cNvSpPr/>
            <p:nvPr/>
          </p:nvSpPr>
          <p:spPr>
            <a:xfrm>
              <a:off x="279806" y="1336990"/>
              <a:ext cx="11620500" cy="4210050"/>
            </a:xfrm>
            <a:custGeom>
              <a:avLst/>
              <a:gdLst>
                <a:gd name="connsiteX0" fmla="*/ 11612156 w 11620500"/>
                <a:gd name="connsiteY0" fmla="*/ 773749 h 4210050"/>
                <a:gd name="connsiteX1" fmla="*/ 11355933 w 11620500"/>
                <a:gd name="connsiteY1" fmla="*/ 357507 h 4210050"/>
                <a:gd name="connsiteX2" fmla="*/ 11355933 w 11620500"/>
                <a:gd name="connsiteY2" fmla="*/ 357507 h 4210050"/>
                <a:gd name="connsiteX3" fmla="*/ 10487253 w 11620500"/>
                <a:gd name="connsiteY3" fmla="*/ 14607 h 4210050"/>
                <a:gd name="connsiteX4" fmla="*/ 10487253 w 11620500"/>
                <a:gd name="connsiteY4" fmla="*/ 14607 h 4210050"/>
                <a:gd name="connsiteX5" fmla="*/ 10485348 w 11620500"/>
                <a:gd name="connsiteY5" fmla="*/ 14607 h 4210050"/>
                <a:gd name="connsiteX6" fmla="*/ 10134828 w 11620500"/>
                <a:gd name="connsiteY6" fmla="*/ 4129 h 4210050"/>
                <a:gd name="connsiteX7" fmla="*/ 10134828 w 11620500"/>
                <a:gd name="connsiteY7" fmla="*/ 4129 h 4210050"/>
                <a:gd name="connsiteX8" fmla="*/ 9506178 w 11620500"/>
                <a:gd name="connsiteY8" fmla="*/ 178437 h 4210050"/>
                <a:gd name="connsiteX9" fmla="*/ 9031833 w 11620500"/>
                <a:gd name="connsiteY9" fmla="*/ 528004 h 4210050"/>
                <a:gd name="connsiteX10" fmla="*/ 9031833 w 11620500"/>
                <a:gd name="connsiteY10" fmla="*/ 528004 h 4210050"/>
                <a:gd name="connsiteX11" fmla="*/ 8381276 w 11620500"/>
                <a:gd name="connsiteY11" fmla="*/ 1147129 h 4210050"/>
                <a:gd name="connsiteX12" fmla="*/ 8381276 w 11620500"/>
                <a:gd name="connsiteY12" fmla="*/ 1147129 h 4210050"/>
                <a:gd name="connsiteX13" fmla="*/ 8381276 w 11620500"/>
                <a:gd name="connsiteY13" fmla="*/ 1147129 h 4210050"/>
                <a:gd name="connsiteX14" fmla="*/ 8046948 w 11620500"/>
                <a:gd name="connsiteY14" fmla="*/ 1585279 h 4210050"/>
                <a:gd name="connsiteX15" fmla="*/ 7991703 w 11620500"/>
                <a:gd name="connsiteY15" fmla="*/ 1700532 h 4210050"/>
                <a:gd name="connsiteX16" fmla="*/ 7944078 w 11620500"/>
                <a:gd name="connsiteY16" fmla="*/ 2028192 h 4210050"/>
                <a:gd name="connsiteX17" fmla="*/ 8030756 w 11620500"/>
                <a:gd name="connsiteY17" fmla="*/ 2232027 h 4210050"/>
                <a:gd name="connsiteX18" fmla="*/ 8507006 w 11620500"/>
                <a:gd name="connsiteY18" fmla="*/ 2604454 h 4210050"/>
                <a:gd name="connsiteX19" fmla="*/ 7926933 w 11620500"/>
                <a:gd name="connsiteY19" fmla="*/ 3016887 h 4210050"/>
                <a:gd name="connsiteX20" fmla="*/ 7280186 w 11620500"/>
                <a:gd name="connsiteY20" fmla="*/ 3304542 h 4210050"/>
                <a:gd name="connsiteX21" fmla="*/ 7033488 w 11620500"/>
                <a:gd name="connsiteY21" fmla="*/ 3228342 h 4210050"/>
                <a:gd name="connsiteX22" fmla="*/ 6840131 w 11620500"/>
                <a:gd name="connsiteY22" fmla="*/ 2529207 h 4210050"/>
                <a:gd name="connsiteX23" fmla="*/ 6662966 w 11620500"/>
                <a:gd name="connsiteY23" fmla="*/ 2175829 h 4210050"/>
                <a:gd name="connsiteX24" fmla="*/ 6379121 w 11620500"/>
                <a:gd name="connsiteY24" fmla="*/ 2004379 h 4210050"/>
                <a:gd name="connsiteX25" fmla="*/ 5912396 w 11620500"/>
                <a:gd name="connsiteY25" fmla="*/ 2051052 h 4210050"/>
                <a:gd name="connsiteX26" fmla="*/ 5334228 w 11620500"/>
                <a:gd name="connsiteY26" fmla="*/ 2406334 h 4210050"/>
                <a:gd name="connsiteX27" fmla="*/ 4438878 w 11620500"/>
                <a:gd name="connsiteY27" fmla="*/ 3282634 h 4210050"/>
                <a:gd name="connsiteX28" fmla="*/ 4438878 w 11620500"/>
                <a:gd name="connsiteY28" fmla="*/ 3282634 h 4210050"/>
                <a:gd name="connsiteX29" fmla="*/ 4438878 w 11620500"/>
                <a:gd name="connsiteY29" fmla="*/ 3282634 h 4210050"/>
                <a:gd name="connsiteX30" fmla="*/ 3540671 w 11620500"/>
                <a:gd name="connsiteY30" fmla="*/ 4079877 h 4210050"/>
                <a:gd name="connsiteX31" fmla="*/ 3221583 w 11620500"/>
                <a:gd name="connsiteY31" fmla="*/ 4026537 h 4210050"/>
                <a:gd name="connsiteX32" fmla="*/ 2932976 w 11620500"/>
                <a:gd name="connsiteY32" fmla="*/ 3264537 h 4210050"/>
                <a:gd name="connsiteX33" fmla="*/ 2621508 w 11620500"/>
                <a:gd name="connsiteY33" fmla="*/ 2995932 h 4210050"/>
                <a:gd name="connsiteX34" fmla="*/ 1973808 w 11620500"/>
                <a:gd name="connsiteY34" fmla="*/ 2923542 h 4210050"/>
                <a:gd name="connsiteX35" fmla="*/ 17373 w 11620500"/>
                <a:gd name="connsiteY35" fmla="*/ 3331212 h 4210050"/>
                <a:gd name="connsiteX36" fmla="*/ 37376 w 11620500"/>
                <a:gd name="connsiteY36" fmla="*/ 3422652 h 4210050"/>
                <a:gd name="connsiteX37" fmla="*/ 1631861 w 11620500"/>
                <a:gd name="connsiteY37" fmla="*/ 3076894 h 4210050"/>
                <a:gd name="connsiteX38" fmla="*/ 2356713 w 11620500"/>
                <a:gd name="connsiteY38" fmla="*/ 3016887 h 4210050"/>
                <a:gd name="connsiteX39" fmla="*/ 2894876 w 11620500"/>
                <a:gd name="connsiteY39" fmla="*/ 3380742 h 4210050"/>
                <a:gd name="connsiteX40" fmla="*/ 3148241 w 11620500"/>
                <a:gd name="connsiteY40" fmla="*/ 4079877 h 4210050"/>
                <a:gd name="connsiteX41" fmla="*/ 3421608 w 11620500"/>
                <a:gd name="connsiteY41" fmla="*/ 4210369 h 4210050"/>
                <a:gd name="connsiteX42" fmla="*/ 4400778 w 11620500"/>
                <a:gd name="connsiteY42" fmla="*/ 3456942 h 4210050"/>
                <a:gd name="connsiteX43" fmla="*/ 5316131 w 11620500"/>
                <a:gd name="connsiteY43" fmla="*/ 2542542 h 4210050"/>
                <a:gd name="connsiteX44" fmla="*/ 6006693 w 11620500"/>
                <a:gd name="connsiteY44" fmla="*/ 2117727 h 4210050"/>
                <a:gd name="connsiteX45" fmla="*/ 6341973 w 11620500"/>
                <a:gd name="connsiteY45" fmla="*/ 2079627 h 4210050"/>
                <a:gd name="connsiteX46" fmla="*/ 6686778 w 11620500"/>
                <a:gd name="connsiteY46" fmla="*/ 2383474 h 4210050"/>
                <a:gd name="connsiteX47" fmla="*/ 6849656 w 11620500"/>
                <a:gd name="connsiteY47" fmla="*/ 2924494 h 4210050"/>
                <a:gd name="connsiteX48" fmla="*/ 6956336 w 11620500"/>
                <a:gd name="connsiteY48" fmla="*/ 3274062 h 4210050"/>
                <a:gd name="connsiteX49" fmla="*/ 7323048 w 11620500"/>
                <a:gd name="connsiteY49" fmla="*/ 3382647 h 4210050"/>
                <a:gd name="connsiteX50" fmla="*/ 7792631 w 11620500"/>
                <a:gd name="connsiteY50" fmla="*/ 3201672 h 4210050"/>
                <a:gd name="connsiteX51" fmla="*/ 8575586 w 11620500"/>
                <a:gd name="connsiteY51" fmla="*/ 2662557 h 4210050"/>
                <a:gd name="connsiteX52" fmla="*/ 8911818 w 11620500"/>
                <a:gd name="connsiteY52" fmla="*/ 2838769 h 4210050"/>
                <a:gd name="connsiteX53" fmla="*/ 9467125 w 11620500"/>
                <a:gd name="connsiteY53" fmla="*/ 2976882 h 4210050"/>
                <a:gd name="connsiteX54" fmla="*/ 9998620 w 11620500"/>
                <a:gd name="connsiteY54" fmla="*/ 2812099 h 4210050"/>
                <a:gd name="connsiteX55" fmla="*/ 10299610 w 11620500"/>
                <a:gd name="connsiteY55" fmla="*/ 2488249 h 4210050"/>
                <a:gd name="connsiteX56" fmla="*/ 10871110 w 11620500"/>
                <a:gd name="connsiteY56" fmla="*/ 1912939 h 4210050"/>
                <a:gd name="connsiteX57" fmla="*/ 11258778 w 11620500"/>
                <a:gd name="connsiteY57" fmla="*/ 1598614 h 4210050"/>
                <a:gd name="connsiteX58" fmla="*/ 11543576 w 11620500"/>
                <a:gd name="connsiteY58" fmla="*/ 1150939 h 4210050"/>
                <a:gd name="connsiteX59" fmla="*/ 11612156 w 11620500"/>
                <a:gd name="connsiteY59" fmla="*/ 773749 h 4210050"/>
                <a:gd name="connsiteX60" fmla="*/ 9509036 w 11620500"/>
                <a:gd name="connsiteY60" fmla="*/ 1310007 h 4210050"/>
                <a:gd name="connsiteX61" fmla="*/ 9509036 w 11620500"/>
                <a:gd name="connsiteY61" fmla="*/ 1310959 h 4210050"/>
                <a:gd name="connsiteX62" fmla="*/ 9508083 w 11620500"/>
                <a:gd name="connsiteY62" fmla="*/ 1311912 h 4210050"/>
                <a:gd name="connsiteX63" fmla="*/ 9509036 w 11620500"/>
                <a:gd name="connsiteY63" fmla="*/ 1310007 h 4210050"/>
                <a:gd name="connsiteX64" fmla="*/ 9327108 w 11620500"/>
                <a:gd name="connsiteY64" fmla="*/ 1715772 h 4210050"/>
                <a:gd name="connsiteX65" fmla="*/ 9360445 w 11620500"/>
                <a:gd name="connsiteY65" fmla="*/ 1707199 h 4210050"/>
                <a:gd name="connsiteX66" fmla="*/ 9327108 w 11620500"/>
                <a:gd name="connsiteY66" fmla="*/ 1715772 h 421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11620500" h="4210050">
                  <a:moveTo>
                    <a:pt x="11612156" y="773749"/>
                  </a:moveTo>
                  <a:cubicBezTo>
                    <a:pt x="11575008" y="635637"/>
                    <a:pt x="11360695" y="363222"/>
                    <a:pt x="11355933" y="357507"/>
                  </a:cubicBezTo>
                  <a:cubicBezTo>
                    <a:pt x="11355933" y="357507"/>
                    <a:pt x="11355933" y="357507"/>
                    <a:pt x="11355933" y="357507"/>
                  </a:cubicBezTo>
                  <a:cubicBezTo>
                    <a:pt x="11190198" y="205107"/>
                    <a:pt x="10921593" y="61279"/>
                    <a:pt x="10487253" y="14607"/>
                  </a:cubicBezTo>
                  <a:cubicBezTo>
                    <a:pt x="10487253" y="14607"/>
                    <a:pt x="10487253" y="14607"/>
                    <a:pt x="10487253" y="14607"/>
                  </a:cubicBezTo>
                  <a:cubicBezTo>
                    <a:pt x="10486301" y="14607"/>
                    <a:pt x="10486301" y="14607"/>
                    <a:pt x="10485348" y="14607"/>
                  </a:cubicBezTo>
                  <a:cubicBezTo>
                    <a:pt x="10452010" y="10797"/>
                    <a:pt x="10184358" y="-8253"/>
                    <a:pt x="10134828" y="4129"/>
                  </a:cubicBezTo>
                  <a:cubicBezTo>
                    <a:pt x="10134828" y="4129"/>
                    <a:pt x="10134828" y="4129"/>
                    <a:pt x="10134828" y="4129"/>
                  </a:cubicBezTo>
                  <a:cubicBezTo>
                    <a:pt x="10009098" y="6987"/>
                    <a:pt x="9587141" y="132717"/>
                    <a:pt x="9506178" y="178437"/>
                  </a:cubicBezTo>
                  <a:cubicBezTo>
                    <a:pt x="9331870" y="272734"/>
                    <a:pt x="9177566" y="394654"/>
                    <a:pt x="9031833" y="528004"/>
                  </a:cubicBezTo>
                  <a:lnTo>
                    <a:pt x="9031833" y="528004"/>
                  </a:lnTo>
                  <a:cubicBezTo>
                    <a:pt x="8998495" y="534672"/>
                    <a:pt x="8423186" y="1104267"/>
                    <a:pt x="8381276" y="1147129"/>
                  </a:cubicBezTo>
                  <a:lnTo>
                    <a:pt x="8381276" y="1147129"/>
                  </a:lnTo>
                  <a:lnTo>
                    <a:pt x="8381276" y="1147129"/>
                  </a:lnTo>
                  <a:cubicBezTo>
                    <a:pt x="8325078" y="1213804"/>
                    <a:pt x="8086001" y="1510984"/>
                    <a:pt x="8046948" y="1585279"/>
                  </a:cubicBezTo>
                  <a:cubicBezTo>
                    <a:pt x="8026946" y="1623379"/>
                    <a:pt x="8019326" y="1651954"/>
                    <a:pt x="7991703" y="1700532"/>
                  </a:cubicBezTo>
                  <a:cubicBezTo>
                    <a:pt x="7963128" y="1771017"/>
                    <a:pt x="7941221" y="1967232"/>
                    <a:pt x="7944078" y="2028192"/>
                  </a:cubicBezTo>
                  <a:cubicBezTo>
                    <a:pt x="7945031" y="2099629"/>
                    <a:pt x="8020278" y="2217739"/>
                    <a:pt x="8030756" y="2232027"/>
                  </a:cubicBezTo>
                  <a:cubicBezTo>
                    <a:pt x="8136483" y="2378712"/>
                    <a:pt x="8467000" y="2581594"/>
                    <a:pt x="8507006" y="2604454"/>
                  </a:cubicBezTo>
                  <a:cubicBezTo>
                    <a:pt x="8446045" y="2653032"/>
                    <a:pt x="8017421" y="2962594"/>
                    <a:pt x="7926933" y="3016887"/>
                  </a:cubicBezTo>
                  <a:cubicBezTo>
                    <a:pt x="7723098" y="3138807"/>
                    <a:pt x="7517358" y="3262632"/>
                    <a:pt x="7280186" y="3304542"/>
                  </a:cubicBezTo>
                  <a:cubicBezTo>
                    <a:pt x="7191603" y="3319782"/>
                    <a:pt x="7093496" y="3317877"/>
                    <a:pt x="7033488" y="3228342"/>
                  </a:cubicBezTo>
                  <a:cubicBezTo>
                    <a:pt x="6963003" y="3100707"/>
                    <a:pt x="6891566" y="2713039"/>
                    <a:pt x="6840131" y="2529207"/>
                  </a:cubicBezTo>
                  <a:cubicBezTo>
                    <a:pt x="6803936" y="2399667"/>
                    <a:pt x="6691541" y="2206309"/>
                    <a:pt x="6662966" y="2175829"/>
                  </a:cubicBezTo>
                  <a:cubicBezTo>
                    <a:pt x="6598196" y="2105344"/>
                    <a:pt x="6502946" y="2033907"/>
                    <a:pt x="6379121" y="2004379"/>
                  </a:cubicBezTo>
                  <a:cubicBezTo>
                    <a:pt x="6166713" y="1952944"/>
                    <a:pt x="5958116" y="2032954"/>
                    <a:pt x="5912396" y="2051052"/>
                  </a:cubicBezTo>
                  <a:cubicBezTo>
                    <a:pt x="5696178" y="2136777"/>
                    <a:pt x="5510441" y="2255839"/>
                    <a:pt x="5334228" y="2406334"/>
                  </a:cubicBezTo>
                  <a:cubicBezTo>
                    <a:pt x="5158968" y="2552067"/>
                    <a:pt x="4496028" y="3221674"/>
                    <a:pt x="4438878" y="3282634"/>
                  </a:cubicBezTo>
                  <a:lnTo>
                    <a:pt x="4438878" y="3282634"/>
                  </a:lnTo>
                  <a:cubicBezTo>
                    <a:pt x="4438878" y="3282634"/>
                    <a:pt x="4438878" y="3282634"/>
                    <a:pt x="4438878" y="3282634"/>
                  </a:cubicBezTo>
                  <a:cubicBezTo>
                    <a:pt x="4381728" y="3342642"/>
                    <a:pt x="3644493" y="4033204"/>
                    <a:pt x="3540671" y="4079877"/>
                  </a:cubicBezTo>
                  <a:cubicBezTo>
                    <a:pt x="3416846" y="4135122"/>
                    <a:pt x="3310166" y="4154172"/>
                    <a:pt x="3221583" y="4026537"/>
                  </a:cubicBezTo>
                  <a:cubicBezTo>
                    <a:pt x="3177768" y="3964624"/>
                    <a:pt x="3013938" y="3407412"/>
                    <a:pt x="2932976" y="3264537"/>
                  </a:cubicBezTo>
                  <a:cubicBezTo>
                    <a:pt x="2861538" y="3138807"/>
                    <a:pt x="2752001" y="3054034"/>
                    <a:pt x="2621508" y="2995932"/>
                  </a:cubicBezTo>
                  <a:cubicBezTo>
                    <a:pt x="2413863" y="2903539"/>
                    <a:pt x="2194788" y="2899729"/>
                    <a:pt x="1973808" y="2923542"/>
                  </a:cubicBezTo>
                  <a:cubicBezTo>
                    <a:pt x="1753781" y="2948307"/>
                    <a:pt x="268833" y="3276919"/>
                    <a:pt x="17373" y="3331212"/>
                  </a:cubicBezTo>
                  <a:cubicBezTo>
                    <a:pt x="-15964" y="3338832"/>
                    <a:pt x="3086" y="3430272"/>
                    <a:pt x="37376" y="3422652"/>
                  </a:cubicBezTo>
                  <a:cubicBezTo>
                    <a:pt x="163106" y="3393124"/>
                    <a:pt x="1226096" y="3164524"/>
                    <a:pt x="1631861" y="3076894"/>
                  </a:cubicBezTo>
                  <a:cubicBezTo>
                    <a:pt x="1870938" y="3025459"/>
                    <a:pt x="2110968" y="2984502"/>
                    <a:pt x="2356713" y="3016887"/>
                  </a:cubicBezTo>
                  <a:cubicBezTo>
                    <a:pt x="2596743" y="3048319"/>
                    <a:pt x="2780576" y="3161667"/>
                    <a:pt x="2894876" y="3380742"/>
                  </a:cubicBezTo>
                  <a:cubicBezTo>
                    <a:pt x="2952026" y="3490279"/>
                    <a:pt x="3079661" y="3971292"/>
                    <a:pt x="3148241" y="4079877"/>
                  </a:cubicBezTo>
                  <a:cubicBezTo>
                    <a:pt x="3211106" y="4180842"/>
                    <a:pt x="3302546" y="4223704"/>
                    <a:pt x="3421608" y="4210369"/>
                  </a:cubicBezTo>
                  <a:cubicBezTo>
                    <a:pt x="3647351" y="4186557"/>
                    <a:pt x="4133126" y="3703639"/>
                    <a:pt x="4400778" y="3456942"/>
                  </a:cubicBezTo>
                  <a:cubicBezTo>
                    <a:pt x="4717961" y="3164524"/>
                    <a:pt x="4987518" y="2823529"/>
                    <a:pt x="5316131" y="2542542"/>
                  </a:cubicBezTo>
                  <a:cubicBezTo>
                    <a:pt x="5523776" y="2364424"/>
                    <a:pt x="5743803" y="2206309"/>
                    <a:pt x="6006693" y="2117727"/>
                  </a:cubicBezTo>
                  <a:cubicBezTo>
                    <a:pt x="6116231" y="2080579"/>
                    <a:pt x="6227673" y="2059624"/>
                    <a:pt x="6341973" y="2079627"/>
                  </a:cubicBezTo>
                  <a:cubicBezTo>
                    <a:pt x="6516281" y="2111059"/>
                    <a:pt x="6615341" y="2233932"/>
                    <a:pt x="6686778" y="2383474"/>
                  </a:cubicBezTo>
                  <a:cubicBezTo>
                    <a:pt x="6767741" y="2555877"/>
                    <a:pt x="6804888" y="2741614"/>
                    <a:pt x="6849656" y="2924494"/>
                  </a:cubicBezTo>
                  <a:cubicBezTo>
                    <a:pt x="6878231" y="3041652"/>
                    <a:pt x="6910616" y="3159762"/>
                    <a:pt x="6956336" y="3274062"/>
                  </a:cubicBezTo>
                  <a:cubicBezTo>
                    <a:pt x="7008723" y="3405507"/>
                    <a:pt x="7166838" y="3417889"/>
                    <a:pt x="7323048" y="3382647"/>
                  </a:cubicBezTo>
                  <a:cubicBezTo>
                    <a:pt x="7488783" y="3345499"/>
                    <a:pt x="7643088" y="3279777"/>
                    <a:pt x="7792631" y="3201672"/>
                  </a:cubicBezTo>
                  <a:cubicBezTo>
                    <a:pt x="7961223" y="3114042"/>
                    <a:pt x="8546058" y="2692084"/>
                    <a:pt x="8575586" y="2662557"/>
                  </a:cubicBezTo>
                  <a:cubicBezTo>
                    <a:pt x="8663216" y="2711134"/>
                    <a:pt x="8818473" y="2800669"/>
                    <a:pt x="8911818" y="2838769"/>
                  </a:cubicBezTo>
                  <a:cubicBezTo>
                    <a:pt x="9089936" y="2912112"/>
                    <a:pt x="9272816" y="2962594"/>
                    <a:pt x="9467125" y="2976882"/>
                  </a:cubicBezTo>
                  <a:cubicBezTo>
                    <a:pt x="9669056" y="2992122"/>
                    <a:pt x="9848126" y="2950212"/>
                    <a:pt x="9998620" y="2812099"/>
                  </a:cubicBezTo>
                  <a:cubicBezTo>
                    <a:pt x="10107206" y="2712087"/>
                    <a:pt x="10208170" y="2604454"/>
                    <a:pt x="10299610" y="2488249"/>
                  </a:cubicBezTo>
                  <a:cubicBezTo>
                    <a:pt x="10467251" y="2273937"/>
                    <a:pt x="10655845" y="2080579"/>
                    <a:pt x="10871110" y="1912939"/>
                  </a:cubicBezTo>
                  <a:cubicBezTo>
                    <a:pt x="11002556" y="1811022"/>
                    <a:pt x="11134001" y="1708152"/>
                    <a:pt x="11258778" y="1598614"/>
                  </a:cubicBezTo>
                  <a:cubicBezTo>
                    <a:pt x="11396891" y="1476694"/>
                    <a:pt x="11470233" y="1317627"/>
                    <a:pt x="11543576" y="1150939"/>
                  </a:cubicBezTo>
                  <a:cubicBezTo>
                    <a:pt x="11612156" y="994729"/>
                    <a:pt x="11640731" y="880429"/>
                    <a:pt x="11612156" y="773749"/>
                  </a:cubicBezTo>
                  <a:close/>
                  <a:moveTo>
                    <a:pt x="9509036" y="1310007"/>
                  </a:moveTo>
                  <a:cubicBezTo>
                    <a:pt x="9509036" y="1310007"/>
                    <a:pt x="9509036" y="1310959"/>
                    <a:pt x="9509036" y="1310959"/>
                  </a:cubicBezTo>
                  <a:cubicBezTo>
                    <a:pt x="9509036" y="1310959"/>
                    <a:pt x="9508083" y="1311912"/>
                    <a:pt x="9508083" y="1311912"/>
                  </a:cubicBezTo>
                  <a:cubicBezTo>
                    <a:pt x="9508083" y="1310959"/>
                    <a:pt x="9508083" y="1310007"/>
                    <a:pt x="9509036" y="1310007"/>
                  </a:cubicBezTo>
                  <a:close/>
                  <a:moveTo>
                    <a:pt x="9327108" y="1715772"/>
                  </a:moveTo>
                  <a:cubicBezTo>
                    <a:pt x="9337586" y="1709104"/>
                    <a:pt x="9348063" y="1706247"/>
                    <a:pt x="9360445" y="1707199"/>
                  </a:cubicBezTo>
                  <a:cubicBezTo>
                    <a:pt x="9348063" y="1709104"/>
                    <a:pt x="9337586" y="1711962"/>
                    <a:pt x="9327108" y="171577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B1188ED-A65D-443B-B8B3-CE21E7E7ADD2}"/>
                </a:ext>
              </a:extLst>
            </p:cNvPr>
            <p:cNvSpPr/>
            <p:nvPr/>
          </p:nvSpPr>
          <p:spPr>
            <a:xfrm>
              <a:off x="9118282" y="1309619"/>
              <a:ext cx="2781300" cy="1533525"/>
            </a:xfrm>
            <a:custGeom>
              <a:avLst/>
              <a:gdLst>
                <a:gd name="connsiteX0" fmla="*/ 2781301 w 2781300"/>
                <a:gd name="connsiteY0" fmla="*/ 771593 h 1533525"/>
                <a:gd name="connsiteX1" fmla="*/ 1551622 w 2781300"/>
                <a:gd name="connsiteY1" fmla="*/ 2925 h 1533525"/>
                <a:gd name="connsiteX2" fmla="*/ 676275 w 2781300"/>
                <a:gd name="connsiteY2" fmla="*/ 176280 h 1533525"/>
                <a:gd name="connsiteX3" fmla="*/ 201930 w 2781300"/>
                <a:gd name="connsiteY3" fmla="*/ 525848 h 1533525"/>
                <a:gd name="connsiteX4" fmla="*/ 0 w 2781300"/>
                <a:gd name="connsiteY4" fmla="*/ 708728 h 1533525"/>
                <a:gd name="connsiteX5" fmla="*/ 493395 w 2781300"/>
                <a:gd name="connsiteY5" fmla="*/ 821123 h 1533525"/>
                <a:gd name="connsiteX6" fmla="*/ 593407 w 2781300"/>
                <a:gd name="connsiteY6" fmla="*/ 792548 h 1533525"/>
                <a:gd name="connsiteX7" fmla="*/ 637223 w 2781300"/>
                <a:gd name="connsiteY7" fmla="*/ 759210 h 1533525"/>
                <a:gd name="connsiteX8" fmla="*/ 913448 w 2781300"/>
                <a:gd name="connsiteY8" fmla="*/ 694441 h 1533525"/>
                <a:gd name="connsiteX9" fmla="*/ 1011555 w 2781300"/>
                <a:gd name="connsiteY9" fmla="*/ 783976 h 1533525"/>
                <a:gd name="connsiteX10" fmla="*/ 997268 w 2781300"/>
                <a:gd name="connsiteY10" fmla="*/ 960188 h 1533525"/>
                <a:gd name="connsiteX11" fmla="*/ 1019176 w 2781300"/>
                <a:gd name="connsiteY11" fmla="*/ 1030673 h 1533525"/>
                <a:gd name="connsiteX12" fmla="*/ 1790701 w 2781300"/>
                <a:gd name="connsiteY12" fmla="*/ 1536451 h 1533525"/>
                <a:gd name="connsiteX13" fmla="*/ 1824990 w 2781300"/>
                <a:gd name="connsiteY13" fmla="*/ 1498351 h 1533525"/>
                <a:gd name="connsiteX14" fmla="*/ 2475547 w 2781300"/>
                <a:gd name="connsiteY14" fmla="*/ 1049723 h 1533525"/>
                <a:gd name="connsiteX15" fmla="*/ 2754630 w 2781300"/>
                <a:gd name="connsiteY15" fmla="*/ 964951 h 1533525"/>
                <a:gd name="connsiteX16" fmla="*/ 2788920 w 2781300"/>
                <a:gd name="connsiteY16" fmla="*/ 924946 h 1533525"/>
                <a:gd name="connsiteX17" fmla="*/ 2781301 w 2781300"/>
                <a:gd name="connsiteY17" fmla="*/ 771593 h 153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781300" h="1533525">
                  <a:moveTo>
                    <a:pt x="2781301" y="771593"/>
                  </a:moveTo>
                  <a:cubicBezTo>
                    <a:pt x="2754630" y="646816"/>
                    <a:pt x="2565083" y="70553"/>
                    <a:pt x="1551622" y="2925"/>
                  </a:cubicBezTo>
                  <a:cubicBezTo>
                    <a:pt x="1543051" y="8640"/>
                    <a:pt x="1071563" y="-50415"/>
                    <a:pt x="676275" y="176280"/>
                  </a:cubicBezTo>
                  <a:cubicBezTo>
                    <a:pt x="501968" y="270578"/>
                    <a:pt x="347663" y="392498"/>
                    <a:pt x="201930" y="525848"/>
                  </a:cubicBezTo>
                  <a:cubicBezTo>
                    <a:pt x="198120" y="528706"/>
                    <a:pt x="9525" y="699203"/>
                    <a:pt x="0" y="708728"/>
                  </a:cubicBezTo>
                  <a:cubicBezTo>
                    <a:pt x="0" y="708728"/>
                    <a:pt x="277178" y="678248"/>
                    <a:pt x="493395" y="821123"/>
                  </a:cubicBezTo>
                  <a:cubicBezTo>
                    <a:pt x="542925" y="840173"/>
                    <a:pt x="562928" y="810646"/>
                    <a:pt x="593407" y="792548"/>
                  </a:cubicBezTo>
                  <a:cubicBezTo>
                    <a:pt x="610553" y="783976"/>
                    <a:pt x="623888" y="770641"/>
                    <a:pt x="637223" y="759210"/>
                  </a:cubicBezTo>
                  <a:cubicBezTo>
                    <a:pt x="721043" y="703013"/>
                    <a:pt x="812482" y="666818"/>
                    <a:pt x="913448" y="694441"/>
                  </a:cubicBezTo>
                  <a:cubicBezTo>
                    <a:pt x="950595" y="706823"/>
                    <a:pt x="1002982" y="752543"/>
                    <a:pt x="1011555" y="783976"/>
                  </a:cubicBezTo>
                  <a:cubicBezTo>
                    <a:pt x="1028701" y="845888"/>
                    <a:pt x="1016318" y="903991"/>
                    <a:pt x="997268" y="960188"/>
                  </a:cubicBezTo>
                  <a:cubicBezTo>
                    <a:pt x="983932" y="999241"/>
                    <a:pt x="981076" y="1005908"/>
                    <a:pt x="1019176" y="1030673"/>
                  </a:cubicBezTo>
                  <a:cubicBezTo>
                    <a:pt x="1043940" y="1043056"/>
                    <a:pt x="1778318" y="1533593"/>
                    <a:pt x="1790701" y="1536451"/>
                  </a:cubicBezTo>
                  <a:cubicBezTo>
                    <a:pt x="1802130" y="1524068"/>
                    <a:pt x="1814513" y="1510733"/>
                    <a:pt x="1824990" y="1498351"/>
                  </a:cubicBezTo>
                  <a:cubicBezTo>
                    <a:pt x="2001203" y="1288801"/>
                    <a:pt x="2222183" y="1146878"/>
                    <a:pt x="2475547" y="1049723"/>
                  </a:cubicBezTo>
                  <a:cubicBezTo>
                    <a:pt x="2574608" y="1011623"/>
                    <a:pt x="2710815" y="969713"/>
                    <a:pt x="2754630" y="964951"/>
                  </a:cubicBezTo>
                  <a:cubicBezTo>
                    <a:pt x="2777490" y="962093"/>
                    <a:pt x="2788920" y="951616"/>
                    <a:pt x="2788920" y="924946"/>
                  </a:cubicBezTo>
                  <a:cubicBezTo>
                    <a:pt x="2788920" y="892560"/>
                    <a:pt x="2785110" y="791596"/>
                    <a:pt x="2781301" y="771593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667FE90-7A0E-42DB-816C-30DA05A606C7}"/>
                </a:ext>
              </a:extLst>
            </p:cNvPr>
            <p:cNvSpPr/>
            <p:nvPr/>
          </p:nvSpPr>
          <p:spPr>
            <a:xfrm>
              <a:off x="8863012" y="2045970"/>
              <a:ext cx="2009775" cy="2028825"/>
            </a:xfrm>
            <a:custGeom>
              <a:avLst/>
              <a:gdLst>
                <a:gd name="connsiteX0" fmla="*/ 2017396 w 2009775"/>
                <a:gd name="connsiteY0" fmla="*/ 818197 h 2028825"/>
                <a:gd name="connsiteX1" fmla="*/ 1618298 w 2009775"/>
                <a:gd name="connsiteY1" fmla="*/ 566738 h 2028825"/>
                <a:gd name="connsiteX2" fmla="*/ 1250633 w 2009775"/>
                <a:gd name="connsiteY2" fmla="*/ 319088 h 2028825"/>
                <a:gd name="connsiteX3" fmla="*/ 1215390 w 2009775"/>
                <a:gd name="connsiteY3" fmla="*/ 219075 h 2028825"/>
                <a:gd name="connsiteX4" fmla="*/ 1238250 w 2009775"/>
                <a:gd name="connsiteY4" fmla="*/ 151447 h 2028825"/>
                <a:gd name="connsiteX5" fmla="*/ 1158240 w 2009775"/>
                <a:gd name="connsiteY5" fmla="*/ 0 h 2028825"/>
                <a:gd name="connsiteX6" fmla="*/ 91440 w 2009775"/>
                <a:gd name="connsiteY6" fmla="*/ 1524952 h 2028825"/>
                <a:gd name="connsiteX7" fmla="*/ 0 w 2009775"/>
                <a:gd name="connsiteY7" fmla="*/ 1775460 h 2028825"/>
                <a:gd name="connsiteX8" fmla="*/ 812482 w 2009775"/>
                <a:gd name="connsiteY8" fmla="*/ 2025968 h 2028825"/>
                <a:gd name="connsiteX9" fmla="*/ 1119188 w 2009775"/>
                <a:gd name="connsiteY9" fmla="*/ 1966912 h 2028825"/>
                <a:gd name="connsiteX10" fmla="*/ 1291590 w 2009775"/>
                <a:gd name="connsiteY10" fmla="*/ 1842135 h 2028825"/>
                <a:gd name="connsiteX11" fmla="*/ 1291590 w 2009775"/>
                <a:gd name="connsiteY11" fmla="*/ 1842135 h 2028825"/>
                <a:gd name="connsiteX12" fmla="*/ 1737360 w 2009775"/>
                <a:gd name="connsiteY12" fmla="*/ 1246823 h 2028825"/>
                <a:gd name="connsiteX13" fmla="*/ 1737360 w 2009775"/>
                <a:gd name="connsiteY13" fmla="*/ 1246823 h 2028825"/>
                <a:gd name="connsiteX14" fmla="*/ 1737360 w 2009775"/>
                <a:gd name="connsiteY14" fmla="*/ 1246823 h 2028825"/>
                <a:gd name="connsiteX15" fmla="*/ 2017396 w 2009775"/>
                <a:gd name="connsiteY15" fmla="*/ 818197 h 2028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09775" h="2028825">
                  <a:moveTo>
                    <a:pt x="2017396" y="818197"/>
                  </a:moveTo>
                  <a:cubicBezTo>
                    <a:pt x="2014538" y="810577"/>
                    <a:pt x="1677352" y="610552"/>
                    <a:pt x="1618298" y="566738"/>
                  </a:cubicBezTo>
                  <a:cubicBezTo>
                    <a:pt x="1603058" y="555308"/>
                    <a:pt x="1293496" y="341947"/>
                    <a:pt x="1250633" y="319088"/>
                  </a:cubicBezTo>
                  <a:cubicBezTo>
                    <a:pt x="1200150" y="291465"/>
                    <a:pt x="1195388" y="260985"/>
                    <a:pt x="1215390" y="219075"/>
                  </a:cubicBezTo>
                  <a:cubicBezTo>
                    <a:pt x="1226821" y="195263"/>
                    <a:pt x="1234440" y="180975"/>
                    <a:pt x="1238250" y="151447"/>
                  </a:cubicBezTo>
                  <a:cubicBezTo>
                    <a:pt x="1248727" y="84772"/>
                    <a:pt x="1218248" y="22860"/>
                    <a:pt x="1158240" y="0"/>
                  </a:cubicBezTo>
                  <a:cubicBezTo>
                    <a:pt x="1154430" y="4763"/>
                    <a:pt x="93345" y="1522095"/>
                    <a:pt x="91440" y="1524952"/>
                  </a:cubicBezTo>
                  <a:cubicBezTo>
                    <a:pt x="75248" y="1546860"/>
                    <a:pt x="15240" y="1725930"/>
                    <a:pt x="0" y="1775460"/>
                  </a:cubicBezTo>
                  <a:cubicBezTo>
                    <a:pt x="5715" y="1780223"/>
                    <a:pt x="529590" y="2001202"/>
                    <a:pt x="812482" y="2025968"/>
                  </a:cubicBezTo>
                  <a:cubicBezTo>
                    <a:pt x="919163" y="2035493"/>
                    <a:pt x="1023938" y="2025015"/>
                    <a:pt x="1119188" y="1966912"/>
                  </a:cubicBezTo>
                  <a:cubicBezTo>
                    <a:pt x="1180148" y="1929765"/>
                    <a:pt x="1233488" y="1883093"/>
                    <a:pt x="1291590" y="1842135"/>
                  </a:cubicBezTo>
                  <a:cubicBezTo>
                    <a:pt x="1291590" y="1842135"/>
                    <a:pt x="1291590" y="1842135"/>
                    <a:pt x="1291590" y="1842135"/>
                  </a:cubicBezTo>
                  <a:cubicBezTo>
                    <a:pt x="1487805" y="1679258"/>
                    <a:pt x="1618298" y="1467802"/>
                    <a:pt x="1737360" y="1246823"/>
                  </a:cubicBezTo>
                  <a:lnTo>
                    <a:pt x="1737360" y="1246823"/>
                  </a:lnTo>
                  <a:lnTo>
                    <a:pt x="1737360" y="1246823"/>
                  </a:lnTo>
                  <a:cubicBezTo>
                    <a:pt x="1830705" y="1083945"/>
                    <a:pt x="1906905" y="954405"/>
                    <a:pt x="2017396" y="818197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D33045A-CDED-4056-BDF0-69D9F07FA7BD}"/>
                </a:ext>
              </a:extLst>
            </p:cNvPr>
            <p:cNvSpPr/>
            <p:nvPr/>
          </p:nvSpPr>
          <p:spPr>
            <a:xfrm>
              <a:off x="8233410" y="2032974"/>
              <a:ext cx="1771650" cy="1771650"/>
            </a:xfrm>
            <a:custGeom>
              <a:avLst/>
              <a:gdLst>
                <a:gd name="connsiteX0" fmla="*/ 871538 w 1771650"/>
                <a:gd name="connsiteY0" fmla="*/ 613 h 1771650"/>
                <a:gd name="connsiteX1" fmla="*/ 236220 w 1771650"/>
                <a:gd name="connsiteY1" fmla="*/ 674030 h 1771650"/>
                <a:gd name="connsiteX2" fmla="*/ 0 w 1771650"/>
                <a:gd name="connsiteY2" fmla="*/ 1145518 h 1771650"/>
                <a:gd name="connsiteX3" fmla="*/ 75247 w 1771650"/>
                <a:gd name="connsiteY3" fmla="*/ 1374118 h 1771650"/>
                <a:gd name="connsiteX4" fmla="*/ 613410 w 1771650"/>
                <a:gd name="connsiteY4" fmla="*/ 1774168 h 1771650"/>
                <a:gd name="connsiteX5" fmla="*/ 698182 w 1771650"/>
                <a:gd name="connsiteY5" fmla="*/ 1546521 h 1771650"/>
                <a:gd name="connsiteX6" fmla="*/ 1777365 w 1771650"/>
                <a:gd name="connsiteY6" fmla="*/ 3470 h 1771650"/>
                <a:gd name="connsiteX7" fmla="*/ 1492567 w 1771650"/>
                <a:gd name="connsiteY7" fmla="*/ 103483 h 1771650"/>
                <a:gd name="connsiteX8" fmla="*/ 1381125 w 1771650"/>
                <a:gd name="connsiteY8" fmla="*/ 130153 h 1771650"/>
                <a:gd name="connsiteX9" fmla="*/ 871538 w 1771650"/>
                <a:gd name="connsiteY9" fmla="*/ 613 h 177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71650" h="1771650">
                  <a:moveTo>
                    <a:pt x="871538" y="613"/>
                  </a:moveTo>
                  <a:cubicBezTo>
                    <a:pt x="871538" y="613"/>
                    <a:pt x="388620" y="454955"/>
                    <a:pt x="236220" y="674030"/>
                  </a:cubicBezTo>
                  <a:cubicBezTo>
                    <a:pt x="236220" y="674030"/>
                    <a:pt x="0" y="974068"/>
                    <a:pt x="0" y="1145518"/>
                  </a:cubicBezTo>
                  <a:cubicBezTo>
                    <a:pt x="0" y="1227433"/>
                    <a:pt x="33338" y="1307443"/>
                    <a:pt x="75247" y="1374118"/>
                  </a:cubicBezTo>
                  <a:cubicBezTo>
                    <a:pt x="186690" y="1549378"/>
                    <a:pt x="607695" y="1772263"/>
                    <a:pt x="613410" y="1774168"/>
                  </a:cubicBezTo>
                  <a:cubicBezTo>
                    <a:pt x="631507" y="1730353"/>
                    <a:pt x="656272" y="1648438"/>
                    <a:pt x="698182" y="1546521"/>
                  </a:cubicBezTo>
                  <a:cubicBezTo>
                    <a:pt x="737235" y="1452223"/>
                    <a:pt x="1776413" y="7280"/>
                    <a:pt x="1777365" y="3470"/>
                  </a:cubicBezTo>
                  <a:cubicBezTo>
                    <a:pt x="1688782" y="-11770"/>
                    <a:pt x="1566863" y="23473"/>
                    <a:pt x="1492567" y="103483"/>
                  </a:cubicBezTo>
                  <a:cubicBezTo>
                    <a:pt x="1469707" y="128248"/>
                    <a:pt x="1416367" y="153013"/>
                    <a:pt x="1381125" y="130153"/>
                  </a:cubicBezTo>
                  <a:cubicBezTo>
                    <a:pt x="1275397" y="71098"/>
                    <a:pt x="1152525" y="613"/>
                    <a:pt x="871538" y="613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2DF5068-3094-44EF-8639-A3F18E1CABA7}"/>
                </a:ext>
              </a:extLst>
            </p:cNvPr>
            <p:cNvSpPr/>
            <p:nvPr/>
          </p:nvSpPr>
          <p:spPr>
            <a:xfrm>
              <a:off x="9092649" y="2269344"/>
              <a:ext cx="809625" cy="952500"/>
            </a:xfrm>
            <a:custGeom>
              <a:avLst/>
              <a:gdLst>
                <a:gd name="connsiteX0" fmla="*/ 157078 w 809625"/>
                <a:gd name="connsiteY0" fmla="*/ 955821 h 952500"/>
                <a:gd name="connsiteX1" fmla="*/ 14203 w 809625"/>
                <a:gd name="connsiteY1" fmla="*/ 889146 h 952500"/>
                <a:gd name="connsiteX2" fmla="*/ 58971 w 809625"/>
                <a:gd name="connsiteY2" fmla="*/ 634828 h 952500"/>
                <a:gd name="connsiteX3" fmla="*/ 441876 w 809625"/>
                <a:gd name="connsiteY3" fmla="*/ 126193 h 952500"/>
                <a:gd name="connsiteX4" fmla="*/ 763821 w 809625"/>
                <a:gd name="connsiteY4" fmla="*/ 14751 h 952500"/>
                <a:gd name="connsiteX5" fmla="*/ 813351 w 809625"/>
                <a:gd name="connsiteY5" fmla="*/ 114763 h 952500"/>
                <a:gd name="connsiteX6" fmla="*/ 720958 w 809625"/>
                <a:gd name="connsiteY6" fmla="*/ 321456 h 952500"/>
                <a:gd name="connsiteX7" fmla="*/ 373296 w 809625"/>
                <a:gd name="connsiteY7" fmla="*/ 778656 h 952500"/>
                <a:gd name="connsiteX8" fmla="*/ 157078 w 809625"/>
                <a:gd name="connsiteY8" fmla="*/ 955821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9625" h="952500">
                  <a:moveTo>
                    <a:pt x="157078" y="955821"/>
                  </a:moveTo>
                  <a:cubicBezTo>
                    <a:pt x="109453" y="970108"/>
                    <a:pt x="36111" y="954868"/>
                    <a:pt x="14203" y="889146"/>
                  </a:cubicBezTo>
                  <a:cubicBezTo>
                    <a:pt x="-21039" y="780561"/>
                    <a:pt x="15156" y="739603"/>
                    <a:pt x="58971" y="634828"/>
                  </a:cubicBezTo>
                  <a:cubicBezTo>
                    <a:pt x="155174" y="407181"/>
                    <a:pt x="385678" y="177628"/>
                    <a:pt x="441876" y="126193"/>
                  </a:cubicBezTo>
                  <a:cubicBezTo>
                    <a:pt x="543793" y="32848"/>
                    <a:pt x="659046" y="-30017"/>
                    <a:pt x="763821" y="14751"/>
                  </a:cubicBezTo>
                  <a:cubicBezTo>
                    <a:pt x="763821" y="14751"/>
                    <a:pt x="815256" y="51898"/>
                    <a:pt x="813351" y="114763"/>
                  </a:cubicBezTo>
                  <a:cubicBezTo>
                    <a:pt x="810493" y="192868"/>
                    <a:pt x="786681" y="229063"/>
                    <a:pt x="720958" y="321456"/>
                  </a:cubicBezTo>
                  <a:cubicBezTo>
                    <a:pt x="648568" y="423373"/>
                    <a:pt x="513313" y="621493"/>
                    <a:pt x="373296" y="778656"/>
                  </a:cubicBezTo>
                  <a:cubicBezTo>
                    <a:pt x="291381" y="872001"/>
                    <a:pt x="204703" y="941533"/>
                    <a:pt x="157078" y="95582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164343A-0AD4-4CE5-BB7B-D64A16A4B9E2}"/>
                </a:ext>
              </a:extLst>
            </p:cNvPr>
            <p:cNvSpPr/>
            <p:nvPr/>
          </p:nvSpPr>
          <p:spPr>
            <a:xfrm>
              <a:off x="9178208" y="2401664"/>
              <a:ext cx="609600" cy="733425"/>
            </a:xfrm>
            <a:custGeom>
              <a:avLst/>
              <a:gdLst>
                <a:gd name="connsiteX0" fmla="*/ 566818 w 609600"/>
                <a:gd name="connsiteY0" fmla="*/ 7208 h 733425"/>
                <a:gd name="connsiteX1" fmla="*/ 404893 w 609600"/>
                <a:gd name="connsiteY1" fmla="*/ 432976 h 733425"/>
                <a:gd name="connsiteX2" fmla="*/ 50564 w 609600"/>
                <a:gd name="connsiteY2" fmla="*/ 733013 h 733425"/>
                <a:gd name="connsiteX3" fmla="*/ 156291 w 609600"/>
                <a:gd name="connsiteY3" fmla="*/ 261526 h 733425"/>
                <a:gd name="connsiteX4" fmla="*/ 566818 w 609600"/>
                <a:gd name="connsiteY4" fmla="*/ 7208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600" h="733425">
                  <a:moveTo>
                    <a:pt x="566818" y="7208"/>
                  </a:moveTo>
                  <a:cubicBezTo>
                    <a:pt x="694454" y="51976"/>
                    <a:pt x="553484" y="237713"/>
                    <a:pt x="404893" y="432976"/>
                  </a:cubicBezTo>
                  <a:cubicBezTo>
                    <a:pt x="255351" y="630143"/>
                    <a:pt x="163911" y="766351"/>
                    <a:pt x="50564" y="733013"/>
                  </a:cubicBezTo>
                  <a:cubicBezTo>
                    <a:pt x="-48496" y="704438"/>
                    <a:pt x="3891" y="454883"/>
                    <a:pt x="156291" y="261526"/>
                  </a:cubicBezTo>
                  <a:cubicBezTo>
                    <a:pt x="314406" y="61501"/>
                    <a:pt x="469664" y="-27082"/>
                    <a:pt x="566818" y="7208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80747D4-4A72-43C8-AD9A-D3B15F47D55D}"/>
              </a:ext>
            </a:extLst>
          </p:cNvPr>
          <p:cNvSpPr/>
          <p:nvPr/>
        </p:nvSpPr>
        <p:spPr>
          <a:xfrm rot="21387757" flipH="1">
            <a:off x="6234361" y="4444066"/>
            <a:ext cx="5965319" cy="1079845"/>
          </a:xfrm>
          <a:custGeom>
            <a:avLst/>
            <a:gdLst>
              <a:gd name="connsiteX0" fmla="*/ 3019693 w 3668233"/>
              <a:gd name="connsiteY0" fmla="*/ 22 h 1079845"/>
              <a:gd name="connsiteX1" fmla="*/ 2868966 w 3668233"/>
              <a:gd name="connsiteY1" fmla="*/ 30895 h 1079845"/>
              <a:gd name="connsiteX2" fmla="*/ 2588412 w 3668233"/>
              <a:gd name="connsiteY2" fmla="*/ 203295 h 1079845"/>
              <a:gd name="connsiteX3" fmla="*/ 2153947 w 3668233"/>
              <a:gd name="connsiteY3" fmla="*/ 628515 h 1079845"/>
              <a:gd name="connsiteX4" fmla="*/ 1718096 w 3668233"/>
              <a:gd name="connsiteY4" fmla="*/ 1015374 h 1079845"/>
              <a:gd name="connsiteX5" fmla="*/ 1563260 w 3668233"/>
              <a:gd name="connsiteY5" fmla="*/ 989491 h 1079845"/>
              <a:gd name="connsiteX6" fmla="*/ 1423215 w 3668233"/>
              <a:gd name="connsiteY6" fmla="*/ 619734 h 1079845"/>
              <a:gd name="connsiteX7" fmla="*/ 1272076 w 3668233"/>
              <a:gd name="connsiteY7" fmla="*/ 489395 h 1079845"/>
              <a:gd name="connsiteX8" fmla="*/ 957782 w 3668233"/>
              <a:gd name="connsiteY8" fmla="*/ 454268 h 1079845"/>
              <a:gd name="connsiteX9" fmla="*/ 8430 w 3668233"/>
              <a:gd name="connsiteY9" fmla="*/ 652088 h 1079845"/>
              <a:gd name="connsiteX10" fmla="*/ 18137 w 3668233"/>
              <a:gd name="connsiteY10" fmla="*/ 696459 h 1079845"/>
              <a:gd name="connsiteX11" fmla="*/ 791854 w 3668233"/>
              <a:gd name="connsiteY11" fmla="*/ 528681 h 1079845"/>
              <a:gd name="connsiteX12" fmla="*/ 1143586 w 3668233"/>
              <a:gd name="connsiteY12" fmla="*/ 499563 h 1079845"/>
              <a:gd name="connsiteX13" fmla="*/ 1404727 w 3668233"/>
              <a:gd name="connsiteY13" fmla="*/ 676122 h 1079845"/>
              <a:gd name="connsiteX14" fmla="*/ 1527671 w 3668233"/>
              <a:gd name="connsiteY14" fmla="*/ 1015374 h 1079845"/>
              <a:gd name="connsiteX15" fmla="*/ 1660321 w 3668233"/>
              <a:gd name="connsiteY15" fmla="*/ 1078695 h 1079845"/>
              <a:gd name="connsiteX16" fmla="*/ 2135460 w 3668233"/>
              <a:gd name="connsiteY16" fmla="*/ 713098 h 1079845"/>
              <a:gd name="connsiteX17" fmla="*/ 2579631 w 3668233"/>
              <a:gd name="connsiteY17" fmla="*/ 269389 h 1079845"/>
              <a:gd name="connsiteX18" fmla="*/ 2914723 w 3668233"/>
              <a:gd name="connsiteY18" fmla="*/ 63249 h 1079845"/>
              <a:gd name="connsiteX19" fmla="*/ 3077417 w 3668233"/>
              <a:gd name="connsiteY19" fmla="*/ 44761 h 1079845"/>
              <a:gd name="connsiteX20" fmla="*/ 3244731 w 3668233"/>
              <a:gd name="connsiteY20" fmla="*/ 192202 h 1079845"/>
              <a:gd name="connsiteX21" fmla="*/ 3323768 w 3668233"/>
              <a:gd name="connsiteY21" fmla="*/ 454730 h 1079845"/>
              <a:gd name="connsiteX22" fmla="*/ 3375534 w 3668233"/>
              <a:gd name="connsiteY22" fmla="*/ 624356 h 1079845"/>
              <a:gd name="connsiteX23" fmla="*/ 3553479 w 3668233"/>
              <a:gd name="connsiteY23" fmla="*/ 677046 h 1079845"/>
              <a:gd name="connsiteX24" fmla="*/ 3668233 w 3668233"/>
              <a:gd name="connsiteY24" fmla="*/ 641253 h 1079845"/>
              <a:gd name="connsiteX25" fmla="*/ 3668233 w 3668233"/>
              <a:gd name="connsiteY25" fmla="*/ 595384 h 1079845"/>
              <a:gd name="connsiteX26" fmla="*/ 3616360 w 3668233"/>
              <a:gd name="connsiteY26" fmla="*/ 617076 h 1079845"/>
              <a:gd name="connsiteX27" fmla="*/ 3532680 w 3668233"/>
              <a:gd name="connsiteY27" fmla="*/ 639146 h 1079845"/>
              <a:gd name="connsiteX28" fmla="*/ 3412971 w 3668233"/>
              <a:gd name="connsiteY28" fmla="*/ 602171 h 1079845"/>
              <a:gd name="connsiteX29" fmla="*/ 3319146 w 3668233"/>
              <a:gd name="connsiteY29" fmla="*/ 262918 h 1079845"/>
              <a:gd name="connsiteX30" fmla="*/ 3233177 w 3668233"/>
              <a:gd name="connsiteY30" fmla="*/ 91443 h 1079845"/>
              <a:gd name="connsiteX31" fmla="*/ 3095442 w 3668233"/>
              <a:gd name="connsiteY31" fmla="*/ 8248 h 1079845"/>
              <a:gd name="connsiteX32" fmla="*/ 3019693 w 3668233"/>
              <a:gd name="connsiteY32" fmla="*/ 22 h 1079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668233" h="1079845">
                <a:moveTo>
                  <a:pt x="3019693" y="22"/>
                </a:moveTo>
                <a:cubicBezTo>
                  <a:pt x="2946702" y="824"/>
                  <a:pt x="2885605" y="24309"/>
                  <a:pt x="2868966" y="30895"/>
                </a:cubicBezTo>
                <a:cubicBezTo>
                  <a:pt x="2764047" y="72493"/>
                  <a:pt x="2673919" y="130268"/>
                  <a:pt x="2588412" y="203295"/>
                </a:cubicBezTo>
                <a:cubicBezTo>
                  <a:pt x="2503368" y="274011"/>
                  <a:pt x="2181679" y="598935"/>
                  <a:pt x="2153947" y="628515"/>
                </a:cubicBezTo>
                <a:cubicBezTo>
                  <a:pt x="2126216" y="657634"/>
                  <a:pt x="1768475" y="992726"/>
                  <a:pt x="1718096" y="1015374"/>
                </a:cubicBezTo>
                <a:cubicBezTo>
                  <a:pt x="1658011" y="1042182"/>
                  <a:pt x="1606245" y="1051426"/>
                  <a:pt x="1563260" y="989491"/>
                </a:cubicBezTo>
                <a:cubicBezTo>
                  <a:pt x="1541999" y="959448"/>
                  <a:pt x="1462501" y="689063"/>
                  <a:pt x="1423215" y="619734"/>
                </a:cubicBezTo>
                <a:cubicBezTo>
                  <a:pt x="1388550" y="558724"/>
                  <a:pt x="1335397" y="517588"/>
                  <a:pt x="1272076" y="489395"/>
                </a:cubicBezTo>
                <a:cubicBezTo>
                  <a:pt x="1171317" y="444561"/>
                  <a:pt x="1065012" y="442712"/>
                  <a:pt x="957782" y="454268"/>
                </a:cubicBezTo>
                <a:cubicBezTo>
                  <a:pt x="851015" y="466285"/>
                  <a:pt x="130450" y="625742"/>
                  <a:pt x="8430" y="652088"/>
                </a:cubicBezTo>
                <a:cubicBezTo>
                  <a:pt x="-7747" y="655785"/>
                  <a:pt x="1498" y="700156"/>
                  <a:pt x="18137" y="696459"/>
                </a:cubicBezTo>
                <a:cubicBezTo>
                  <a:pt x="79147" y="682130"/>
                  <a:pt x="594958" y="571203"/>
                  <a:pt x="791854" y="528681"/>
                </a:cubicBezTo>
                <a:cubicBezTo>
                  <a:pt x="907865" y="503722"/>
                  <a:pt x="1024339" y="483848"/>
                  <a:pt x="1143586" y="499563"/>
                </a:cubicBezTo>
                <a:cubicBezTo>
                  <a:pt x="1260059" y="514815"/>
                  <a:pt x="1349263" y="569817"/>
                  <a:pt x="1404727" y="676122"/>
                </a:cubicBezTo>
                <a:cubicBezTo>
                  <a:pt x="1432459" y="729274"/>
                  <a:pt x="1494393" y="962684"/>
                  <a:pt x="1527671" y="1015374"/>
                </a:cubicBezTo>
                <a:cubicBezTo>
                  <a:pt x="1558176" y="1064367"/>
                  <a:pt x="1602547" y="1085166"/>
                  <a:pt x="1660321" y="1078695"/>
                </a:cubicBezTo>
                <a:cubicBezTo>
                  <a:pt x="1769862" y="1067140"/>
                  <a:pt x="2005583" y="832806"/>
                  <a:pt x="2135460" y="713098"/>
                </a:cubicBezTo>
                <a:cubicBezTo>
                  <a:pt x="2289371" y="571203"/>
                  <a:pt x="2420173" y="405737"/>
                  <a:pt x="2579631" y="269389"/>
                </a:cubicBezTo>
                <a:cubicBezTo>
                  <a:pt x="2680390" y="182958"/>
                  <a:pt x="2787157" y="106233"/>
                  <a:pt x="2914723" y="63249"/>
                </a:cubicBezTo>
                <a:cubicBezTo>
                  <a:pt x="2967876" y="45223"/>
                  <a:pt x="3021953" y="35055"/>
                  <a:pt x="3077417" y="44761"/>
                </a:cubicBezTo>
                <a:cubicBezTo>
                  <a:pt x="3161999" y="60014"/>
                  <a:pt x="3210067" y="119637"/>
                  <a:pt x="3244731" y="192202"/>
                </a:cubicBezTo>
                <a:cubicBezTo>
                  <a:pt x="3284019" y="275860"/>
                  <a:pt x="3302044" y="365988"/>
                  <a:pt x="3323768" y="454730"/>
                </a:cubicBezTo>
                <a:cubicBezTo>
                  <a:pt x="3337633" y="511580"/>
                  <a:pt x="3353348" y="568892"/>
                  <a:pt x="3375534" y="624356"/>
                </a:cubicBezTo>
                <a:cubicBezTo>
                  <a:pt x="3400954" y="688139"/>
                  <a:pt x="3477679" y="694147"/>
                  <a:pt x="3553479" y="677046"/>
                </a:cubicBezTo>
                <a:lnTo>
                  <a:pt x="3668233" y="641253"/>
                </a:lnTo>
                <a:lnTo>
                  <a:pt x="3668233" y="595384"/>
                </a:lnTo>
                <a:lnTo>
                  <a:pt x="3616360" y="617076"/>
                </a:lnTo>
                <a:cubicBezTo>
                  <a:pt x="3589271" y="626494"/>
                  <a:pt x="3561452" y="634062"/>
                  <a:pt x="3532680" y="639146"/>
                </a:cubicBezTo>
                <a:cubicBezTo>
                  <a:pt x="3489696" y="646541"/>
                  <a:pt x="3442090" y="645617"/>
                  <a:pt x="3412971" y="602171"/>
                </a:cubicBezTo>
                <a:cubicBezTo>
                  <a:pt x="3378769" y="540236"/>
                  <a:pt x="3344104" y="352122"/>
                  <a:pt x="3319146" y="262918"/>
                </a:cubicBezTo>
                <a:cubicBezTo>
                  <a:pt x="3301582" y="200059"/>
                  <a:pt x="3247043" y="106233"/>
                  <a:pt x="3233177" y="91443"/>
                </a:cubicBezTo>
                <a:cubicBezTo>
                  <a:pt x="3201748" y="57240"/>
                  <a:pt x="3155528" y="22576"/>
                  <a:pt x="3095442" y="8248"/>
                </a:cubicBezTo>
                <a:cubicBezTo>
                  <a:pt x="3069675" y="2008"/>
                  <a:pt x="3044023" y="-245"/>
                  <a:pt x="3019693" y="22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E63277-5CB5-42BE-8237-0775F86A1D6F}"/>
              </a:ext>
            </a:extLst>
          </p:cNvPr>
          <p:cNvSpPr txBox="1"/>
          <p:nvPr/>
        </p:nvSpPr>
        <p:spPr>
          <a:xfrm>
            <a:off x="3858519" y="2813500"/>
            <a:ext cx="4474959" cy="10926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5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QnA</a:t>
            </a:r>
            <a:endParaRPr lang="ko-KR" altLang="en-US" sz="6500" dirty="0"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898DF1-67C3-435D-989F-CEFA2F3072B6}"/>
              </a:ext>
            </a:extLst>
          </p:cNvPr>
          <p:cNvSpPr txBox="1"/>
          <p:nvPr/>
        </p:nvSpPr>
        <p:spPr>
          <a:xfrm>
            <a:off x="4567802" y="3813177"/>
            <a:ext cx="3277855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500" b="1" dirty="0">
                <a:solidFill>
                  <a:srgbClr val="44546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감사합니다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4CD6EA4-7A3B-4F28-AA4B-4E5BFEB5C47B}"/>
              </a:ext>
            </a:extLst>
          </p:cNvPr>
          <p:cNvSpPr/>
          <p:nvPr/>
        </p:nvSpPr>
        <p:spPr>
          <a:xfrm rot="212243">
            <a:off x="6953300" y="1922777"/>
            <a:ext cx="5259425" cy="1079845"/>
          </a:xfrm>
          <a:custGeom>
            <a:avLst/>
            <a:gdLst>
              <a:gd name="connsiteX0" fmla="*/ 3019693 w 3668233"/>
              <a:gd name="connsiteY0" fmla="*/ 22 h 1079845"/>
              <a:gd name="connsiteX1" fmla="*/ 2868966 w 3668233"/>
              <a:gd name="connsiteY1" fmla="*/ 30895 h 1079845"/>
              <a:gd name="connsiteX2" fmla="*/ 2588412 w 3668233"/>
              <a:gd name="connsiteY2" fmla="*/ 203295 h 1079845"/>
              <a:gd name="connsiteX3" fmla="*/ 2153947 w 3668233"/>
              <a:gd name="connsiteY3" fmla="*/ 628515 h 1079845"/>
              <a:gd name="connsiteX4" fmla="*/ 1718096 w 3668233"/>
              <a:gd name="connsiteY4" fmla="*/ 1015374 h 1079845"/>
              <a:gd name="connsiteX5" fmla="*/ 1563260 w 3668233"/>
              <a:gd name="connsiteY5" fmla="*/ 989491 h 1079845"/>
              <a:gd name="connsiteX6" fmla="*/ 1423215 w 3668233"/>
              <a:gd name="connsiteY6" fmla="*/ 619734 h 1079845"/>
              <a:gd name="connsiteX7" fmla="*/ 1272076 w 3668233"/>
              <a:gd name="connsiteY7" fmla="*/ 489395 h 1079845"/>
              <a:gd name="connsiteX8" fmla="*/ 957782 w 3668233"/>
              <a:gd name="connsiteY8" fmla="*/ 454268 h 1079845"/>
              <a:gd name="connsiteX9" fmla="*/ 8430 w 3668233"/>
              <a:gd name="connsiteY9" fmla="*/ 652088 h 1079845"/>
              <a:gd name="connsiteX10" fmla="*/ 18137 w 3668233"/>
              <a:gd name="connsiteY10" fmla="*/ 696459 h 1079845"/>
              <a:gd name="connsiteX11" fmla="*/ 791854 w 3668233"/>
              <a:gd name="connsiteY11" fmla="*/ 528681 h 1079845"/>
              <a:gd name="connsiteX12" fmla="*/ 1143586 w 3668233"/>
              <a:gd name="connsiteY12" fmla="*/ 499563 h 1079845"/>
              <a:gd name="connsiteX13" fmla="*/ 1404727 w 3668233"/>
              <a:gd name="connsiteY13" fmla="*/ 676122 h 1079845"/>
              <a:gd name="connsiteX14" fmla="*/ 1527671 w 3668233"/>
              <a:gd name="connsiteY14" fmla="*/ 1015374 h 1079845"/>
              <a:gd name="connsiteX15" fmla="*/ 1660321 w 3668233"/>
              <a:gd name="connsiteY15" fmla="*/ 1078695 h 1079845"/>
              <a:gd name="connsiteX16" fmla="*/ 2135460 w 3668233"/>
              <a:gd name="connsiteY16" fmla="*/ 713098 h 1079845"/>
              <a:gd name="connsiteX17" fmla="*/ 2579631 w 3668233"/>
              <a:gd name="connsiteY17" fmla="*/ 269389 h 1079845"/>
              <a:gd name="connsiteX18" fmla="*/ 2914723 w 3668233"/>
              <a:gd name="connsiteY18" fmla="*/ 63249 h 1079845"/>
              <a:gd name="connsiteX19" fmla="*/ 3077417 w 3668233"/>
              <a:gd name="connsiteY19" fmla="*/ 44761 h 1079845"/>
              <a:gd name="connsiteX20" fmla="*/ 3244731 w 3668233"/>
              <a:gd name="connsiteY20" fmla="*/ 192202 h 1079845"/>
              <a:gd name="connsiteX21" fmla="*/ 3323768 w 3668233"/>
              <a:gd name="connsiteY21" fmla="*/ 454730 h 1079845"/>
              <a:gd name="connsiteX22" fmla="*/ 3375534 w 3668233"/>
              <a:gd name="connsiteY22" fmla="*/ 624356 h 1079845"/>
              <a:gd name="connsiteX23" fmla="*/ 3553479 w 3668233"/>
              <a:gd name="connsiteY23" fmla="*/ 677046 h 1079845"/>
              <a:gd name="connsiteX24" fmla="*/ 3668233 w 3668233"/>
              <a:gd name="connsiteY24" fmla="*/ 641253 h 1079845"/>
              <a:gd name="connsiteX25" fmla="*/ 3668233 w 3668233"/>
              <a:gd name="connsiteY25" fmla="*/ 595384 h 1079845"/>
              <a:gd name="connsiteX26" fmla="*/ 3616360 w 3668233"/>
              <a:gd name="connsiteY26" fmla="*/ 617076 h 1079845"/>
              <a:gd name="connsiteX27" fmla="*/ 3532680 w 3668233"/>
              <a:gd name="connsiteY27" fmla="*/ 639146 h 1079845"/>
              <a:gd name="connsiteX28" fmla="*/ 3412971 w 3668233"/>
              <a:gd name="connsiteY28" fmla="*/ 602171 h 1079845"/>
              <a:gd name="connsiteX29" fmla="*/ 3319146 w 3668233"/>
              <a:gd name="connsiteY29" fmla="*/ 262918 h 1079845"/>
              <a:gd name="connsiteX30" fmla="*/ 3233177 w 3668233"/>
              <a:gd name="connsiteY30" fmla="*/ 91443 h 1079845"/>
              <a:gd name="connsiteX31" fmla="*/ 3095442 w 3668233"/>
              <a:gd name="connsiteY31" fmla="*/ 8248 h 1079845"/>
              <a:gd name="connsiteX32" fmla="*/ 3019693 w 3668233"/>
              <a:gd name="connsiteY32" fmla="*/ 22 h 1079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668233" h="1079845">
                <a:moveTo>
                  <a:pt x="3019693" y="22"/>
                </a:moveTo>
                <a:cubicBezTo>
                  <a:pt x="2946702" y="824"/>
                  <a:pt x="2885605" y="24309"/>
                  <a:pt x="2868966" y="30895"/>
                </a:cubicBezTo>
                <a:cubicBezTo>
                  <a:pt x="2764047" y="72493"/>
                  <a:pt x="2673919" y="130268"/>
                  <a:pt x="2588412" y="203295"/>
                </a:cubicBezTo>
                <a:cubicBezTo>
                  <a:pt x="2503368" y="274011"/>
                  <a:pt x="2181679" y="598935"/>
                  <a:pt x="2153947" y="628515"/>
                </a:cubicBezTo>
                <a:cubicBezTo>
                  <a:pt x="2126216" y="657634"/>
                  <a:pt x="1768475" y="992726"/>
                  <a:pt x="1718096" y="1015374"/>
                </a:cubicBezTo>
                <a:cubicBezTo>
                  <a:pt x="1658011" y="1042182"/>
                  <a:pt x="1606245" y="1051426"/>
                  <a:pt x="1563260" y="989491"/>
                </a:cubicBezTo>
                <a:cubicBezTo>
                  <a:pt x="1541999" y="959448"/>
                  <a:pt x="1462501" y="689063"/>
                  <a:pt x="1423215" y="619734"/>
                </a:cubicBezTo>
                <a:cubicBezTo>
                  <a:pt x="1388550" y="558724"/>
                  <a:pt x="1335397" y="517588"/>
                  <a:pt x="1272076" y="489395"/>
                </a:cubicBezTo>
                <a:cubicBezTo>
                  <a:pt x="1171317" y="444561"/>
                  <a:pt x="1065012" y="442712"/>
                  <a:pt x="957782" y="454268"/>
                </a:cubicBezTo>
                <a:cubicBezTo>
                  <a:pt x="851015" y="466285"/>
                  <a:pt x="130450" y="625742"/>
                  <a:pt x="8430" y="652088"/>
                </a:cubicBezTo>
                <a:cubicBezTo>
                  <a:pt x="-7747" y="655785"/>
                  <a:pt x="1498" y="700156"/>
                  <a:pt x="18137" y="696459"/>
                </a:cubicBezTo>
                <a:cubicBezTo>
                  <a:pt x="79147" y="682130"/>
                  <a:pt x="594958" y="571203"/>
                  <a:pt x="791854" y="528681"/>
                </a:cubicBezTo>
                <a:cubicBezTo>
                  <a:pt x="907865" y="503722"/>
                  <a:pt x="1024339" y="483848"/>
                  <a:pt x="1143586" y="499563"/>
                </a:cubicBezTo>
                <a:cubicBezTo>
                  <a:pt x="1260059" y="514815"/>
                  <a:pt x="1349263" y="569817"/>
                  <a:pt x="1404727" y="676122"/>
                </a:cubicBezTo>
                <a:cubicBezTo>
                  <a:pt x="1432459" y="729274"/>
                  <a:pt x="1494393" y="962684"/>
                  <a:pt x="1527671" y="1015374"/>
                </a:cubicBezTo>
                <a:cubicBezTo>
                  <a:pt x="1558176" y="1064367"/>
                  <a:pt x="1602547" y="1085166"/>
                  <a:pt x="1660321" y="1078695"/>
                </a:cubicBezTo>
                <a:cubicBezTo>
                  <a:pt x="1769862" y="1067140"/>
                  <a:pt x="2005583" y="832806"/>
                  <a:pt x="2135460" y="713098"/>
                </a:cubicBezTo>
                <a:cubicBezTo>
                  <a:pt x="2289371" y="571203"/>
                  <a:pt x="2420173" y="405737"/>
                  <a:pt x="2579631" y="269389"/>
                </a:cubicBezTo>
                <a:cubicBezTo>
                  <a:pt x="2680390" y="182958"/>
                  <a:pt x="2787157" y="106233"/>
                  <a:pt x="2914723" y="63249"/>
                </a:cubicBezTo>
                <a:cubicBezTo>
                  <a:pt x="2967876" y="45223"/>
                  <a:pt x="3021953" y="35055"/>
                  <a:pt x="3077417" y="44761"/>
                </a:cubicBezTo>
                <a:cubicBezTo>
                  <a:pt x="3161999" y="60014"/>
                  <a:pt x="3210067" y="119637"/>
                  <a:pt x="3244731" y="192202"/>
                </a:cubicBezTo>
                <a:cubicBezTo>
                  <a:pt x="3284019" y="275860"/>
                  <a:pt x="3302044" y="365988"/>
                  <a:pt x="3323768" y="454730"/>
                </a:cubicBezTo>
                <a:cubicBezTo>
                  <a:pt x="3337633" y="511580"/>
                  <a:pt x="3353348" y="568892"/>
                  <a:pt x="3375534" y="624356"/>
                </a:cubicBezTo>
                <a:cubicBezTo>
                  <a:pt x="3400954" y="688139"/>
                  <a:pt x="3477679" y="694147"/>
                  <a:pt x="3553479" y="677046"/>
                </a:cubicBezTo>
                <a:lnTo>
                  <a:pt x="3668233" y="641253"/>
                </a:lnTo>
                <a:lnTo>
                  <a:pt x="3668233" y="595384"/>
                </a:lnTo>
                <a:lnTo>
                  <a:pt x="3616360" y="617076"/>
                </a:lnTo>
                <a:cubicBezTo>
                  <a:pt x="3589271" y="626494"/>
                  <a:pt x="3561452" y="634062"/>
                  <a:pt x="3532680" y="639146"/>
                </a:cubicBezTo>
                <a:cubicBezTo>
                  <a:pt x="3489696" y="646541"/>
                  <a:pt x="3442090" y="645617"/>
                  <a:pt x="3412971" y="602171"/>
                </a:cubicBezTo>
                <a:cubicBezTo>
                  <a:pt x="3378769" y="540236"/>
                  <a:pt x="3344104" y="352122"/>
                  <a:pt x="3319146" y="262918"/>
                </a:cubicBezTo>
                <a:cubicBezTo>
                  <a:pt x="3301582" y="200059"/>
                  <a:pt x="3247043" y="106233"/>
                  <a:pt x="3233177" y="91443"/>
                </a:cubicBezTo>
                <a:cubicBezTo>
                  <a:pt x="3201748" y="57240"/>
                  <a:pt x="3155528" y="22576"/>
                  <a:pt x="3095442" y="8248"/>
                </a:cubicBezTo>
                <a:cubicBezTo>
                  <a:pt x="3069675" y="2008"/>
                  <a:pt x="3044023" y="-245"/>
                  <a:pt x="3019693" y="22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B6D36CB-8C49-4DF4-B436-733A0B074E7E}"/>
              </a:ext>
            </a:extLst>
          </p:cNvPr>
          <p:cNvGrpSpPr/>
          <p:nvPr/>
        </p:nvGrpSpPr>
        <p:grpSpPr>
          <a:xfrm>
            <a:off x="4431008" y="850824"/>
            <a:ext cx="3167829" cy="1614615"/>
            <a:chOff x="394498" y="4213077"/>
            <a:chExt cx="4289882" cy="2186516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A8159E-7EDA-46D3-ADDE-D1A812693146}"/>
                </a:ext>
              </a:extLst>
            </p:cNvPr>
            <p:cNvSpPr/>
            <p:nvPr/>
          </p:nvSpPr>
          <p:spPr>
            <a:xfrm>
              <a:off x="441750" y="4594260"/>
              <a:ext cx="4166378" cy="864277"/>
            </a:xfrm>
            <a:custGeom>
              <a:avLst/>
              <a:gdLst>
                <a:gd name="connsiteX0" fmla="*/ 1095321 w 8448675"/>
                <a:gd name="connsiteY0" fmla="*/ 750076 h 1752600"/>
                <a:gd name="connsiteX1" fmla="*/ 1468701 w 8448675"/>
                <a:gd name="connsiteY1" fmla="*/ 32843 h 1752600"/>
                <a:gd name="connsiteX2" fmla="*/ 1524899 w 8448675"/>
                <a:gd name="connsiteY2" fmla="*/ 458 h 1752600"/>
                <a:gd name="connsiteX3" fmla="*/ 1572524 w 8448675"/>
                <a:gd name="connsiteY3" fmla="*/ 458 h 1752600"/>
                <a:gd name="connsiteX4" fmla="*/ 8214306 w 8448675"/>
                <a:gd name="connsiteY4" fmla="*/ 458 h 1752600"/>
                <a:gd name="connsiteX5" fmla="*/ 8287649 w 8448675"/>
                <a:gd name="connsiteY5" fmla="*/ 69991 h 1752600"/>
                <a:gd name="connsiteX6" fmla="*/ 8369564 w 8448675"/>
                <a:gd name="connsiteY6" fmla="*/ 859613 h 1752600"/>
                <a:gd name="connsiteX7" fmla="*/ 8449574 w 8448675"/>
                <a:gd name="connsiteY7" fmla="*/ 1653998 h 1752600"/>
                <a:gd name="connsiteX8" fmla="*/ 8457194 w 8448675"/>
                <a:gd name="connsiteY8" fmla="*/ 1734008 h 1752600"/>
                <a:gd name="connsiteX9" fmla="*/ 8410522 w 8448675"/>
                <a:gd name="connsiteY9" fmla="*/ 1753058 h 1752600"/>
                <a:gd name="connsiteX10" fmla="*/ 8358134 w 8448675"/>
                <a:gd name="connsiteY10" fmla="*/ 1754011 h 1752600"/>
                <a:gd name="connsiteX11" fmla="*/ 99006 w 8448675"/>
                <a:gd name="connsiteY11" fmla="*/ 1753058 h 1752600"/>
                <a:gd name="connsiteX12" fmla="*/ 899 w 8448675"/>
                <a:gd name="connsiteY12" fmla="*/ 1732103 h 1752600"/>
                <a:gd name="connsiteX13" fmla="*/ 90434 w 8448675"/>
                <a:gd name="connsiteY13" fmla="*/ 1601611 h 1752600"/>
                <a:gd name="connsiteX14" fmla="*/ 742896 w 8448675"/>
                <a:gd name="connsiteY14" fmla="*/ 1328243 h 1752600"/>
                <a:gd name="connsiteX15" fmla="*/ 840051 w 8448675"/>
                <a:gd name="connsiteY15" fmla="*/ 1239661 h 1752600"/>
                <a:gd name="connsiteX16" fmla="*/ 892439 w 8448675"/>
                <a:gd name="connsiteY16" fmla="*/ 1139648 h 1752600"/>
                <a:gd name="connsiteX17" fmla="*/ 901011 w 8448675"/>
                <a:gd name="connsiteY17" fmla="*/ 1223468 h 1752600"/>
                <a:gd name="connsiteX18" fmla="*/ 927681 w 8448675"/>
                <a:gd name="connsiteY18" fmla="*/ 1265378 h 1752600"/>
                <a:gd name="connsiteX19" fmla="*/ 1165807 w 8448675"/>
                <a:gd name="connsiteY19" fmla="*/ 1308241 h 1752600"/>
                <a:gd name="connsiteX20" fmla="*/ 1209621 w 8448675"/>
                <a:gd name="connsiteY20" fmla="*/ 1273951 h 1752600"/>
                <a:gd name="connsiteX21" fmla="*/ 1284869 w 8448675"/>
                <a:gd name="connsiteY21" fmla="*/ 1267283 h 1752600"/>
                <a:gd name="connsiteX22" fmla="*/ 2232607 w 8448675"/>
                <a:gd name="connsiteY22" fmla="*/ 1267283 h 1752600"/>
                <a:gd name="connsiteX23" fmla="*/ 2303092 w 8448675"/>
                <a:gd name="connsiteY23" fmla="*/ 1198703 h 1752600"/>
                <a:gd name="connsiteX24" fmla="*/ 2303092 w 8448675"/>
                <a:gd name="connsiteY24" fmla="*/ 279541 h 1752600"/>
                <a:gd name="connsiteX25" fmla="*/ 2232607 w 8448675"/>
                <a:gd name="connsiteY25" fmla="*/ 210961 h 1752600"/>
                <a:gd name="connsiteX26" fmla="*/ 1623007 w 8448675"/>
                <a:gd name="connsiteY26" fmla="*/ 209056 h 1752600"/>
                <a:gd name="connsiteX27" fmla="*/ 1514421 w 8448675"/>
                <a:gd name="connsiteY27" fmla="*/ 278588 h 1752600"/>
                <a:gd name="connsiteX28" fmla="*/ 1262962 w 8448675"/>
                <a:gd name="connsiteY28" fmla="*/ 791986 h 1752600"/>
                <a:gd name="connsiteX29" fmla="*/ 1222004 w 8448675"/>
                <a:gd name="connsiteY29" fmla="*/ 850088 h 1752600"/>
                <a:gd name="connsiteX30" fmla="*/ 1195334 w 8448675"/>
                <a:gd name="connsiteY30" fmla="*/ 850088 h 1752600"/>
                <a:gd name="connsiteX31" fmla="*/ 1095321 w 8448675"/>
                <a:gd name="connsiteY31" fmla="*/ 750076 h 175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448675" h="1752600">
                  <a:moveTo>
                    <a:pt x="1095321" y="750076"/>
                  </a:moveTo>
                  <a:cubicBezTo>
                    <a:pt x="1220099" y="510998"/>
                    <a:pt x="1344876" y="271921"/>
                    <a:pt x="1468701" y="32843"/>
                  </a:cubicBezTo>
                  <a:cubicBezTo>
                    <a:pt x="1481084" y="8078"/>
                    <a:pt x="1497276" y="-2399"/>
                    <a:pt x="1524899" y="458"/>
                  </a:cubicBezTo>
                  <a:cubicBezTo>
                    <a:pt x="1540139" y="2363"/>
                    <a:pt x="1556332" y="458"/>
                    <a:pt x="1572524" y="458"/>
                  </a:cubicBezTo>
                  <a:cubicBezTo>
                    <a:pt x="3786134" y="458"/>
                    <a:pt x="6000697" y="458"/>
                    <a:pt x="8214306" y="458"/>
                  </a:cubicBezTo>
                  <a:cubicBezTo>
                    <a:pt x="8281934" y="458"/>
                    <a:pt x="8280029" y="458"/>
                    <a:pt x="8287649" y="69991"/>
                  </a:cubicBezTo>
                  <a:cubicBezTo>
                    <a:pt x="8314319" y="332881"/>
                    <a:pt x="8342894" y="596723"/>
                    <a:pt x="8369564" y="859613"/>
                  </a:cubicBezTo>
                  <a:cubicBezTo>
                    <a:pt x="8397186" y="1124408"/>
                    <a:pt x="8422904" y="1389203"/>
                    <a:pt x="8449574" y="1653998"/>
                  </a:cubicBezTo>
                  <a:cubicBezTo>
                    <a:pt x="8452431" y="1680668"/>
                    <a:pt x="8454336" y="1707338"/>
                    <a:pt x="8457194" y="1734008"/>
                  </a:cubicBezTo>
                  <a:cubicBezTo>
                    <a:pt x="8444811" y="1748296"/>
                    <a:pt x="8428619" y="1753058"/>
                    <a:pt x="8410522" y="1753058"/>
                  </a:cubicBezTo>
                  <a:cubicBezTo>
                    <a:pt x="8393377" y="1753058"/>
                    <a:pt x="8375279" y="1754011"/>
                    <a:pt x="8358134" y="1754011"/>
                  </a:cubicBezTo>
                  <a:cubicBezTo>
                    <a:pt x="5605409" y="1754011"/>
                    <a:pt x="2852684" y="1754011"/>
                    <a:pt x="99006" y="1753058"/>
                  </a:cubicBezTo>
                  <a:cubicBezTo>
                    <a:pt x="65669" y="1753058"/>
                    <a:pt x="28521" y="1765441"/>
                    <a:pt x="899" y="1732103"/>
                  </a:cubicBezTo>
                  <a:cubicBezTo>
                    <a:pt x="-5769" y="1663523"/>
                    <a:pt x="24711" y="1627328"/>
                    <a:pt x="90434" y="1601611"/>
                  </a:cubicBezTo>
                  <a:cubicBezTo>
                    <a:pt x="309509" y="1514933"/>
                    <a:pt x="524774" y="1418731"/>
                    <a:pt x="742896" y="1328243"/>
                  </a:cubicBezTo>
                  <a:cubicBezTo>
                    <a:pt x="787664" y="1309193"/>
                    <a:pt x="821954" y="1286333"/>
                    <a:pt x="840051" y="1239661"/>
                  </a:cubicBezTo>
                  <a:cubicBezTo>
                    <a:pt x="852434" y="1208228"/>
                    <a:pt x="871484" y="1178701"/>
                    <a:pt x="892439" y="1139648"/>
                  </a:cubicBezTo>
                  <a:cubicBezTo>
                    <a:pt x="896249" y="1174891"/>
                    <a:pt x="898154" y="1198703"/>
                    <a:pt x="901011" y="1223468"/>
                  </a:cubicBezTo>
                  <a:cubicBezTo>
                    <a:pt x="921014" y="1230136"/>
                    <a:pt x="921014" y="1250138"/>
                    <a:pt x="927681" y="1265378"/>
                  </a:cubicBezTo>
                  <a:cubicBezTo>
                    <a:pt x="977211" y="1371106"/>
                    <a:pt x="1084844" y="1391108"/>
                    <a:pt x="1165807" y="1308241"/>
                  </a:cubicBezTo>
                  <a:cubicBezTo>
                    <a:pt x="1179141" y="1294906"/>
                    <a:pt x="1189619" y="1278713"/>
                    <a:pt x="1209621" y="1273951"/>
                  </a:cubicBezTo>
                  <a:cubicBezTo>
                    <a:pt x="1234387" y="1265378"/>
                    <a:pt x="1260104" y="1267283"/>
                    <a:pt x="1284869" y="1267283"/>
                  </a:cubicBezTo>
                  <a:cubicBezTo>
                    <a:pt x="1601099" y="1267283"/>
                    <a:pt x="1916376" y="1267283"/>
                    <a:pt x="2232607" y="1267283"/>
                  </a:cubicBezTo>
                  <a:cubicBezTo>
                    <a:pt x="2301187" y="1267283"/>
                    <a:pt x="2303092" y="1265378"/>
                    <a:pt x="2303092" y="1198703"/>
                  </a:cubicBezTo>
                  <a:cubicBezTo>
                    <a:pt x="2303092" y="891998"/>
                    <a:pt x="2303092" y="586246"/>
                    <a:pt x="2303092" y="279541"/>
                  </a:cubicBezTo>
                  <a:cubicBezTo>
                    <a:pt x="2303092" y="212866"/>
                    <a:pt x="2301187" y="210961"/>
                    <a:pt x="2232607" y="210961"/>
                  </a:cubicBezTo>
                  <a:cubicBezTo>
                    <a:pt x="2029724" y="210961"/>
                    <a:pt x="1825889" y="212866"/>
                    <a:pt x="1623007" y="209056"/>
                  </a:cubicBezTo>
                  <a:cubicBezTo>
                    <a:pt x="1565857" y="208103"/>
                    <a:pt x="1536329" y="229058"/>
                    <a:pt x="1514421" y="278588"/>
                  </a:cubicBezTo>
                  <a:cubicBezTo>
                    <a:pt x="1438221" y="452896"/>
                    <a:pt x="1346782" y="620536"/>
                    <a:pt x="1262962" y="791986"/>
                  </a:cubicBezTo>
                  <a:cubicBezTo>
                    <a:pt x="1252484" y="812941"/>
                    <a:pt x="1242959" y="835801"/>
                    <a:pt x="1222004" y="850088"/>
                  </a:cubicBezTo>
                  <a:cubicBezTo>
                    <a:pt x="1213432" y="854851"/>
                    <a:pt x="1202001" y="857708"/>
                    <a:pt x="1195334" y="850088"/>
                  </a:cubicBezTo>
                  <a:cubicBezTo>
                    <a:pt x="1167712" y="812941"/>
                    <a:pt x="1121991" y="791033"/>
                    <a:pt x="1095321" y="750076"/>
                  </a:cubicBezTo>
                  <a:close/>
                </a:path>
              </a:pathLst>
            </a:custGeom>
            <a:solidFill>
              <a:schemeClr val="bg1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71179A5-7F4C-4720-8A6F-B8FB52A0DA89}"/>
                </a:ext>
              </a:extLst>
            </p:cNvPr>
            <p:cNvSpPr/>
            <p:nvPr/>
          </p:nvSpPr>
          <p:spPr>
            <a:xfrm>
              <a:off x="394498" y="5468157"/>
              <a:ext cx="4283807" cy="624722"/>
            </a:xfrm>
            <a:custGeom>
              <a:avLst/>
              <a:gdLst>
                <a:gd name="connsiteX0" fmla="*/ 8555869 w 8686800"/>
                <a:gd name="connsiteY0" fmla="*/ 0 h 1266825"/>
                <a:gd name="connsiteX1" fmla="*/ 8592064 w 8686800"/>
                <a:gd name="connsiteY1" fmla="*/ 325755 h 1266825"/>
                <a:gd name="connsiteX2" fmla="*/ 8600636 w 8686800"/>
                <a:gd name="connsiteY2" fmla="*/ 410527 h 1266825"/>
                <a:gd name="connsiteX3" fmla="*/ 8549201 w 8686800"/>
                <a:gd name="connsiteY3" fmla="*/ 438150 h 1266825"/>
                <a:gd name="connsiteX4" fmla="*/ 8445379 w 8686800"/>
                <a:gd name="connsiteY4" fmla="*/ 449580 h 1266825"/>
                <a:gd name="connsiteX5" fmla="*/ 8392991 w 8686800"/>
                <a:gd name="connsiteY5" fmla="*/ 507682 h 1266825"/>
                <a:gd name="connsiteX6" fmla="*/ 8413946 w 8686800"/>
                <a:gd name="connsiteY6" fmla="*/ 710565 h 1266825"/>
                <a:gd name="connsiteX7" fmla="*/ 8439664 w 8686800"/>
                <a:gd name="connsiteY7" fmla="*/ 942022 h 1266825"/>
                <a:gd name="connsiteX8" fmla="*/ 8500624 w 8686800"/>
                <a:gd name="connsiteY8" fmla="*/ 986790 h 1266825"/>
                <a:gd name="connsiteX9" fmla="*/ 8609209 w 8686800"/>
                <a:gd name="connsiteY9" fmla="*/ 976313 h 1266825"/>
                <a:gd name="connsiteX10" fmla="*/ 8660644 w 8686800"/>
                <a:gd name="connsiteY10" fmla="*/ 991552 h 1266825"/>
                <a:gd name="connsiteX11" fmla="*/ 8686361 w 8686800"/>
                <a:gd name="connsiteY11" fmla="*/ 1223010 h 1266825"/>
                <a:gd name="connsiteX12" fmla="*/ 8651119 w 8686800"/>
                <a:gd name="connsiteY12" fmla="*/ 1265873 h 1266825"/>
                <a:gd name="connsiteX13" fmla="*/ 7708144 w 8686800"/>
                <a:gd name="connsiteY13" fmla="*/ 1265873 h 1266825"/>
                <a:gd name="connsiteX14" fmla="*/ 7670044 w 8686800"/>
                <a:gd name="connsiteY14" fmla="*/ 1227773 h 1266825"/>
                <a:gd name="connsiteX15" fmla="*/ 6938524 w 8686800"/>
                <a:gd name="connsiteY15" fmla="*/ 519113 h 1266825"/>
                <a:gd name="connsiteX16" fmla="*/ 6184144 w 8686800"/>
                <a:gd name="connsiteY16" fmla="*/ 1218248 h 1266825"/>
                <a:gd name="connsiteX17" fmla="*/ 6135566 w 8686800"/>
                <a:gd name="connsiteY17" fmla="*/ 1266825 h 1266825"/>
                <a:gd name="connsiteX18" fmla="*/ 2268416 w 8686800"/>
                <a:gd name="connsiteY18" fmla="*/ 1266825 h 1266825"/>
                <a:gd name="connsiteX19" fmla="*/ 2219839 w 8686800"/>
                <a:gd name="connsiteY19" fmla="*/ 1210627 h 1266825"/>
                <a:gd name="connsiteX20" fmla="*/ 1460696 w 8686800"/>
                <a:gd name="connsiteY20" fmla="*/ 450532 h 1266825"/>
                <a:gd name="connsiteX21" fmla="*/ 732986 w 8686800"/>
                <a:gd name="connsiteY21" fmla="*/ 1128713 h 1266825"/>
                <a:gd name="connsiteX22" fmla="*/ 729176 w 8686800"/>
                <a:gd name="connsiteY22" fmla="*/ 1223963 h 1266825"/>
                <a:gd name="connsiteX23" fmla="*/ 691076 w 8686800"/>
                <a:gd name="connsiteY23" fmla="*/ 1266825 h 1266825"/>
                <a:gd name="connsiteX24" fmla="*/ 191014 w 8686800"/>
                <a:gd name="connsiteY24" fmla="*/ 1265873 h 1266825"/>
                <a:gd name="connsiteX25" fmla="*/ 38614 w 8686800"/>
                <a:gd name="connsiteY25" fmla="*/ 1266825 h 1266825"/>
                <a:gd name="connsiteX26" fmla="*/ 514 w 8686800"/>
                <a:gd name="connsiteY26" fmla="*/ 1224915 h 1266825"/>
                <a:gd name="connsiteX27" fmla="*/ 33851 w 8686800"/>
                <a:gd name="connsiteY27" fmla="*/ 783907 h 1266825"/>
                <a:gd name="connsiteX28" fmla="*/ 79571 w 8686800"/>
                <a:gd name="connsiteY28" fmla="*/ 186690 h 1266825"/>
                <a:gd name="connsiteX29" fmla="*/ 120529 w 8686800"/>
                <a:gd name="connsiteY29" fmla="*/ 168592 h 1266825"/>
                <a:gd name="connsiteX30" fmla="*/ 191966 w 8686800"/>
                <a:gd name="connsiteY30" fmla="*/ 168592 h 1266825"/>
                <a:gd name="connsiteX31" fmla="*/ 8427281 w 8686800"/>
                <a:gd name="connsiteY31" fmla="*/ 168592 h 1266825"/>
                <a:gd name="connsiteX32" fmla="*/ 8523484 w 8686800"/>
                <a:gd name="connsiteY32" fmla="*/ 151447 h 1266825"/>
                <a:gd name="connsiteX33" fmla="*/ 8536819 w 8686800"/>
                <a:gd name="connsiteY33" fmla="*/ 69532 h 1266825"/>
                <a:gd name="connsiteX34" fmla="*/ 8555869 w 8686800"/>
                <a:gd name="connsiteY34" fmla="*/ 0 h 126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8686800" h="1266825">
                  <a:moveTo>
                    <a:pt x="8555869" y="0"/>
                  </a:moveTo>
                  <a:cubicBezTo>
                    <a:pt x="8568251" y="108585"/>
                    <a:pt x="8579681" y="217170"/>
                    <a:pt x="8592064" y="325755"/>
                  </a:cubicBezTo>
                  <a:cubicBezTo>
                    <a:pt x="8594921" y="354330"/>
                    <a:pt x="8597779" y="382905"/>
                    <a:pt x="8600636" y="410527"/>
                  </a:cubicBezTo>
                  <a:cubicBezTo>
                    <a:pt x="8590159" y="432435"/>
                    <a:pt x="8569204" y="437197"/>
                    <a:pt x="8549201" y="438150"/>
                  </a:cubicBezTo>
                  <a:cubicBezTo>
                    <a:pt x="8513959" y="440055"/>
                    <a:pt x="8480621" y="447675"/>
                    <a:pt x="8445379" y="449580"/>
                  </a:cubicBezTo>
                  <a:cubicBezTo>
                    <a:pt x="8396801" y="452438"/>
                    <a:pt x="8391086" y="460057"/>
                    <a:pt x="8392991" y="507682"/>
                  </a:cubicBezTo>
                  <a:cubicBezTo>
                    <a:pt x="8395849" y="575310"/>
                    <a:pt x="8406326" y="642938"/>
                    <a:pt x="8413946" y="710565"/>
                  </a:cubicBezTo>
                  <a:cubicBezTo>
                    <a:pt x="8422519" y="787717"/>
                    <a:pt x="8428234" y="864870"/>
                    <a:pt x="8439664" y="942022"/>
                  </a:cubicBezTo>
                  <a:cubicBezTo>
                    <a:pt x="8446331" y="990600"/>
                    <a:pt x="8450141" y="994410"/>
                    <a:pt x="8500624" y="986790"/>
                  </a:cubicBezTo>
                  <a:cubicBezTo>
                    <a:pt x="8536819" y="981075"/>
                    <a:pt x="8573014" y="982027"/>
                    <a:pt x="8609209" y="976313"/>
                  </a:cubicBezTo>
                  <a:cubicBezTo>
                    <a:pt x="8628259" y="973455"/>
                    <a:pt x="8647309" y="973455"/>
                    <a:pt x="8660644" y="991552"/>
                  </a:cubicBezTo>
                  <a:cubicBezTo>
                    <a:pt x="8669216" y="1068705"/>
                    <a:pt x="8676836" y="1145857"/>
                    <a:pt x="8686361" y="1223010"/>
                  </a:cubicBezTo>
                  <a:cubicBezTo>
                    <a:pt x="8690171" y="1252538"/>
                    <a:pt x="8685409" y="1265873"/>
                    <a:pt x="8651119" y="1265873"/>
                  </a:cubicBezTo>
                  <a:cubicBezTo>
                    <a:pt x="8336794" y="1264920"/>
                    <a:pt x="8022469" y="1264920"/>
                    <a:pt x="7708144" y="1265873"/>
                  </a:cubicBezTo>
                  <a:cubicBezTo>
                    <a:pt x="7678616" y="1265873"/>
                    <a:pt x="7670997" y="1255395"/>
                    <a:pt x="7670044" y="1227773"/>
                  </a:cubicBezTo>
                  <a:cubicBezTo>
                    <a:pt x="7657661" y="868680"/>
                    <a:pt x="7368102" y="526732"/>
                    <a:pt x="6938524" y="519113"/>
                  </a:cubicBezTo>
                  <a:cubicBezTo>
                    <a:pt x="6515614" y="511492"/>
                    <a:pt x="6202241" y="843915"/>
                    <a:pt x="6184144" y="1218248"/>
                  </a:cubicBezTo>
                  <a:cubicBezTo>
                    <a:pt x="6182239" y="1254442"/>
                    <a:pt x="6174619" y="1266825"/>
                    <a:pt x="6135566" y="1266825"/>
                  </a:cubicBezTo>
                  <a:cubicBezTo>
                    <a:pt x="4846834" y="1265873"/>
                    <a:pt x="3557149" y="1265873"/>
                    <a:pt x="2268416" y="1266825"/>
                  </a:cubicBezTo>
                  <a:cubicBezTo>
                    <a:pt x="2220791" y="1266825"/>
                    <a:pt x="2219839" y="1246823"/>
                    <a:pt x="2219839" y="1210627"/>
                  </a:cubicBezTo>
                  <a:cubicBezTo>
                    <a:pt x="2223649" y="783907"/>
                    <a:pt x="1883606" y="443865"/>
                    <a:pt x="1460696" y="450532"/>
                  </a:cubicBezTo>
                  <a:cubicBezTo>
                    <a:pt x="1082554" y="456247"/>
                    <a:pt x="764419" y="753427"/>
                    <a:pt x="732986" y="1128713"/>
                  </a:cubicBezTo>
                  <a:cubicBezTo>
                    <a:pt x="730129" y="1160145"/>
                    <a:pt x="723461" y="1192530"/>
                    <a:pt x="729176" y="1223963"/>
                  </a:cubicBezTo>
                  <a:cubicBezTo>
                    <a:pt x="735844" y="1258252"/>
                    <a:pt x="724414" y="1267777"/>
                    <a:pt x="691076" y="1266825"/>
                  </a:cubicBezTo>
                  <a:cubicBezTo>
                    <a:pt x="524389" y="1264920"/>
                    <a:pt x="357701" y="1265873"/>
                    <a:pt x="191014" y="1265873"/>
                  </a:cubicBezTo>
                  <a:cubicBezTo>
                    <a:pt x="140531" y="1265873"/>
                    <a:pt x="89096" y="1263967"/>
                    <a:pt x="38614" y="1266825"/>
                  </a:cubicBezTo>
                  <a:cubicBezTo>
                    <a:pt x="6229" y="1268730"/>
                    <a:pt x="-2344" y="1256348"/>
                    <a:pt x="514" y="1224915"/>
                  </a:cubicBezTo>
                  <a:cubicBezTo>
                    <a:pt x="11944" y="1078230"/>
                    <a:pt x="22421" y="930592"/>
                    <a:pt x="33851" y="783907"/>
                  </a:cubicBezTo>
                  <a:cubicBezTo>
                    <a:pt x="49091" y="584835"/>
                    <a:pt x="64331" y="385763"/>
                    <a:pt x="79571" y="186690"/>
                  </a:cubicBezTo>
                  <a:cubicBezTo>
                    <a:pt x="88144" y="168592"/>
                    <a:pt x="104336" y="169545"/>
                    <a:pt x="120529" y="168592"/>
                  </a:cubicBezTo>
                  <a:cubicBezTo>
                    <a:pt x="144341" y="167640"/>
                    <a:pt x="168154" y="168592"/>
                    <a:pt x="191966" y="168592"/>
                  </a:cubicBezTo>
                  <a:cubicBezTo>
                    <a:pt x="2937071" y="168592"/>
                    <a:pt x="5682177" y="168592"/>
                    <a:pt x="8427281" y="168592"/>
                  </a:cubicBezTo>
                  <a:cubicBezTo>
                    <a:pt x="8460619" y="168592"/>
                    <a:pt x="8493956" y="171450"/>
                    <a:pt x="8523484" y="151447"/>
                  </a:cubicBezTo>
                  <a:cubicBezTo>
                    <a:pt x="8544439" y="126682"/>
                    <a:pt x="8533961" y="97155"/>
                    <a:pt x="8536819" y="69532"/>
                  </a:cubicBezTo>
                  <a:cubicBezTo>
                    <a:pt x="8536819" y="43815"/>
                    <a:pt x="8530151" y="17145"/>
                    <a:pt x="8555869" y="0"/>
                  </a:cubicBezTo>
                  <a:close/>
                </a:path>
              </a:pathLst>
            </a:custGeom>
            <a:solidFill>
              <a:schemeClr val="bg1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C682FCE-3105-4D8E-88A0-AC13D237BD97}"/>
                </a:ext>
              </a:extLst>
            </p:cNvPr>
            <p:cNvSpPr/>
            <p:nvPr/>
          </p:nvSpPr>
          <p:spPr>
            <a:xfrm>
              <a:off x="1173434" y="4213077"/>
              <a:ext cx="3349073" cy="333498"/>
            </a:xfrm>
            <a:custGeom>
              <a:avLst/>
              <a:gdLst>
                <a:gd name="connsiteX0" fmla="*/ 3394924 w 6791325"/>
                <a:gd name="connsiteY0" fmla="*/ 679133 h 676275"/>
                <a:gd name="connsiteX1" fmla="*/ 65936 w 6791325"/>
                <a:gd name="connsiteY1" fmla="*/ 679133 h 676275"/>
                <a:gd name="connsiteX2" fmla="*/ 1166 w 6791325"/>
                <a:gd name="connsiteY2" fmla="*/ 612458 h 676275"/>
                <a:gd name="connsiteX3" fmla="*/ 214 w 6791325"/>
                <a:gd name="connsiteY3" fmla="*/ 264795 h 676275"/>
                <a:gd name="connsiteX4" fmla="*/ 264056 w 6791325"/>
                <a:gd name="connsiteY4" fmla="*/ 0 h 676275"/>
                <a:gd name="connsiteX5" fmla="*/ 6182891 w 6791325"/>
                <a:gd name="connsiteY5" fmla="*/ 1905 h 676275"/>
                <a:gd name="connsiteX6" fmla="*/ 6559129 w 6791325"/>
                <a:gd name="connsiteY6" fmla="*/ 1905 h 676275"/>
                <a:gd name="connsiteX7" fmla="*/ 6794396 w 6791325"/>
                <a:gd name="connsiteY7" fmla="*/ 236220 h 676275"/>
                <a:gd name="connsiteX8" fmla="*/ 6796301 w 6791325"/>
                <a:gd name="connsiteY8" fmla="*/ 626745 h 676275"/>
                <a:gd name="connsiteX9" fmla="*/ 6742962 w 6791325"/>
                <a:gd name="connsiteY9" fmla="*/ 679133 h 676275"/>
                <a:gd name="connsiteX10" fmla="*/ 4014049 w 6791325"/>
                <a:gd name="connsiteY10" fmla="*/ 678180 h 676275"/>
                <a:gd name="connsiteX11" fmla="*/ 3394924 w 6791325"/>
                <a:gd name="connsiteY11" fmla="*/ 679133 h 67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791325" h="676275">
                  <a:moveTo>
                    <a:pt x="3394924" y="679133"/>
                  </a:moveTo>
                  <a:cubicBezTo>
                    <a:pt x="2285261" y="679133"/>
                    <a:pt x="1175599" y="679133"/>
                    <a:pt x="65936" y="679133"/>
                  </a:cubicBezTo>
                  <a:cubicBezTo>
                    <a:pt x="-7406" y="679133"/>
                    <a:pt x="1166" y="688658"/>
                    <a:pt x="1166" y="612458"/>
                  </a:cubicBezTo>
                  <a:cubicBezTo>
                    <a:pt x="1166" y="496253"/>
                    <a:pt x="4976" y="381000"/>
                    <a:pt x="214" y="264795"/>
                  </a:cubicBezTo>
                  <a:cubicBezTo>
                    <a:pt x="-5502" y="117158"/>
                    <a:pt x="104036" y="0"/>
                    <a:pt x="264056" y="0"/>
                  </a:cubicBezTo>
                  <a:cubicBezTo>
                    <a:pt x="2237636" y="2858"/>
                    <a:pt x="4210264" y="1905"/>
                    <a:pt x="6182891" y="1905"/>
                  </a:cubicBezTo>
                  <a:cubicBezTo>
                    <a:pt x="6308621" y="1905"/>
                    <a:pt x="6433399" y="953"/>
                    <a:pt x="6559129" y="1905"/>
                  </a:cubicBezTo>
                  <a:cubicBezTo>
                    <a:pt x="6695337" y="2858"/>
                    <a:pt x="6792491" y="100965"/>
                    <a:pt x="6794396" y="236220"/>
                  </a:cubicBezTo>
                  <a:cubicBezTo>
                    <a:pt x="6795349" y="366713"/>
                    <a:pt x="6793444" y="496253"/>
                    <a:pt x="6796301" y="626745"/>
                  </a:cubicBezTo>
                  <a:cubicBezTo>
                    <a:pt x="6797254" y="668655"/>
                    <a:pt x="6784871" y="679133"/>
                    <a:pt x="6742962" y="679133"/>
                  </a:cubicBezTo>
                  <a:cubicBezTo>
                    <a:pt x="5833324" y="678180"/>
                    <a:pt x="4923687" y="678180"/>
                    <a:pt x="4014049" y="678180"/>
                  </a:cubicBezTo>
                  <a:cubicBezTo>
                    <a:pt x="3808309" y="679133"/>
                    <a:pt x="3601616" y="679133"/>
                    <a:pt x="3394924" y="679133"/>
                  </a:cubicBezTo>
                  <a:close/>
                </a:path>
              </a:pathLst>
            </a:custGeom>
            <a:solidFill>
              <a:schemeClr val="bg1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9D149A-447A-49D4-8C89-82E60599E5DA}"/>
                </a:ext>
              </a:extLst>
            </p:cNvPr>
            <p:cNvSpPr/>
            <p:nvPr/>
          </p:nvSpPr>
          <p:spPr>
            <a:xfrm>
              <a:off x="426750" y="5448890"/>
              <a:ext cx="4200275" cy="108972"/>
            </a:xfrm>
            <a:custGeom>
              <a:avLst/>
              <a:gdLst>
                <a:gd name="connsiteX0" fmla="*/ 8538584 w 8534400"/>
                <a:gd name="connsiteY0" fmla="*/ 39070 h 209550"/>
                <a:gd name="connsiteX1" fmla="*/ 8535726 w 8534400"/>
                <a:gd name="connsiteY1" fmla="*/ 211473 h 209550"/>
                <a:gd name="connsiteX2" fmla="*/ 8484291 w 8534400"/>
                <a:gd name="connsiteY2" fmla="*/ 215283 h 209550"/>
                <a:gd name="connsiteX3" fmla="*/ 54666 w 8534400"/>
                <a:gd name="connsiteY3" fmla="*/ 215283 h 209550"/>
                <a:gd name="connsiteX4" fmla="*/ 3231 w 8534400"/>
                <a:gd name="connsiteY4" fmla="*/ 211473 h 209550"/>
                <a:gd name="connsiteX5" fmla="*/ 374 w 8534400"/>
                <a:gd name="connsiteY5" fmla="*/ 46690 h 209550"/>
                <a:gd name="connsiteX6" fmla="*/ 47046 w 8534400"/>
                <a:gd name="connsiteY6" fmla="*/ 970 h 209550"/>
                <a:gd name="connsiteX7" fmla="*/ 79431 w 8534400"/>
                <a:gd name="connsiteY7" fmla="*/ 18 h 209550"/>
                <a:gd name="connsiteX8" fmla="*/ 141344 w 8534400"/>
                <a:gd name="connsiteY8" fmla="*/ 970 h 209550"/>
                <a:gd name="connsiteX9" fmla="*/ 8535726 w 8534400"/>
                <a:gd name="connsiteY9" fmla="*/ 970 h 209550"/>
                <a:gd name="connsiteX10" fmla="*/ 8538584 w 8534400"/>
                <a:gd name="connsiteY10" fmla="*/ 3907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534400" h="209550">
                  <a:moveTo>
                    <a:pt x="8538584" y="39070"/>
                  </a:moveTo>
                  <a:cubicBezTo>
                    <a:pt x="8537631" y="96220"/>
                    <a:pt x="8536679" y="154323"/>
                    <a:pt x="8535726" y="211473"/>
                  </a:cubicBezTo>
                  <a:cubicBezTo>
                    <a:pt x="8519534" y="220045"/>
                    <a:pt x="8501436" y="215283"/>
                    <a:pt x="8484291" y="215283"/>
                  </a:cubicBezTo>
                  <a:cubicBezTo>
                    <a:pt x="5674417" y="215283"/>
                    <a:pt x="2864541" y="215283"/>
                    <a:pt x="54666" y="215283"/>
                  </a:cubicBezTo>
                  <a:cubicBezTo>
                    <a:pt x="37521" y="215283"/>
                    <a:pt x="19424" y="219093"/>
                    <a:pt x="3231" y="211473"/>
                  </a:cubicBezTo>
                  <a:cubicBezTo>
                    <a:pt x="2279" y="156228"/>
                    <a:pt x="4184" y="101935"/>
                    <a:pt x="374" y="46690"/>
                  </a:cubicBezTo>
                  <a:cubicBezTo>
                    <a:pt x="-2484" y="8590"/>
                    <a:pt x="10851" y="-3792"/>
                    <a:pt x="47046" y="970"/>
                  </a:cubicBezTo>
                  <a:cubicBezTo>
                    <a:pt x="57524" y="2875"/>
                    <a:pt x="68954" y="18"/>
                    <a:pt x="79431" y="18"/>
                  </a:cubicBezTo>
                  <a:cubicBezTo>
                    <a:pt x="100386" y="970"/>
                    <a:pt x="120389" y="970"/>
                    <a:pt x="141344" y="970"/>
                  </a:cubicBezTo>
                  <a:cubicBezTo>
                    <a:pt x="2939789" y="970"/>
                    <a:pt x="5737281" y="970"/>
                    <a:pt x="8535726" y="970"/>
                  </a:cubicBezTo>
                  <a:cubicBezTo>
                    <a:pt x="8535726" y="14305"/>
                    <a:pt x="8537631" y="26688"/>
                    <a:pt x="8538584" y="3907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03985C0-61D1-433B-B56E-FC54D085289F}"/>
                </a:ext>
              </a:extLst>
            </p:cNvPr>
            <p:cNvSpPr/>
            <p:nvPr/>
          </p:nvSpPr>
          <p:spPr>
            <a:xfrm>
              <a:off x="817696" y="5779569"/>
              <a:ext cx="620025" cy="620024"/>
            </a:xfrm>
            <a:custGeom>
              <a:avLst/>
              <a:gdLst>
                <a:gd name="connsiteX0" fmla="*/ 632462 w 1257300"/>
                <a:gd name="connsiteY0" fmla="*/ 1263018 h 1257300"/>
                <a:gd name="connsiteX1" fmla="*/ 2 w 1257300"/>
                <a:gd name="connsiteY1" fmla="*/ 629605 h 1257300"/>
                <a:gd name="connsiteX2" fmla="*/ 635320 w 1257300"/>
                <a:gd name="connsiteY2" fmla="*/ 2 h 1257300"/>
                <a:gd name="connsiteX3" fmla="*/ 1263970 w 1257300"/>
                <a:gd name="connsiteY3" fmla="*/ 634368 h 1257300"/>
                <a:gd name="connsiteX4" fmla="*/ 632462 w 1257300"/>
                <a:gd name="connsiteY4" fmla="*/ 1263018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7300" h="1257300">
                  <a:moveTo>
                    <a:pt x="632462" y="1263018"/>
                  </a:moveTo>
                  <a:cubicBezTo>
                    <a:pt x="282895" y="1263018"/>
                    <a:pt x="-950" y="979172"/>
                    <a:pt x="2" y="629605"/>
                  </a:cubicBezTo>
                  <a:cubicBezTo>
                    <a:pt x="955" y="280037"/>
                    <a:pt x="284800" y="-950"/>
                    <a:pt x="635320" y="2"/>
                  </a:cubicBezTo>
                  <a:cubicBezTo>
                    <a:pt x="985840" y="955"/>
                    <a:pt x="1264922" y="282895"/>
                    <a:pt x="1263970" y="634368"/>
                  </a:cubicBezTo>
                  <a:cubicBezTo>
                    <a:pt x="1263018" y="982983"/>
                    <a:pt x="981077" y="1263018"/>
                    <a:pt x="632462" y="126301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4F9D2CE-D2A5-44C2-809B-E3E3A47B9AE2}"/>
                </a:ext>
              </a:extLst>
            </p:cNvPr>
            <p:cNvSpPr/>
            <p:nvPr/>
          </p:nvSpPr>
          <p:spPr>
            <a:xfrm>
              <a:off x="3505204" y="5779569"/>
              <a:ext cx="620025" cy="620024"/>
            </a:xfrm>
            <a:custGeom>
              <a:avLst/>
              <a:gdLst>
                <a:gd name="connsiteX0" fmla="*/ 630564 w 1257300"/>
                <a:gd name="connsiteY0" fmla="*/ 1264941 h 1257300"/>
                <a:gd name="connsiteX1" fmla="*/ 10 w 1257300"/>
                <a:gd name="connsiteY1" fmla="*/ 629624 h 1257300"/>
                <a:gd name="connsiteX2" fmla="*/ 636279 w 1257300"/>
                <a:gd name="connsiteY2" fmla="*/ 21 h 1257300"/>
                <a:gd name="connsiteX3" fmla="*/ 1263977 w 1257300"/>
                <a:gd name="connsiteY3" fmla="*/ 637244 h 1257300"/>
                <a:gd name="connsiteX4" fmla="*/ 630564 w 1257300"/>
                <a:gd name="connsiteY4" fmla="*/ 1264941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7300" h="1257300">
                  <a:moveTo>
                    <a:pt x="630564" y="1264941"/>
                  </a:moveTo>
                  <a:cubicBezTo>
                    <a:pt x="281949" y="1263989"/>
                    <a:pt x="-1896" y="979191"/>
                    <a:pt x="10" y="629624"/>
                  </a:cubicBezTo>
                  <a:cubicBezTo>
                    <a:pt x="962" y="281009"/>
                    <a:pt x="287664" y="-2836"/>
                    <a:pt x="636279" y="21"/>
                  </a:cubicBezTo>
                  <a:cubicBezTo>
                    <a:pt x="985847" y="2879"/>
                    <a:pt x="1265882" y="286724"/>
                    <a:pt x="1263977" y="637244"/>
                  </a:cubicBezTo>
                  <a:cubicBezTo>
                    <a:pt x="1263024" y="983954"/>
                    <a:pt x="977274" y="1265894"/>
                    <a:pt x="630564" y="126494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319DEB9-05AD-4D4F-955B-8EC4D24AEA2B}"/>
                </a:ext>
              </a:extLst>
            </p:cNvPr>
            <p:cNvSpPr/>
            <p:nvPr/>
          </p:nvSpPr>
          <p:spPr>
            <a:xfrm>
              <a:off x="885395" y="4963436"/>
              <a:ext cx="164400" cy="310013"/>
            </a:xfrm>
            <a:custGeom>
              <a:avLst/>
              <a:gdLst>
                <a:gd name="connsiteX0" fmla="*/ 195686 w 333375"/>
                <a:gd name="connsiteY0" fmla="*/ 1452 h 628650"/>
                <a:gd name="connsiteX1" fmla="*/ 309986 w 333375"/>
                <a:gd name="connsiteY1" fmla="*/ 104322 h 628650"/>
                <a:gd name="connsiteX2" fmla="*/ 337608 w 333375"/>
                <a:gd name="connsiteY2" fmla="*/ 166235 h 628650"/>
                <a:gd name="connsiteX3" fmla="*/ 337608 w 333375"/>
                <a:gd name="connsiteY3" fmla="*/ 464367 h 628650"/>
                <a:gd name="connsiteX4" fmla="*/ 302366 w 333375"/>
                <a:gd name="connsiteY4" fmla="*/ 537710 h 628650"/>
                <a:gd name="connsiteX5" fmla="*/ 129963 w 333375"/>
                <a:gd name="connsiteY5" fmla="*/ 626292 h 628650"/>
                <a:gd name="connsiteX6" fmla="*/ 423 w 333375"/>
                <a:gd name="connsiteY6" fmla="*/ 475797 h 628650"/>
                <a:gd name="connsiteX7" fmla="*/ 423 w 333375"/>
                <a:gd name="connsiteY7" fmla="*/ 172902 h 628650"/>
                <a:gd name="connsiteX8" fmla="*/ 195686 w 333375"/>
                <a:gd name="connsiteY8" fmla="*/ 1452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3375" h="628650">
                  <a:moveTo>
                    <a:pt x="195686" y="1452"/>
                  </a:moveTo>
                  <a:cubicBezTo>
                    <a:pt x="250931" y="17645"/>
                    <a:pt x="286173" y="54792"/>
                    <a:pt x="309986" y="104322"/>
                  </a:cubicBezTo>
                  <a:cubicBezTo>
                    <a:pt x="333798" y="118610"/>
                    <a:pt x="337608" y="141470"/>
                    <a:pt x="337608" y="166235"/>
                  </a:cubicBezTo>
                  <a:cubicBezTo>
                    <a:pt x="339513" y="265295"/>
                    <a:pt x="338561" y="365307"/>
                    <a:pt x="337608" y="464367"/>
                  </a:cubicBezTo>
                  <a:cubicBezTo>
                    <a:pt x="337608" y="493895"/>
                    <a:pt x="330941" y="520565"/>
                    <a:pt x="302366" y="537710"/>
                  </a:cubicBezTo>
                  <a:cubicBezTo>
                    <a:pt x="252836" y="612957"/>
                    <a:pt x="199496" y="640580"/>
                    <a:pt x="129963" y="626292"/>
                  </a:cubicBezTo>
                  <a:cubicBezTo>
                    <a:pt x="59478" y="612005"/>
                    <a:pt x="14711" y="559617"/>
                    <a:pt x="423" y="475797"/>
                  </a:cubicBezTo>
                  <a:cubicBezTo>
                    <a:pt x="423" y="374832"/>
                    <a:pt x="-529" y="273867"/>
                    <a:pt x="423" y="172902"/>
                  </a:cubicBezTo>
                  <a:cubicBezTo>
                    <a:pt x="3281" y="56697"/>
                    <a:pt x="81386" y="-10930"/>
                    <a:pt x="195686" y="14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559B39C-1571-4EBD-9A09-4AEA4D808C0D}"/>
                </a:ext>
              </a:extLst>
            </p:cNvPr>
            <p:cNvSpPr/>
            <p:nvPr/>
          </p:nvSpPr>
          <p:spPr>
            <a:xfrm>
              <a:off x="4519980" y="5670476"/>
              <a:ext cx="164400" cy="295921"/>
            </a:xfrm>
            <a:custGeom>
              <a:avLst/>
              <a:gdLst>
                <a:gd name="connsiteX0" fmla="*/ 292995 w 333375"/>
                <a:gd name="connsiteY0" fmla="*/ 582239 h 600075"/>
                <a:gd name="connsiteX1" fmla="*/ 94875 w 333375"/>
                <a:gd name="connsiteY1" fmla="*/ 601289 h 600075"/>
                <a:gd name="connsiteX2" fmla="*/ 53917 w 333375"/>
                <a:gd name="connsiteY2" fmla="*/ 566999 h 600075"/>
                <a:gd name="connsiteX3" fmla="*/ 577 w 333375"/>
                <a:gd name="connsiteY3" fmla="*/ 57411 h 600075"/>
                <a:gd name="connsiteX4" fmla="*/ 26295 w 333375"/>
                <a:gd name="connsiteY4" fmla="*/ 25979 h 600075"/>
                <a:gd name="connsiteX5" fmla="*/ 232988 w 333375"/>
                <a:gd name="connsiteY5" fmla="*/ 1214 h 600075"/>
                <a:gd name="connsiteX6" fmla="*/ 285375 w 333375"/>
                <a:gd name="connsiteY6" fmla="*/ 47886 h 600075"/>
                <a:gd name="connsiteX7" fmla="*/ 338715 w 333375"/>
                <a:gd name="connsiteY7" fmla="*/ 537471 h 600075"/>
                <a:gd name="connsiteX8" fmla="*/ 292995 w 333375"/>
                <a:gd name="connsiteY8" fmla="*/ 582239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3375" h="600075">
                  <a:moveTo>
                    <a:pt x="292995" y="582239"/>
                  </a:moveTo>
                  <a:cubicBezTo>
                    <a:pt x="227272" y="587954"/>
                    <a:pt x="160597" y="593669"/>
                    <a:pt x="94875" y="601289"/>
                  </a:cubicBezTo>
                  <a:cubicBezTo>
                    <a:pt x="65347" y="605099"/>
                    <a:pt x="56775" y="595574"/>
                    <a:pt x="53917" y="566999"/>
                  </a:cubicBezTo>
                  <a:cubicBezTo>
                    <a:pt x="37725" y="397454"/>
                    <a:pt x="19627" y="226956"/>
                    <a:pt x="577" y="57411"/>
                  </a:cubicBezTo>
                  <a:cubicBezTo>
                    <a:pt x="-2280" y="32646"/>
                    <a:pt x="5340" y="27884"/>
                    <a:pt x="26295" y="25979"/>
                  </a:cubicBezTo>
                  <a:cubicBezTo>
                    <a:pt x="95827" y="18359"/>
                    <a:pt x="164408" y="9786"/>
                    <a:pt x="232988" y="1214"/>
                  </a:cubicBezTo>
                  <a:cubicBezTo>
                    <a:pt x="270135" y="-4501"/>
                    <a:pt x="281565" y="9786"/>
                    <a:pt x="285375" y="47886"/>
                  </a:cubicBezTo>
                  <a:cubicBezTo>
                    <a:pt x="300615" y="211716"/>
                    <a:pt x="317760" y="374594"/>
                    <a:pt x="338715" y="537471"/>
                  </a:cubicBezTo>
                  <a:cubicBezTo>
                    <a:pt x="345383" y="581286"/>
                    <a:pt x="316808" y="575571"/>
                    <a:pt x="292995" y="58223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B809EDD-DB7B-41B7-B0E1-1DD8302E22F5}"/>
                </a:ext>
              </a:extLst>
            </p:cNvPr>
            <p:cNvSpPr/>
            <p:nvPr/>
          </p:nvSpPr>
          <p:spPr>
            <a:xfrm>
              <a:off x="1034974" y="4686200"/>
              <a:ext cx="549567" cy="540173"/>
            </a:xfrm>
            <a:custGeom>
              <a:avLst/>
              <a:gdLst>
                <a:gd name="connsiteX0" fmla="*/ 0 w 1114425"/>
                <a:gd name="connsiteY0" fmla="*/ 1099894 h 1095375"/>
                <a:gd name="connsiteX1" fmla="*/ 16192 w 1114425"/>
                <a:gd name="connsiteY1" fmla="*/ 993214 h 1095375"/>
                <a:gd name="connsiteX2" fmla="*/ 6667 w 1114425"/>
                <a:gd name="connsiteY2" fmla="*/ 667459 h 1095375"/>
                <a:gd name="connsiteX3" fmla="*/ 269558 w 1114425"/>
                <a:gd name="connsiteY3" fmla="*/ 135012 h 1095375"/>
                <a:gd name="connsiteX4" fmla="*/ 479108 w 1114425"/>
                <a:gd name="connsiteY4" fmla="*/ 709 h 1095375"/>
                <a:gd name="connsiteX5" fmla="*/ 1073468 w 1114425"/>
                <a:gd name="connsiteY5" fmla="*/ 2614 h 1095375"/>
                <a:gd name="connsiteX6" fmla="*/ 1122998 w 1114425"/>
                <a:gd name="connsiteY6" fmla="*/ 54049 h 1095375"/>
                <a:gd name="connsiteX7" fmla="*/ 1122998 w 1114425"/>
                <a:gd name="connsiteY7" fmla="*/ 1048459 h 1095375"/>
                <a:gd name="connsiteX8" fmla="*/ 1069658 w 1114425"/>
                <a:gd name="connsiteY8" fmla="*/ 1101799 h 1095375"/>
                <a:gd name="connsiteX9" fmla="*/ 0 w 1114425"/>
                <a:gd name="connsiteY9" fmla="*/ 1099894 h 1095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4425" h="1095375">
                  <a:moveTo>
                    <a:pt x="0" y="1099894"/>
                  </a:moveTo>
                  <a:cubicBezTo>
                    <a:pt x="13335" y="1065604"/>
                    <a:pt x="18097" y="1029409"/>
                    <a:pt x="16192" y="993214"/>
                  </a:cubicBezTo>
                  <a:cubicBezTo>
                    <a:pt x="11430" y="884629"/>
                    <a:pt x="26670" y="775092"/>
                    <a:pt x="6667" y="667459"/>
                  </a:cubicBezTo>
                  <a:cubicBezTo>
                    <a:pt x="95250" y="490294"/>
                    <a:pt x="191453" y="316939"/>
                    <a:pt x="269558" y="135012"/>
                  </a:cubicBezTo>
                  <a:cubicBezTo>
                    <a:pt x="313372" y="34047"/>
                    <a:pt x="365760" y="-5958"/>
                    <a:pt x="479108" y="709"/>
                  </a:cubicBezTo>
                  <a:cubicBezTo>
                    <a:pt x="676275" y="12139"/>
                    <a:pt x="875347" y="5472"/>
                    <a:pt x="1073468" y="2614"/>
                  </a:cubicBezTo>
                  <a:cubicBezTo>
                    <a:pt x="1113473" y="2614"/>
                    <a:pt x="1123950" y="14997"/>
                    <a:pt x="1122998" y="54049"/>
                  </a:cubicBezTo>
                  <a:cubicBezTo>
                    <a:pt x="1122045" y="385519"/>
                    <a:pt x="1121093" y="716989"/>
                    <a:pt x="1122998" y="1048459"/>
                  </a:cubicBezTo>
                  <a:cubicBezTo>
                    <a:pt x="1122998" y="1090369"/>
                    <a:pt x="1112520" y="1101799"/>
                    <a:pt x="1069658" y="1101799"/>
                  </a:cubicBezTo>
                  <a:cubicBezTo>
                    <a:pt x="713422" y="1099894"/>
                    <a:pt x="357188" y="1100847"/>
                    <a:pt x="0" y="1099894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6EFE4C6-1735-4FCB-9451-3DE02AF6A51F}"/>
                </a:ext>
              </a:extLst>
            </p:cNvPr>
            <p:cNvSpPr/>
            <p:nvPr/>
          </p:nvSpPr>
          <p:spPr>
            <a:xfrm>
              <a:off x="1943677" y="4837766"/>
              <a:ext cx="492339" cy="509327"/>
            </a:xfrm>
            <a:custGeom>
              <a:avLst/>
              <a:gdLst>
                <a:gd name="connsiteX0" fmla="*/ 248205 w 492339"/>
                <a:gd name="connsiteY0" fmla="*/ 384730 h 509327"/>
                <a:gd name="connsiteX1" fmla="*/ 240221 w 492339"/>
                <a:gd name="connsiteY1" fmla="*/ 391776 h 509327"/>
                <a:gd name="connsiteX2" fmla="*/ 246326 w 492339"/>
                <a:gd name="connsiteY2" fmla="*/ 468340 h 509327"/>
                <a:gd name="connsiteX3" fmla="*/ 254312 w 492339"/>
                <a:gd name="connsiteY3" fmla="*/ 394125 h 509327"/>
                <a:gd name="connsiteX4" fmla="*/ 248205 w 492339"/>
                <a:gd name="connsiteY4" fmla="*/ 384730 h 509327"/>
                <a:gd name="connsiteX5" fmla="*/ 250086 w 492339"/>
                <a:gd name="connsiteY5" fmla="*/ 282330 h 509327"/>
                <a:gd name="connsiteX6" fmla="*/ 250085 w 492339"/>
                <a:gd name="connsiteY6" fmla="*/ 282332 h 509327"/>
                <a:gd name="connsiteX7" fmla="*/ 250085 w 492339"/>
                <a:gd name="connsiteY7" fmla="*/ 282331 h 509327"/>
                <a:gd name="connsiteX8" fmla="*/ 241924 w 492339"/>
                <a:gd name="connsiteY8" fmla="*/ 43129 h 509327"/>
                <a:gd name="connsiteX9" fmla="*/ 231296 w 492339"/>
                <a:gd name="connsiteY9" fmla="*/ 54050 h 509327"/>
                <a:gd name="connsiteX10" fmla="*/ 232236 w 492339"/>
                <a:gd name="connsiteY10" fmla="*/ 78945 h 509327"/>
                <a:gd name="connsiteX11" fmla="*/ 225190 w 492339"/>
                <a:gd name="connsiteY11" fmla="*/ 90218 h 509327"/>
                <a:gd name="connsiteX12" fmla="*/ 203987 w 492339"/>
                <a:gd name="connsiteY12" fmla="*/ 108757 h 509327"/>
                <a:gd name="connsiteX13" fmla="*/ 225191 w 492339"/>
                <a:gd name="connsiteY13" fmla="*/ 190267 h 509327"/>
                <a:gd name="connsiteX14" fmla="*/ 219554 w 492339"/>
                <a:gd name="connsiteY14" fmla="*/ 149403 h 509327"/>
                <a:gd name="connsiteX15" fmla="*/ 236464 w 492339"/>
                <a:gd name="connsiteY15" fmla="*/ 118871 h 509327"/>
                <a:gd name="connsiteX16" fmla="*/ 245367 w 492339"/>
                <a:gd name="connsiteY16" fmla="*/ 113716 h 509327"/>
                <a:gd name="connsiteX17" fmla="*/ 235993 w 492339"/>
                <a:gd name="connsiteY17" fmla="*/ 119340 h 509327"/>
                <a:gd name="connsiteX18" fmla="*/ 232705 w 492339"/>
                <a:gd name="connsiteY18" fmla="*/ 234890 h 509327"/>
                <a:gd name="connsiteX19" fmla="*/ 220492 w 492339"/>
                <a:gd name="connsiteY19" fmla="*/ 272467 h 509327"/>
                <a:gd name="connsiteX20" fmla="*/ 222841 w 492339"/>
                <a:gd name="connsiteY20" fmla="*/ 303468 h 509327"/>
                <a:gd name="connsiteX21" fmla="*/ 238812 w 492339"/>
                <a:gd name="connsiteY21" fmla="*/ 293605 h 509327"/>
                <a:gd name="connsiteX22" fmla="*/ 239189 w 492339"/>
                <a:gd name="connsiteY22" fmla="*/ 293551 h 509327"/>
                <a:gd name="connsiteX23" fmla="*/ 236463 w 492339"/>
                <a:gd name="connsiteY23" fmla="*/ 305817 h 509327"/>
                <a:gd name="connsiteX24" fmla="*/ 223781 w 492339"/>
                <a:gd name="connsiteY24" fmla="*/ 384260 h 509327"/>
                <a:gd name="connsiteX25" fmla="*/ 229887 w 492339"/>
                <a:gd name="connsiteY25" fmla="*/ 409625 h 509327"/>
                <a:gd name="connsiteX26" fmla="*/ 240691 w 492339"/>
                <a:gd name="connsiteY26" fmla="*/ 390836 h 509327"/>
                <a:gd name="connsiteX27" fmla="*/ 248676 w 492339"/>
                <a:gd name="connsiteY27" fmla="*/ 383790 h 509327"/>
                <a:gd name="connsiteX28" fmla="*/ 261828 w 492339"/>
                <a:gd name="connsiteY28" fmla="*/ 368289 h 509327"/>
                <a:gd name="connsiteX29" fmla="*/ 265116 w 492339"/>
                <a:gd name="connsiteY29" fmla="*/ 316621 h 509327"/>
                <a:gd name="connsiteX30" fmla="*/ 254313 w 492339"/>
                <a:gd name="connsiteY30" fmla="*/ 343864 h 509327"/>
                <a:gd name="connsiteX31" fmla="*/ 256822 w 492339"/>
                <a:gd name="connsiteY31" fmla="*/ 297494 h 509327"/>
                <a:gd name="connsiteX32" fmla="*/ 250578 w 492339"/>
                <a:gd name="connsiteY32" fmla="*/ 281920 h 509327"/>
                <a:gd name="connsiteX33" fmla="*/ 269813 w 492339"/>
                <a:gd name="connsiteY33" fmla="*/ 265891 h 509327"/>
                <a:gd name="connsiteX34" fmla="*/ 266995 w 492339"/>
                <a:gd name="connsiteY34" fmla="*/ 193555 h 509327"/>
                <a:gd name="connsiteX35" fmla="*/ 259479 w 492339"/>
                <a:gd name="connsiteY35" fmla="*/ 230193 h 509327"/>
                <a:gd name="connsiteX36" fmla="*/ 259949 w 492339"/>
                <a:gd name="connsiteY36" fmla="*/ 121689 h 509327"/>
                <a:gd name="connsiteX37" fmla="*/ 255310 w 492339"/>
                <a:gd name="connsiteY37" fmla="*/ 112060 h 509327"/>
                <a:gd name="connsiteX38" fmla="*/ 245388 w 492339"/>
                <a:gd name="connsiteY38" fmla="*/ 113704 h 509327"/>
                <a:gd name="connsiteX39" fmla="*/ 252141 w 492339"/>
                <a:gd name="connsiteY39" fmla="*/ 105426 h 509327"/>
                <a:gd name="connsiteX40" fmla="*/ 248677 w 492339"/>
                <a:gd name="connsiteY40" fmla="*/ 95385 h 509327"/>
                <a:gd name="connsiteX41" fmla="*/ 248676 w 492339"/>
                <a:gd name="connsiteY41" fmla="*/ 95385 h 509327"/>
                <a:gd name="connsiteX42" fmla="*/ 261886 w 492339"/>
                <a:gd name="connsiteY42" fmla="*/ 72075 h 509327"/>
                <a:gd name="connsiteX43" fmla="*/ 257131 w 492339"/>
                <a:gd name="connsiteY43" fmla="*/ 47004 h 509327"/>
                <a:gd name="connsiteX44" fmla="*/ 241924 w 492339"/>
                <a:gd name="connsiteY44" fmla="*/ 43129 h 509327"/>
                <a:gd name="connsiteX45" fmla="*/ 217029 w 492339"/>
                <a:gd name="connsiteY45" fmla="*/ 92 h 509327"/>
                <a:gd name="connsiteX46" fmla="*/ 250555 w 492339"/>
                <a:gd name="connsiteY46" fmla="*/ 1912 h 509327"/>
                <a:gd name="connsiteX47" fmla="*/ 278738 w 492339"/>
                <a:gd name="connsiteY47" fmla="*/ 1442 h 509327"/>
                <a:gd name="connsiteX48" fmla="*/ 303633 w 492339"/>
                <a:gd name="connsiteY48" fmla="*/ 24928 h 509327"/>
                <a:gd name="connsiteX49" fmla="*/ 303163 w 492339"/>
                <a:gd name="connsiteY49" fmla="*/ 151282 h 509327"/>
                <a:gd name="connsiteX50" fmla="*/ 393819 w 492339"/>
                <a:gd name="connsiteY50" fmla="*/ 99613 h 509327"/>
                <a:gd name="connsiteX51" fmla="*/ 460988 w 492339"/>
                <a:gd name="connsiteY51" fmla="*/ 117932 h 509327"/>
                <a:gd name="connsiteX52" fmla="*/ 490580 w 492339"/>
                <a:gd name="connsiteY52" fmla="*/ 178055 h 509327"/>
                <a:gd name="connsiteX53" fmla="*/ 435623 w 492339"/>
                <a:gd name="connsiteY53" fmla="*/ 214693 h 509327"/>
                <a:gd name="connsiteX54" fmla="*/ 367045 w 492339"/>
                <a:gd name="connsiteY54" fmla="*/ 255559 h 509327"/>
                <a:gd name="connsiteX55" fmla="*/ 478837 w 492339"/>
                <a:gd name="connsiteY55" fmla="*/ 318970 h 509327"/>
                <a:gd name="connsiteX56" fmla="*/ 487292 w 492339"/>
                <a:gd name="connsiteY56" fmla="*/ 346683 h 509327"/>
                <a:gd name="connsiteX57" fmla="*/ 449715 w 492339"/>
                <a:gd name="connsiteY57" fmla="*/ 411504 h 509327"/>
                <a:gd name="connsiteX58" fmla="*/ 415426 w 492339"/>
                <a:gd name="connsiteY58" fmla="*/ 421368 h 509327"/>
                <a:gd name="connsiteX59" fmla="*/ 307391 w 492339"/>
                <a:gd name="connsiteY59" fmla="*/ 357017 h 509327"/>
                <a:gd name="connsiteX60" fmla="*/ 307860 w 492339"/>
                <a:gd name="connsiteY60" fmla="*/ 487598 h 509327"/>
                <a:gd name="connsiteX61" fmla="*/ 285784 w 492339"/>
                <a:gd name="connsiteY61" fmla="*/ 509205 h 509327"/>
                <a:gd name="connsiteX62" fmla="*/ 208280 w 492339"/>
                <a:gd name="connsiteY62" fmla="*/ 509205 h 509327"/>
                <a:gd name="connsiteX63" fmla="*/ 185734 w 492339"/>
                <a:gd name="connsiteY63" fmla="*/ 487598 h 509327"/>
                <a:gd name="connsiteX64" fmla="*/ 185734 w 492339"/>
                <a:gd name="connsiteY64" fmla="*/ 357017 h 509327"/>
                <a:gd name="connsiteX65" fmla="*/ 75351 w 492339"/>
                <a:gd name="connsiteY65" fmla="*/ 422307 h 509327"/>
                <a:gd name="connsiteX66" fmla="*/ 43880 w 492339"/>
                <a:gd name="connsiteY66" fmla="*/ 413383 h 509327"/>
                <a:gd name="connsiteX67" fmla="*/ 6302 w 492339"/>
                <a:gd name="connsiteY67" fmla="*/ 348562 h 509327"/>
                <a:gd name="connsiteX68" fmla="*/ 13348 w 492339"/>
                <a:gd name="connsiteY68" fmla="*/ 318970 h 509327"/>
                <a:gd name="connsiteX69" fmla="*/ 125141 w 492339"/>
                <a:gd name="connsiteY69" fmla="*/ 256028 h 509327"/>
                <a:gd name="connsiteX70" fmla="*/ 27909 w 492339"/>
                <a:gd name="connsiteY70" fmla="*/ 198253 h 509327"/>
                <a:gd name="connsiteX71" fmla="*/ 14757 w 492339"/>
                <a:gd name="connsiteY71" fmla="*/ 146585 h 509327"/>
                <a:gd name="connsiteX72" fmla="*/ 47637 w 492339"/>
                <a:gd name="connsiteY72" fmla="*/ 89749 h 509327"/>
                <a:gd name="connsiteX73" fmla="*/ 70654 w 492339"/>
                <a:gd name="connsiteY73" fmla="*/ 83643 h 509327"/>
                <a:gd name="connsiteX74" fmla="*/ 185265 w 492339"/>
                <a:gd name="connsiteY74" fmla="*/ 151282 h 509327"/>
                <a:gd name="connsiteX75" fmla="*/ 185265 w 492339"/>
                <a:gd name="connsiteY75" fmla="*/ 66263 h 509327"/>
                <a:gd name="connsiteX76" fmla="*/ 189492 w 492339"/>
                <a:gd name="connsiteY76" fmla="*/ 5670 h 509327"/>
                <a:gd name="connsiteX77" fmla="*/ 217029 w 492339"/>
                <a:gd name="connsiteY77" fmla="*/ 92 h 509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492339" h="509327">
                  <a:moveTo>
                    <a:pt x="248205" y="384730"/>
                  </a:moveTo>
                  <a:cubicBezTo>
                    <a:pt x="245857" y="387079"/>
                    <a:pt x="243039" y="389427"/>
                    <a:pt x="240221" y="391776"/>
                  </a:cubicBezTo>
                  <a:cubicBezTo>
                    <a:pt x="237402" y="417610"/>
                    <a:pt x="235053" y="443445"/>
                    <a:pt x="246326" y="468340"/>
                  </a:cubicBezTo>
                  <a:cubicBezTo>
                    <a:pt x="251023" y="443445"/>
                    <a:pt x="252902" y="418550"/>
                    <a:pt x="254312" y="394125"/>
                  </a:cubicBezTo>
                  <a:cubicBezTo>
                    <a:pt x="254312" y="389897"/>
                    <a:pt x="255720" y="384730"/>
                    <a:pt x="248205" y="384730"/>
                  </a:cubicBezTo>
                  <a:close/>
                  <a:moveTo>
                    <a:pt x="250086" y="282330"/>
                  </a:moveTo>
                  <a:lnTo>
                    <a:pt x="250085" y="282332"/>
                  </a:lnTo>
                  <a:lnTo>
                    <a:pt x="250085" y="282331"/>
                  </a:lnTo>
                  <a:close/>
                  <a:moveTo>
                    <a:pt x="241924" y="43129"/>
                  </a:moveTo>
                  <a:cubicBezTo>
                    <a:pt x="236815" y="44421"/>
                    <a:pt x="232471" y="48179"/>
                    <a:pt x="231296" y="54050"/>
                  </a:cubicBezTo>
                  <a:cubicBezTo>
                    <a:pt x="229887" y="62035"/>
                    <a:pt x="228008" y="73309"/>
                    <a:pt x="232236" y="78945"/>
                  </a:cubicBezTo>
                  <a:cubicBezTo>
                    <a:pt x="240221" y="91158"/>
                    <a:pt x="225190" y="85521"/>
                    <a:pt x="225190" y="90218"/>
                  </a:cubicBezTo>
                  <a:lnTo>
                    <a:pt x="203987" y="108757"/>
                  </a:lnTo>
                  <a:cubicBezTo>
                    <a:pt x="189785" y="131964"/>
                    <a:pt x="196655" y="166664"/>
                    <a:pt x="225191" y="190267"/>
                  </a:cubicBezTo>
                  <a:cubicBezTo>
                    <a:pt x="227539" y="175237"/>
                    <a:pt x="226599" y="162085"/>
                    <a:pt x="219554" y="149403"/>
                  </a:cubicBezTo>
                  <a:cubicBezTo>
                    <a:pt x="208750" y="130144"/>
                    <a:pt x="215326" y="120280"/>
                    <a:pt x="236464" y="118871"/>
                  </a:cubicBezTo>
                  <a:lnTo>
                    <a:pt x="245367" y="113716"/>
                  </a:lnTo>
                  <a:lnTo>
                    <a:pt x="235993" y="119340"/>
                  </a:lnTo>
                  <a:cubicBezTo>
                    <a:pt x="226599" y="157387"/>
                    <a:pt x="231296" y="196373"/>
                    <a:pt x="232705" y="234890"/>
                  </a:cubicBezTo>
                  <a:cubicBezTo>
                    <a:pt x="233175" y="250860"/>
                    <a:pt x="233645" y="261194"/>
                    <a:pt x="220492" y="272467"/>
                  </a:cubicBezTo>
                  <a:cubicBezTo>
                    <a:pt x="210629" y="280922"/>
                    <a:pt x="213447" y="295483"/>
                    <a:pt x="222841" y="303468"/>
                  </a:cubicBezTo>
                  <a:cubicBezTo>
                    <a:pt x="232236" y="311454"/>
                    <a:pt x="232705" y="295953"/>
                    <a:pt x="238812" y="293605"/>
                  </a:cubicBezTo>
                  <a:lnTo>
                    <a:pt x="239189" y="293551"/>
                  </a:lnTo>
                  <a:lnTo>
                    <a:pt x="236463" y="305817"/>
                  </a:lnTo>
                  <a:cubicBezTo>
                    <a:pt x="232236" y="332121"/>
                    <a:pt x="245857" y="360304"/>
                    <a:pt x="223781" y="384260"/>
                  </a:cubicBezTo>
                  <a:cubicBezTo>
                    <a:pt x="218144" y="390367"/>
                    <a:pt x="222841" y="401170"/>
                    <a:pt x="229887" y="409625"/>
                  </a:cubicBezTo>
                  <a:cubicBezTo>
                    <a:pt x="234114" y="402109"/>
                    <a:pt x="237402" y="396473"/>
                    <a:pt x="240691" y="390836"/>
                  </a:cubicBezTo>
                  <a:cubicBezTo>
                    <a:pt x="244918" y="390836"/>
                    <a:pt x="248676" y="389427"/>
                    <a:pt x="248676" y="383790"/>
                  </a:cubicBezTo>
                  <a:cubicBezTo>
                    <a:pt x="249616" y="375805"/>
                    <a:pt x="257131" y="373456"/>
                    <a:pt x="261828" y="368289"/>
                  </a:cubicBezTo>
                  <a:cubicBezTo>
                    <a:pt x="276389" y="351849"/>
                    <a:pt x="277799" y="336818"/>
                    <a:pt x="265116" y="316621"/>
                  </a:cubicBezTo>
                  <a:cubicBezTo>
                    <a:pt x="258540" y="325545"/>
                    <a:pt x="261828" y="338228"/>
                    <a:pt x="254313" y="343864"/>
                  </a:cubicBezTo>
                  <a:cubicBezTo>
                    <a:pt x="252904" y="329068"/>
                    <a:pt x="259421" y="313215"/>
                    <a:pt x="256822" y="297494"/>
                  </a:cubicBezTo>
                  <a:lnTo>
                    <a:pt x="250578" y="281920"/>
                  </a:lnTo>
                  <a:lnTo>
                    <a:pt x="269813" y="265891"/>
                  </a:lnTo>
                  <a:cubicBezTo>
                    <a:pt x="293768" y="244284"/>
                    <a:pt x="292829" y="216571"/>
                    <a:pt x="266995" y="193555"/>
                  </a:cubicBezTo>
                  <a:cubicBezTo>
                    <a:pt x="263706" y="206707"/>
                    <a:pt x="268873" y="221738"/>
                    <a:pt x="259479" y="230193"/>
                  </a:cubicBezTo>
                  <a:cubicBezTo>
                    <a:pt x="259479" y="194964"/>
                    <a:pt x="259009" y="158327"/>
                    <a:pt x="259949" y="121689"/>
                  </a:cubicBezTo>
                  <a:cubicBezTo>
                    <a:pt x="260184" y="114408"/>
                    <a:pt x="258187" y="112295"/>
                    <a:pt x="255310" y="112060"/>
                  </a:cubicBezTo>
                  <a:lnTo>
                    <a:pt x="245388" y="113704"/>
                  </a:lnTo>
                  <a:lnTo>
                    <a:pt x="252141" y="105426"/>
                  </a:lnTo>
                  <a:cubicBezTo>
                    <a:pt x="253726" y="102549"/>
                    <a:pt x="253609" y="99378"/>
                    <a:pt x="248677" y="95385"/>
                  </a:cubicBezTo>
                  <a:lnTo>
                    <a:pt x="248676" y="95385"/>
                  </a:lnTo>
                  <a:lnTo>
                    <a:pt x="261886" y="72075"/>
                  </a:lnTo>
                  <a:cubicBezTo>
                    <a:pt x="263589" y="62153"/>
                    <a:pt x="262298" y="51936"/>
                    <a:pt x="257131" y="47004"/>
                  </a:cubicBezTo>
                  <a:cubicBezTo>
                    <a:pt x="252903" y="43012"/>
                    <a:pt x="247032" y="41837"/>
                    <a:pt x="241924" y="43129"/>
                  </a:cubicBezTo>
                  <a:close/>
                  <a:moveTo>
                    <a:pt x="217029" y="92"/>
                  </a:moveTo>
                  <a:cubicBezTo>
                    <a:pt x="228126" y="503"/>
                    <a:pt x="240221" y="2147"/>
                    <a:pt x="250555" y="1912"/>
                  </a:cubicBezTo>
                  <a:cubicBezTo>
                    <a:pt x="259949" y="1912"/>
                    <a:pt x="269344" y="2852"/>
                    <a:pt x="278738" y="1442"/>
                  </a:cubicBezTo>
                  <a:cubicBezTo>
                    <a:pt x="297527" y="-907"/>
                    <a:pt x="304573" y="4260"/>
                    <a:pt x="303633" y="24928"/>
                  </a:cubicBezTo>
                  <a:cubicBezTo>
                    <a:pt x="301754" y="65324"/>
                    <a:pt x="303163" y="106189"/>
                    <a:pt x="303163" y="151282"/>
                  </a:cubicBezTo>
                  <a:cubicBezTo>
                    <a:pt x="335104" y="132963"/>
                    <a:pt x="364696" y="116523"/>
                    <a:pt x="393819" y="99613"/>
                  </a:cubicBezTo>
                  <a:cubicBezTo>
                    <a:pt x="436093" y="75188"/>
                    <a:pt x="436563" y="74718"/>
                    <a:pt x="460988" y="117932"/>
                  </a:cubicBezTo>
                  <a:cubicBezTo>
                    <a:pt x="472261" y="138130"/>
                    <a:pt x="496686" y="159267"/>
                    <a:pt x="490580" y="178055"/>
                  </a:cubicBezTo>
                  <a:cubicBezTo>
                    <a:pt x="484944" y="194496"/>
                    <a:pt x="454882" y="202950"/>
                    <a:pt x="435623" y="214693"/>
                  </a:cubicBezTo>
                  <a:cubicBezTo>
                    <a:pt x="413547" y="227845"/>
                    <a:pt x="391940" y="240997"/>
                    <a:pt x="367045" y="255559"/>
                  </a:cubicBezTo>
                  <a:cubicBezTo>
                    <a:pt x="406031" y="277635"/>
                    <a:pt x="441730" y="299242"/>
                    <a:pt x="478837" y="318970"/>
                  </a:cubicBezTo>
                  <a:cubicBezTo>
                    <a:pt x="492459" y="326485"/>
                    <a:pt x="496686" y="332122"/>
                    <a:pt x="487292" y="346683"/>
                  </a:cubicBezTo>
                  <a:cubicBezTo>
                    <a:pt x="473201" y="367351"/>
                    <a:pt x="460518" y="388958"/>
                    <a:pt x="449715" y="411504"/>
                  </a:cubicBezTo>
                  <a:cubicBezTo>
                    <a:pt x="441260" y="429353"/>
                    <a:pt x="433744" y="433581"/>
                    <a:pt x="415426" y="421368"/>
                  </a:cubicBezTo>
                  <a:cubicBezTo>
                    <a:pt x="381606" y="398822"/>
                    <a:pt x="345908" y="380033"/>
                    <a:pt x="307391" y="357017"/>
                  </a:cubicBezTo>
                  <a:cubicBezTo>
                    <a:pt x="307391" y="403049"/>
                    <a:pt x="306451" y="445324"/>
                    <a:pt x="307860" y="487598"/>
                  </a:cubicBezTo>
                  <a:cubicBezTo>
                    <a:pt x="308330" y="505917"/>
                    <a:pt x="302694" y="510145"/>
                    <a:pt x="285784" y="509205"/>
                  </a:cubicBezTo>
                  <a:cubicBezTo>
                    <a:pt x="259949" y="507796"/>
                    <a:pt x="234115" y="507796"/>
                    <a:pt x="208280" y="509205"/>
                  </a:cubicBezTo>
                  <a:cubicBezTo>
                    <a:pt x="190901" y="510145"/>
                    <a:pt x="185265" y="505917"/>
                    <a:pt x="185734" y="487598"/>
                  </a:cubicBezTo>
                  <a:cubicBezTo>
                    <a:pt x="186674" y="445324"/>
                    <a:pt x="185734" y="403049"/>
                    <a:pt x="185734" y="357017"/>
                  </a:cubicBezTo>
                  <a:cubicBezTo>
                    <a:pt x="146278" y="380033"/>
                    <a:pt x="110110" y="399761"/>
                    <a:pt x="75351" y="422307"/>
                  </a:cubicBezTo>
                  <a:cubicBezTo>
                    <a:pt x="58441" y="433111"/>
                    <a:pt x="51865" y="428414"/>
                    <a:pt x="43880" y="413383"/>
                  </a:cubicBezTo>
                  <a:cubicBezTo>
                    <a:pt x="32137" y="391306"/>
                    <a:pt x="19454" y="369699"/>
                    <a:pt x="6302" y="348562"/>
                  </a:cubicBezTo>
                  <a:cubicBezTo>
                    <a:pt x="-2622" y="334940"/>
                    <a:pt x="-3562" y="327895"/>
                    <a:pt x="13348" y="318970"/>
                  </a:cubicBezTo>
                  <a:cubicBezTo>
                    <a:pt x="49986" y="300181"/>
                    <a:pt x="85685" y="278574"/>
                    <a:pt x="125141" y="256028"/>
                  </a:cubicBezTo>
                  <a:cubicBezTo>
                    <a:pt x="91321" y="235831"/>
                    <a:pt x="59850" y="217042"/>
                    <a:pt x="27909" y="198253"/>
                  </a:cubicBezTo>
                  <a:cubicBezTo>
                    <a:pt x="-4031" y="178995"/>
                    <a:pt x="-4031" y="178995"/>
                    <a:pt x="14757" y="146585"/>
                  </a:cubicBezTo>
                  <a:cubicBezTo>
                    <a:pt x="25561" y="127796"/>
                    <a:pt x="37304" y="109007"/>
                    <a:pt x="47637" y="89749"/>
                  </a:cubicBezTo>
                  <a:cubicBezTo>
                    <a:pt x="53744" y="78006"/>
                    <a:pt x="58911" y="76597"/>
                    <a:pt x="70654" y="83643"/>
                  </a:cubicBezTo>
                  <a:cubicBezTo>
                    <a:pt x="107292" y="106189"/>
                    <a:pt x="144399" y="127326"/>
                    <a:pt x="185265" y="151282"/>
                  </a:cubicBezTo>
                  <a:cubicBezTo>
                    <a:pt x="185265" y="120281"/>
                    <a:pt x="184795" y="93506"/>
                    <a:pt x="185265" y="66263"/>
                  </a:cubicBezTo>
                  <a:cubicBezTo>
                    <a:pt x="185734" y="45595"/>
                    <a:pt x="175870" y="16943"/>
                    <a:pt x="189492" y="5670"/>
                  </a:cubicBezTo>
                  <a:cubicBezTo>
                    <a:pt x="195833" y="503"/>
                    <a:pt x="205932" y="-319"/>
                    <a:pt x="217029" y="92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0D72E71-C6E4-47ED-A3EE-0D35358517BB}"/>
                </a:ext>
              </a:extLst>
            </p:cNvPr>
            <p:cNvSpPr/>
            <p:nvPr/>
          </p:nvSpPr>
          <p:spPr>
            <a:xfrm>
              <a:off x="2582686" y="4872087"/>
              <a:ext cx="1804098" cy="224654"/>
            </a:xfrm>
            <a:custGeom>
              <a:avLst/>
              <a:gdLst>
                <a:gd name="connsiteX0" fmla="*/ 555205 w 1804098"/>
                <a:gd name="connsiteY0" fmla="*/ 123534 h 224654"/>
                <a:gd name="connsiteX1" fmla="*/ 531249 w 1804098"/>
                <a:gd name="connsiteY1" fmla="*/ 176612 h 224654"/>
                <a:gd name="connsiteX2" fmla="*/ 546750 w 1804098"/>
                <a:gd name="connsiteY2" fmla="*/ 186476 h 224654"/>
                <a:gd name="connsiteX3" fmla="*/ 596070 w 1804098"/>
                <a:gd name="connsiteY3" fmla="*/ 152657 h 224654"/>
                <a:gd name="connsiteX4" fmla="*/ 555205 w 1804098"/>
                <a:gd name="connsiteY4" fmla="*/ 123534 h 224654"/>
                <a:gd name="connsiteX5" fmla="*/ 126353 w 1804098"/>
                <a:gd name="connsiteY5" fmla="*/ 42745 h 224654"/>
                <a:gd name="connsiteX6" fmla="*/ 88776 w 1804098"/>
                <a:gd name="connsiteY6" fmla="*/ 128704 h 224654"/>
                <a:gd name="connsiteX7" fmla="*/ 131050 w 1804098"/>
                <a:gd name="connsiteY7" fmla="*/ 87369 h 224654"/>
                <a:gd name="connsiteX8" fmla="*/ 126353 w 1804098"/>
                <a:gd name="connsiteY8" fmla="*/ 42745 h 224654"/>
                <a:gd name="connsiteX9" fmla="*/ 1148454 w 1804098"/>
                <a:gd name="connsiteY9" fmla="*/ 40395 h 224654"/>
                <a:gd name="connsiteX10" fmla="*/ 1109468 w 1804098"/>
                <a:gd name="connsiteY10" fmla="*/ 129172 h 224654"/>
                <a:gd name="connsiteX11" fmla="*/ 1146106 w 1804098"/>
                <a:gd name="connsiteY11" fmla="*/ 129172 h 224654"/>
                <a:gd name="connsiteX12" fmla="*/ 1155500 w 1804098"/>
                <a:gd name="connsiteY12" fmla="*/ 117899 h 224654"/>
                <a:gd name="connsiteX13" fmla="*/ 1148454 w 1804098"/>
                <a:gd name="connsiteY13" fmla="*/ 40395 h 224654"/>
                <a:gd name="connsiteX14" fmla="*/ 581977 w 1804098"/>
                <a:gd name="connsiteY14" fmla="*/ 38516 h 224654"/>
                <a:gd name="connsiteX15" fmla="*/ 550037 w 1804098"/>
                <a:gd name="connsiteY15" fmla="*/ 79382 h 224654"/>
                <a:gd name="connsiteX16" fmla="*/ 562249 w 1804098"/>
                <a:gd name="connsiteY16" fmla="*/ 90185 h 224654"/>
                <a:gd name="connsiteX17" fmla="*/ 606403 w 1804098"/>
                <a:gd name="connsiteY17" fmla="*/ 62002 h 224654"/>
                <a:gd name="connsiteX18" fmla="*/ 581977 w 1804098"/>
                <a:gd name="connsiteY18" fmla="*/ 38516 h 224654"/>
                <a:gd name="connsiteX19" fmla="*/ 920644 w 1804098"/>
                <a:gd name="connsiteY19" fmla="*/ 4697 h 224654"/>
                <a:gd name="connsiteX20" fmla="*/ 957752 w 1804098"/>
                <a:gd name="connsiteY20" fmla="*/ 6576 h 224654"/>
                <a:gd name="connsiteX21" fmla="*/ 957752 w 1804098"/>
                <a:gd name="connsiteY21" fmla="*/ 23486 h 224654"/>
                <a:gd name="connsiteX22" fmla="*/ 931917 w 1804098"/>
                <a:gd name="connsiteY22" fmla="*/ 156415 h 224654"/>
                <a:gd name="connsiteX23" fmla="*/ 952585 w 1804098"/>
                <a:gd name="connsiteY23" fmla="*/ 180370 h 224654"/>
                <a:gd name="connsiteX24" fmla="*/ 983116 w 1804098"/>
                <a:gd name="connsiteY24" fmla="*/ 179901 h 224654"/>
                <a:gd name="connsiteX25" fmla="*/ 1007072 w 1804098"/>
                <a:gd name="connsiteY25" fmla="*/ 208084 h 224654"/>
                <a:gd name="connsiteX26" fmla="*/ 989692 w 1804098"/>
                <a:gd name="connsiteY26" fmla="*/ 220766 h 224654"/>
                <a:gd name="connsiteX27" fmla="*/ 937554 w 1804098"/>
                <a:gd name="connsiteY27" fmla="*/ 220766 h 224654"/>
                <a:gd name="connsiteX28" fmla="*/ 911719 w 1804098"/>
                <a:gd name="connsiteY28" fmla="*/ 220766 h 224654"/>
                <a:gd name="connsiteX29" fmla="*/ 880248 w 1804098"/>
                <a:gd name="connsiteY29" fmla="*/ 184128 h 224654"/>
                <a:gd name="connsiteX30" fmla="*/ 911719 w 1804098"/>
                <a:gd name="connsiteY30" fmla="*/ 21137 h 224654"/>
                <a:gd name="connsiteX31" fmla="*/ 920644 w 1804098"/>
                <a:gd name="connsiteY31" fmla="*/ 4697 h 224654"/>
                <a:gd name="connsiteX32" fmla="*/ 433556 w 1804098"/>
                <a:gd name="connsiteY32" fmla="*/ 4191 h 224654"/>
                <a:gd name="connsiteX33" fmla="*/ 469247 w 1804098"/>
                <a:gd name="connsiteY33" fmla="*/ 6107 h 224654"/>
                <a:gd name="connsiteX34" fmla="*/ 450458 w 1804098"/>
                <a:gd name="connsiteY34" fmla="*/ 148901 h 224654"/>
                <a:gd name="connsiteX35" fmla="*/ 442943 w 1804098"/>
                <a:gd name="connsiteY35" fmla="*/ 204796 h 224654"/>
                <a:gd name="connsiteX36" fmla="*/ 434488 w 1804098"/>
                <a:gd name="connsiteY36" fmla="*/ 221237 h 224654"/>
                <a:gd name="connsiteX37" fmla="*/ 397380 w 1804098"/>
                <a:gd name="connsiteY37" fmla="*/ 219358 h 224654"/>
                <a:gd name="connsiteX38" fmla="*/ 397850 w 1804098"/>
                <a:gd name="connsiteY38" fmla="*/ 204327 h 224654"/>
                <a:gd name="connsiteX39" fmla="*/ 420396 w 1804098"/>
                <a:gd name="connsiteY39" fmla="*/ 54958 h 224654"/>
                <a:gd name="connsiteX40" fmla="*/ 348999 w 1804098"/>
                <a:gd name="connsiteY40" fmla="*/ 201978 h 224654"/>
                <a:gd name="connsiteX41" fmla="*/ 312831 w 1804098"/>
                <a:gd name="connsiteY41" fmla="*/ 217948 h 224654"/>
                <a:gd name="connsiteX42" fmla="*/ 302028 w 1804098"/>
                <a:gd name="connsiteY42" fmla="*/ 194463 h 224654"/>
                <a:gd name="connsiteX43" fmla="*/ 290285 w 1804098"/>
                <a:gd name="connsiteY43" fmla="*/ 52139 h 224654"/>
                <a:gd name="connsiteX44" fmla="*/ 259753 w 1804098"/>
                <a:gd name="connsiteY44" fmla="*/ 184599 h 224654"/>
                <a:gd name="connsiteX45" fmla="*/ 209024 w 1804098"/>
                <a:gd name="connsiteY45" fmla="*/ 219827 h 224654"/>
                <a:gd name="connsiteX46" fmla="*/ 244722 w 1804098"/>
                <a:gd name="connsiteY46" fmla="*/ 77973 h 224654"/>
                <a:gd name="connsiteX47" fmla="*/ 256935 w 1804098"/>
                <a:gd name="connsiteY47" fmla="*/ 28184 h 224654"/>
                <a:gd name="connsiteX48" fmla="*/ 287467 w 1804098"/>
                <a:gd name="connsiteY48" fmla="*/ 4228 h 224654"/>
                <a:gd name="connsiteX49" fmla="*/ 328332 w 1804098"/>
                <a:gd name="connsiteY49" fmla="*/ 41806 h 224654"/>
                <a:gd name="connsiteX50" fmla="*/ 336317 w 1804098"/>
                <a:gd name="connsiteY50" fmla="*/ 154067 h 224654"/>
                <a:gd name="connsiteX51" fmla="*/ 368727 w 1804098"/>
                <a:gd name="connsiteY51" fmla="*/ 82201 h 224654"/>
                <a:gd name="connsiteX52" fmla="*/ 383288 w 1804098"/>
                <a:gd name="connsiteY52" fmla="*/ 52609 h 224654"/>
                <a:gd name="connsiteX53" fmla="*/ 433556 w 1804098"/>
                <a:gd name="connsiteY53" fmla="*/ 4191 h 224654"/>
                <a:gd name="connsiteX54" fmla="*/ 1798834 w 1804098"/>
                <a:gd name="connsiteY54" fmla="*/ 3582 h 224654"/>
                <a:gd name="connsiteX55" fmla="*/ 1803708 w 1804098"/>
                <a:gd name="connsiteY55" fmla="*/ 12683 h 224654"/>
                <a:gd name="connsiteX56" fmla="*/ 1785859 w 1804098"/>
                <a:gd name="connsiteY56" fmla="*/ 43684 h 224654"/>
                <a:gd name="connsiteX57" fmla="*/ 1734190 w 1804098"/>
                <a:gd name="connsiteY57" fmla="*/ 43684 h 224654"/>
                <a:gd name="connsiteX58" fmla="*/ 1710705 w 1804098"/>
                <a:gd name="connsiteY58" fmla="*/ 79383 h 224654"/>
                <a:gd name="connsiteX59" fmla="*/ 1730902 w 1804098"/>
                <a:gd name="connsiteY59" fmla="*/ 89716 h 224654"/>
                <a:gd name="connsiteX60" fmla="*/ 1759085 w 1804098"/>
                <a:gd name="connsiteY60" fmla="*/ 90656 h 224654"/>
                <a:gd name="connsiteX61" fmla="*/ 1783040 w 1804098"/>
                <a:gd name="connsiteY61" fmla="*/ 97702 h 224654"/>
                <a:gd name="connsiteX62" fmla="*/ 1755797 w 1804098"/>
                <a:gd name="connsiteY62" fmla="*/ 129172 h 224654"/>
                <a:gd name="connsiteX63" fmla="*/ 1718220 w 1804098"/>
                <a:gd name="connsiteY63" fmla="*/ 128703 h 224654"/>
                <a:gd name="connsiteX64" fmla="*/ 1696143 w 1804098"/>
                <a:gd name="connsiteY64" fmla="*/ 147961 h 224654"/>
                <a:gd name="connsiteX65" fmla="*/ 1725736 w 1804098"/>
                <a:gd name="connsiteY65" fmla="*/ 181781 h 224654"/>
                <a:gd name="connsiteX66" fmla="*/ 1749221 w 1804098"/>
                <a:gd name="connsiteY66" fmla="*/ 181781 h 224654"/>
                <a:gd name="connsiteX67" fmla="*/ 1772237 w 1804098"/>
                <a:gd name="connsiteY67" fmla="*/ 209024 h 224654"/>
                <a:gd name="connsiteX68" fmla="*/ 1757206 w 1804098"/>
                <a:gd name="connsiteY68" fmla="*/ 221237 h 224654"/>
                <a:gd name="connsiteX69" fmla="*/ 1703189 w 1804098"/>
                <a:gd name="connsiteY69" fmla="*/ 220767 h 224654"/>
                <a:gd name="connsiteX70" fmla="*/ 1663263 w 1804098"/>
                <a:gd name="connsiteY70" fmla="*/ 221237 h 224654"/>
                <a:gd name="connsiteX71" fmla="*/ 1640717 w 1804098"/>
                <a:gd name="connsiteY71" fmla="*/ 195403 h 224654"/>
                <a:gd name="connsiteX72" fmla="*/ 1673128 w 1804098"/>
                <a:gd name="connsiteY72" fmla="*/ 25366 h 224654"/>
                <a:gd name="connsiteX73" fmla="*/ 1698022 w 1804098"/>
                <a:gd name="connsiteY73" fmla="*/ 3758 h 224654"/>
                <a:gd name="connsiteX74" fmla="*/ 1787268 w 1804098"/>
                <a:gd name="connsiteY74" fmla="*/ 4698 h 224654"/>
                <a:gd name="connsiteX75" fmla="*/ 1798834 w 1804098"/>
                <a:gd name="connsiteY75" fmla="*/ 3582 h 224654"/>
                <a:gd name="connsiteX76" fmla="*/ 113848 w 1804098"/>
                <a:gd name="connsiteY76" fmla="*/ 3582 h 224654"/>
                <a:gd name="connsiteX77" fmla="*/ 129642 w 1804098"/>
                <a:gd name="connsiteY77" fmla="*/ 4698 h 224654"/>
                <a:gd name="connsiteX78" fmla="*/ 169098 w 1804098"/>
                <a:gd name="connsiteY78" fmla="*/ 38987 h 224654"/>
                <a:gd name="connsiteX79" fmla="*/ 187887 w 1804098"/>
                <a:gd name="connsiteY79" fmla="*/ 201978 h 224654"/>
                <a:gd name="connsiteX80" fmla="*/ 178023 w 1804098"/>
                <a:gd name="connsiteY80" fmla="*/ 220297 h 224654"/>
                <a:gd name="connsiteX81" fmla="*/ 140445 w 1804098"/>
                <a:gd name="connsiteY81" fmla="*/ 205736 h 224654"/>
                <a:gd name="connsiteX82" fmla="*/ 91595 w 1804098"/>
                <a:gd name="connsiteY82" fmla="*/ 163931 h 224654"/>
                <a:gd name="connsiteX83" fmla="*/ 67169 w 1804098"/>
                <a:gd name="connsiteY83" fmla="*/ 179432 h 224654"/>
                <a:gd name="connsiteX84" fmla="*/ 66231 w 1804098"/>
                <a:gd name="connsiteY84" fmla="*/ 181780 h 224654"/>
                <a:gd name="connsiteX85" fmla="*/ 0 w 1804098"/>
                <a:gd name="connsiteY85" fmla="*/ 220297 h 224654"/>
                <a:gd name="connsiteX86" fmla="*/ 100520 w 1804098"/>
                <a:gd name="connsiteY86" fmla="*/ 12683 h 224654"/>
                <a:gd name="connsiteX87" fmla="*/ 113848 w 1804098"/>
                <a:gd name="connsiteY87" fmla="*/ 3582 h 224654"/>
                <a:gd name="connsiteX88" fmla="*/ 1135597 w 1804098"/>
                <a:gd name="connsiteY88" fmla="*/ 3110 h 224654"/>
                <a:gd name="connsiteX89" fmla="*/ 1150804 w 1804098"/>
                <a:gd name="connsiteY89" fmla="*/ 4226 h 224654"/>
                <a:gd name="connsiteX90" fmla="*/ 1189790 w 1804098"/>
                <a:gd name="connsiteY90" fmla="*/ 38985 h 224654"/>
                <a:gd name="connsiteX91" fmla="*/ 1210927 w 1804098"/>
                <a:gd name="connsiteY91" fmla="*/ 219356 h 224654"/>
                <a:gd name="connsiteX92" fmla="*/ 1203412 w 1804098"/>
                <a:gd name="connsiteY92" fmla="*/ 220765 h 224654"/>
                <a:gd name="connsiteX93" fmla="*/ 1159728 w 1804098"/>
                <a:gd name="connsiteY93" fmla="*/ 182718 h 224654"/>
                <a:gd name="connsiteX94" fmla="*/ 1140469 w 1804098"/>
                <a:gd name="connsiteY94" fmla="*/ 164399 h 224654"/>
                <a:gd name="connsiteX95" fmla="*/ 1121681 w 1804098"/>
                <a:gd name="connsiteY95" fmla="*/ 164399 h 224654"/>
                <a:gd name="connsiteX96" fmla="*/ 1084103 w 1804098"/>
                <a:gd name="connsiteY96" fmla="*/ 188354 h 224654"/>
                <a:gd name="connsiteX97" fmla="*/ 1021631 w 1804098"/>
                <a:gd name="connsiteY97" fmla="*/ 218416 h 224654"/>
                <a:gd name="connsiteX98" fmla="*/ 1122151 w 1804098"/>
                <a:gd name="connsiteY98" fmla="*/ 12211 h 224654"/>
                <a:gd name="connsiteX99" fmla="*/ 1135597 w 1804098"/>
                <a:gd name="connsiteY99" fmla="*/ 3110 h 224654"/>
                <a:gd name="connsiteX100" fmla="*/ 568122 w 1804098"/>
                <a:gd name="connsiteY100" fmla="*/ 2935 h 224654"/>
                <a:gd name="connsiteX101" fmla="*/ 607813 w 1804098"/>
                <a:gd name="connsiteY101" fmla="*/ 6106 h 224654"/>
                <a:gd name="connsiteX102" fmla="*/ 653845 w 1804098"/>
                <a:gd name="connsiteY102" fmla="*/ 46971 h 224654"/>
                <a:gd name="connsiteX103" fmla="*/ 621434 w 1804098"/>
                <a:gd name="connsiteY103" fmla="*/ 100988 h 224654"/>
                <a:gd name="connsiteX104" fmla="*/ 613449 w 1804098"/>
                <a:gd name="connsiteY104" fmla="*/ 105685 h 224654"/>
                <a:gd name="connsiteX105" fmla="*/ 611100 w 1804098"/>
                <a:gd name="connsiteY105" fmla="*/ 207144 h 224654"/>
                <a:gd name="connsiteX106" fmla="*/ 487095 w 1804098"/>
                <a:gd name="connsiteY106" fmla="*/ 220296 h 224654"/>
                <a:gd name="connsiteX107" fmla="*/ 480519 w 1804098"/>
                <a:gd name="connsiteY107" fmla="*/ 206204 h 224654"/>
                <a:gd name="connsiteX108" fmla="*/ 516218 w 1804098"/>
                <a:gd name="connsiteY108" fmla="*/ 20197 h 224654"/>
                <a:gd name="connsiteX109" fmla="*/ 528430 w 1804098"/>
                <a:gd name="connsiteY109" fmla="*/ 6106 h 224654"/>
                <a:gd name="connsiteX110" fmla="*/ 568122 w 1804098"/>
                <a:gd name="connsiteY110" fmla="*/ 2935 h 224654"/>
                <a:gd name="connsiteX111" fmla="*/ 1416780 w 1804098"/>
                <a:gd name="connsiteY111" fmla="*/ 2232 h 224654"/>
                <a:gd name="connsiteX112" fmla="*/ 1438739 w 1804098"/>
                <a:gd name="connsiteY112" fmla="*/ 5168 h 224654"/>
                <a:gd name="connsiteX113" fmla="*/ 1442497 w 1804098"/>
                <a:gd name="connsiteY113" fmla="*/ 23957 h 224654"/>
                <a:gd name="connsiteX114" fmla="*/ 1409617 w 1804098"/>
                <a:gd name="connsiteY114" fmla="*/ 203388 h 224654"/>
                <a:gd name="connsiteX115" fmla="*/ 1393647 w 1804098"/>
                <a:gd name="connsiteY115" fmla="*/ 220297 h 224654"/>
                <a:gd name="connsiteX116" fmla="*/ 1352781 w 1804098"/>
                <a:gd name="connsiteY116" fmla="*/ 206676 h 224654"/>
                <a:gd name="connsiteX117" fmla="*/ 1305340 w 1804098"/>
                <a:gd name="connsiteY117" fmla="*/ 67170 h 224654"/>
                <a:gd name="connsiteX118" fmla="*/ 1280915 w 1804098"/>
                <a:gd name="connsiteY118" fmla="*/ 203858 h 224654"/>
                <a:gd name="connsiteX119" fmla="*/ 1262596 w 1804098"/>
                <a:gd name="connsiteY119" fmla="*/ 221237 h 224654"/>
                <a:gd name="connsiteX120" fmla="*/ 1240050 w 1804098"/>
                <a:gd name="connsiteY120" fmla="*/ 192585 h 224654"/>
                <a:gd name="connsiteX121" fmla="*/ 1271990 w 1804098"/>
                <a:gd name="connsiteY121" fmla="*/ 22548 h 224654"/>
                <a:gd name="connsiteX122" fmla="*/ 1293597 w 1804098"/>
                <a:gd name="connsiteY122" fmla="*/ 3289 h 224654"/>
                <a:gd name="connsiteX123" fmla="*/ 1342448 w 1804098"/>
                <a:gd name="connsiteY123" fmla="*/ 37109 h 224654"/>
                <a:gd name="connsiteX124" fmla="*/ 1378616 w 1804098"/>
                <a:gd name="connsiteY124" fmla="*/ 150310 h 224654"/>
                <a:gd name="connsiteX125" fmla="*/ 1401162 w 1804098"/>
                <a:gd name="connsiteY125" fmla="*/ 18320 h 224654"/>
                <a:gd name="connsiteX126" fmla="*/ 1416780 w 1804098"/>
                <a:gd name="connsiteY126" fmla="*/ 2232 h 224654"/>
                <a:gd name="connsiteX127" fmla="*/ 718548 w 1804098"/>
                <a:gd name="connsiteY127" fmla="*/ 2232 h 224654"/>
                <a:gd name="connsiteX128" fmla="*/ 741212 w 1804098"/>
                <a:gd name="connsiteY128" fmla="*/ 5168 h 224654"/>
                <a:gd name="connsiteX129" fmla="*/ 745909 w 1804098"/>
                <a:gd name="connsiteY129" fmla="*/ 22548 h 224654"/>
                <a:gd name="connsiteX130" fmla="*/ 723832 w 1804098"/>
                <a:gd name="connsiteY130" fmla="*/ 149371 h 224654"/>
                <a:gd name="connsiteX131" fmla="*/ 742621 w 1804098"/>
                <a:gd name="connsiteY131" fmla="*/ 183190 h 224654"/>
                <a:gd name="connsiteX132" fmla="*/ 785365 w 1804098"/>
                <a:gd name="connsiteY132" fmla="*/ 171917 h 224654"/>
                <a:gd name="connsiteX133" fmla="*/ 803684 w 1804098"/>
                <a:gd name="connsiteY133" fmla="*/ 124476 h 224654"/>
                <a:gd name="connsiteX134" fmla="*/ 823412 w 1804098"/>
                <a:gd name="connsiteY134" fmla="*/ 20669 h 224654"/>
                <a:gd name="connsiteX135" fmla="*/ 832806 w 1804098"/>
                <a:gd name="connsiteY135" fmla="*/ 4229 h 224654"/>
                <a:gd name="connsiteX136" fmla="*/ 869914 w 1804098"/>
                <a:gd name="connsiteY136" fmla="*/ 5638 h 224654"/>
                <a:gd name="connsiteX137" fmla="*/ 870383 w 1804098"/>
                <a:gd name="connsiteY137" fmla="*/ 15972 h 224654"/>
                <a:gd name="connsiteX138" fmla="*/ 841261 w 1804098"/>
                <a:gd name="connsiteY138" fmla="*/ 158295 h 224654"/>
                <a:gd name="connsiteX139" fmla="*/ 745440 w 1804098"/>
                <a:gd name="connsiteY139" fmla="*/ 224525 h 224654"/>
                <a:gd name="connsiteX140" fmla="*/ 677331 w 1804098"/>
                <a:gd name="connsiteY140" fmla="*/ 143264 h 224654"/>
                <a:gd name="connsiteX141" fmla="*/ 702225 w 1804098"/>
                <a:gd name="connsiteY141" fmla="*/ 12683 h 224654"/>
                <a:gd name="connsiteX142" fmla="*/ 718548 w 1804098"/>
                <a:gd name="connsiteY142" fmla="*/ 2232 h 224654"/>
                <a:gd name="connsiteX143" fmla="*/ 1596564 w 1804098"/>
                <a:gd name="connsiteY143" fmla="*/ 0 h 224654"/>
                <a:gd name="connsiteX144" fmla="*/ 1617231 w 1804098"/>
                <a:gd name="connsiteY144" fmla="*/ 2349 h 224654"/>
                <a:gd name="connsiteX145" fmla="*/ 1633671 w 1804098"/>
                <a:gd name="connsiteY145" fmla="*/ 32410 h 224654"/>
                <a:gd name="connsiteX146" fmla="*/ 1614413 w 1804098"/>
                <a:gd name="connsiteY146" fmla="*/ 43214 h 224654"/>
                <a:gd name="connsiteX147" fmla="*/ 1516242 w 1804098"/>
                <a:gd name="connsiteY147" fmla="*/ 89716 h 224654"/>
                <a:gd name="connsiteX148" fmla="*/ 1589048 w 1804098"/>
                <a:gd name="connsiteY148" fmla="*/ 182719 h 224654"/>
                <a:gd name="connsiteX149" fmla="*/ 1610186 w 1804098"/>
                <a:gd name="connsiteY149" fmla="*/ 191174 h 224654"/>
                <a:gd name="connsiteX150" fmla="*/ 1595154 w 1804098"/>
                <a:gd name="connsiteY150" fmla="*/ 220296 h 224654"/>
                <a:gd name="connsiteX151" fmla="*/ 1569790 w 1804098"/>
                <a:gd name="connsiteY151" fmla="*/ 224054 h 224654"/>
                <a:gd name="connsiteX152" fmla="*/ 1468331 w 1804098"/>
                <a:gd name="connsiteY152" fmla="*/ 176144 h 224654"/>
                <a:gd name="connsiteX153" fmla="*/ 1489938 w 1804098"/>
                <a:gd name="connsiteY153" fmla="*/ 44623 h 224654"/>
                <a:gd name="connsiteX154" fmla="*/ 1596564 w 1804098"/>
                <a:gd name="connsiteY154" fmla="*/ 0 h 224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</a:cxnLst>
              <a:rect l="l" t="t" r="r" b="b"/>
              <a:pathLst>
                <a:path w="1804098" h="224654">
                  <a:moveTo>
                    <a:pt x="555205" y="123534"/>
                  </a:moveTo>
                  <a:cubicBezTo>
                    <a:pt x="542053" y="123534"/>
                    <a:pt x="530779" y="150778"/>
                    <a:pt x="531249" y="176612"/>
                  </a:cubicBezTo>
                  <a:cubicBezTo>
                    <a:pt x="531249" y="190703"/>
                    <a:pt x="541114" y="185067"/>
                    <a:pt x="546750" y="186476"/>
                  </a:cubicBezTo>
                  <a:cubicBezTo>
                    <a:pt x="576342" y="186006"/>
                    <a:pt x="595600" y="172385"/>
                    <a:pt x="596070" y="152657"/>
                  </a:cubicBezTo>
                  <a:cubicBezTo>
                    <a:pt x="596070" y="134337"/>
                    <a:pt x="580569" y="123534"/>
                    <a:pt x="555205" y="123534"/>
                  </a:cubicBezTo>
                  <a:close/>
                  <a:moveTo>
                    <a:pt x="126353" y="42745"/>
                  </a:moveTo>
                  <a:cubicBezTo>
                    <a:pt x="113201" y="73747"/>
                    <a:pt x="101459" y="100051"/>
                    <a:pt x="88776" y="128704"/>
                  </a:cubicBezTo>
                  <a:cubicBezTo>
                    <a:pt x="135277" y="130113"/>
                    <a:pt x="135277" y="130113"/>
                    <a:pt x="131050" y="87369"/>
                  </a:cubicBezTo>
                  <a:cubicBezTo>
                    <a:pt x="130111" y="73747"/>
                    <a:pt x="128232" y="60594"/>
                    <a:pt x="126353" y="42745"/>
                  </a:cubicBezTo>
                  <a:close/>
                  <a:moveTo>
                    <a:pt x="1148454" y="40395"/>
                  </a:moveTo>
                  <a:cubicBezTo>
                    <a:pt x="1133893" y="73745"/>
                    <a:pt x="1122151" y="100050"/>
                    <a:pt x="1109468" y="129172"/>
                  </a:cubicBezTo>
                  <a:cubicBezTo>
                    <a:pt x="1123559" y="129172"/>
                    <a:pt x="1134833" y="128702"/>
                    <a:pt x="1146106" y="129172"/>
                  </a:cubicBezTo>
                  <a:cubicBezTo>
                    <a:pt x="1154091" y="129641"/>
                    <a:pt x="1156439" y="125884"/>
                    <a:pt x="1155500" y="117899"/>
                  </a:cubicBezTo>
                  <a:cubicBezTo>
                    <a:pt x="1153151" y="94413"/>
                    <a:pt x="1151272" y="70927"/>
                    <a:pt x="1148454" y="40395"/>
                  </a:cubicBezTo>
                  <a:close/>
                  <a:moveTo>
                    <a:pt x="581977" y="38516"/>
                  </a:moveTo>
                  <a:cubicBezTo>
                    <a:pt x="558022" y="37107"/>
                    <a:pt x="552385" y="46032"/>
                    <a:pt x="550037" y="79382"/>
                  </a:cubicBezTo>
                  <a:cubicBezTo>
                    <a:pt x="549567" y="90185"/>
                    <a:pt x="554734" y="89715"/>
                    <a:pt x="562249" y="90185"/>
                  </a:cubicBezTo>
                  <a:cubicBezTo>
                    <a:pt x="587145" y="90655"/>
                    <a:pt x="606403" y="79382"/>
                    <a:pt x="606403" y="62002"/>
                  </a:cubicBezTo>
                  <a:cubicBezTo>
                    <a:pt x="606403" y="43213"/>
                    <a:pt x="592781" y="39925"/>
                    <a:pt x="581977" y="38516"/>
                  </a:cubicBezTo>
                  <a:close/>
                  <a:moveTo>
                    <a:pt x="920644" y="4697"/>
                  </a:moveTo>
                  <a:cubicBezTo>
                    <a:pt x="932857" y="3757"/>
                    <a:pt x="946009" y="3757"/>
                    <a:pt x="957752" y="6576"/>
                  </a:cubicBezTo>
                  <a:cubicBezTo>
                    <a:pt x="962919" y="7985"/>
                    <a:pt x="959161" y="17849"/>
                    <a:pt x="957752" y="23486"/>
                  </a:cubicBezTo>
                  <a:cubicBezTo>
                    <a:pt x="949296" y="68109"/>
                    <a:pt x="941781" y="112262"/>
                    <a:pt x="931917" y="156415"/>
                  </a:cubicBezTo>
                  <a:cubicBezTo>
                    <a:pt x="927220" y="176613"/>
                    <a:pt x="931917" y="183189"/>
                    <a:pt x="952585" y="180370"/>
                  </a:cubicBezTo>
                  <a:cubicBezTo>
                    <a:pt x="962449" y="178962"/>
                    <a:pt x="972782" y="179901"/>
                    <a:pt x="983116" y="179901"/>
                  </a:cubicBezTo>
                  <a:cubicBezTo>
                    <a:pt x="1013178" y="179901"/>
                    <a:pt x="1012239" y="179901"/>
                    <a:pt x="1007072" y="208084"/>
                  </a:cubicBezTo>
                  <a:cubicBezTo>
                    <a:pt x="1004724" y="219826"/>
                    <a:pt x="999557" y="221236"/>
                    <a:pt x="989692" y="220766"/>
                  </a:cubicBezTo>
                  <a:cubicBezTo>
                    <a:pt x="971843" y="220296"/>
                    <a:pt x="954933" y="220766"/>
                    <a:pt x="937554" y="220766"/>
                  </a:cubicBezTo>
                  <a:cubicBezTo>
                    <a:pt x="929099" y="220766"/>
                    <a:pt x="920174" y="220766"/>
                    <a:pt x="911719" y="220766"/>
                  </a:cubicBezTo>
                  <a:cubicBezTo>
                    <a:pt x="873202" y="220766"/>
                    <a:pt x="873202" y="220766"/>
                    <a:pt x="880248" y="184128"/>
                  </a:cubicBezTo>
                  <a:cubicBezTo>
                    <a:pt x="890582" y="129641"/>
                    <a:pt x="901386" y="75624"/>
                    <a:pt x="911719" y="21137"/>
                  </a:cubicBezTo>
                  <a:cubicBezTo>
                    <a:pt x="913128" y="14561"/>
                    <a:pt x="911250" y="5167"/>
                    <a:pt x="920644" y="4697"/>
                  </a:cubicBezTo>
                  <a:close/>
                  <a:moveTo>
                    <a:pt x="433556" y="4191"/>
                  </a:moveTo>
                  <a:cubicBezTo>
                    <a:pt x="442532" y="4052"/>
                    <a:pt x="453981" y="4933"/>
                    <a:pt x="469247" y="6107"/>
                  </a:cubicBezTo>
                  <a:cubicBezTo>
                    <a:pt x="463140" y="53548"/>
                    <a:pt x="456565" y="101459"/>
                    <a:pt x="450458" y="148901"/>
                  </a:cubicBezTo>
                  <a:cubicBezTo>
                    <a:pt x="448110" y="167689"/>
                    <a:pt x="445761" y="186008"/>
                    <a:pt x="442943" y="204796"/>
                  </a:cubicBezTo>
                  <a:cubicBezTo>
                    <a:pt x="442003" y="211372"/>
                    <a:pt x="444821" y="220767"/>
                    <a:pt x="434488" y="221237"/>
                  </a:cubicBezTo>
                  <a:cubicBezTo>
                    <a:pt x="422275" y="221706"/>
                    <a:pt x="409593" y="221706"/>
                    <a:pt x="397380" y="219358"/>
                  </a:cubicBezTo>
                  <a:cubicBezTo>
                    <a:pt x="393622" y="218418"/>
                    <a:pt x="396910" y="209494"/>
                    <a:pt x="397850" y="204327"/>
                  </a:cubicBezTo>
                  <a:cubicBezTo>
                    <a:pt x="404896" y="156416"/>
                    <a:pt x="412411" y="108975"/>
                    <a:pt x="420396" y="54958"/>
                  </a:cubicBezTo>
                  <a:cubicBezTo>
                    <a:pt x="394562" y="107566"/>
                    <a:pt x="370136" y="154067"/>
                    <a:pt x="348999" y="201978"/>
                  </a:cubicBezTo>
                  <a:cubicBezTo>
                    <a:pt x="340544" y="221237"/>
                    <a:pt x="326922" y="218418"/>
                    <a:pt x="312831" y="217948"/>
                  </a:cubicBezTo>
                  <a:cubicBezTo>
                    <a:pt x="296391" y="217009"/>
                    <a:pt x="302967" y="202918"/>
                    <a:pt x="302028" y="194463"/>
                  </a:cubicBezTo>
                  <a:cubicBezTo>
                    <a:pt x="297331" y="148431"/>
                    <a:pt x="294042" y="102868"/>
                    <a:pt x="290285" y="52139"/>
                  </a:cubicBezTo>
                  <a:cubicBezTo>
                    <a:pt x="279012" y="99580"/>
                    <a:pt x="269148" y="141855"/>
                    <a:pt x="259753" y="184599"/>
                  </a:cubicBezTo>
                  <a:cubicBezTo>
                    <a:pt x="250829" y="222176"/>
                    <a:pt x="251298" y="222176"/>
                    <a:pt x="209024" y="219827"/>
                  </a:cubicBezTo>
                  <a:cubicBezTo>
                    <a:pt x="221236" y="171916"/>
                    <a:pt x="232979" y="124945"/>
                    <a:pt x="244722" y="77973"/>
                  </a:cubicBezTo>
                  <a:cubicBezTo>
                    <a:pt x="248950" y="61534"/>
                    <a:pt x="254587" y="45093"/>
                    <a:pt x="256935" y="28184"/>
                  </a:cubicBezTo>
                  <a:cubicBezTo>
                    <a:pt x="259284" y="8455"/>
                    <a:pt x="268208" y="3288"/>
                    <a:pt x="287467" y="4228"/>
                  </a:cubicBezTo>
                  <a:cubicBezTo>
                    <a:pt x="324574" y="6107"/>
                    <a:pt x="325514" y="4698"/>
                    <a:pt x="328332" y="41806"/>
                  </a:cubicBezTo>
                  <a:cubicBezTo>
                    <a:pt x="331620" y="77504"/>
                    <a:pt x="333499" y="113672"/>
                    <a:pt x="336317" y="154067"/>
                  </a:cubicBezTo>
                  <a:cubicBezTo>
                    <a:pt x="348060" y="127763"/>
                    <a:pt x="357924" y="105217"/>
                    <a:pt x="368727" y="82201"/>
                  </a:cubicBezTo>
                  <a:cubicBezTo>
                    <a:pt x="373425" y="72337"/>
                    <a:pt x="378122" y="62473"/>
                    <a:pt x="383288" y="52609"/>
                  </a:cubicBezTo>
                  <a:cubicBezTo>
                    <a:pt x="401960" y="14210"/>
                    <a:pt x="406628" y="4610"/>
                    <a:pt x="433556" y="4191"/>
                  </a:cubicBezTo>
                  <a:close/>
                  <a:moveTo>
                    <a:pt x="1798834" y="3582"/>
                  </a:moveTo>
                  <a:cubicBezTo>
                    <a:pt x="1802533" y="3876"/>
                    <a:pt x="1805117" y="5873"/>
                    <a:pt x="1803708" y="12683"/>
                  </a:cubicBezTo>
                  <a:cubicBezTo>
                    <a:pt x="1801359" y="23956"/>
                    <a:pt x="1808875" y="43684"/>
                    <a:pt x="1785859" y="43684"/>
                  </a:cubicBezTo>
                  <a:cubicBezTo>
                    <a:pt x="1768479" y="43684"/>
                    <a:pt x="1751570" y="44624"/>
                    <a:pt x="1734190" y="43684"/>
                  </a:cubicBezTo>
                  <a:cubicBezTo>
                    <a:pt x="1704598" y="41805"/>
                    <a:pt x="1713993" y="66231"/>
                    <a:pt x="1710705" y="79383"/>
                  </a:cubicBezTo>
                  <a:cubicBezTo>
                    <a:pt x="1706477" y="98641"/>
                    <a:pt x="1723857" y="87838"/>
                    <a:pt x="1730902" y="89716"/>
                  </a:cubicBezTo>
                  <a:cubicBezTo>
                    <a:pt x="1739827" y="91595"/>
                    <a:pt x="1749691" y="88777"/>
                    <a:pt x="1759085" y="90656"/>
                  </a:cubicBezTo>
                  <a:cubicBezTo>
                    <a:pt x="1767070" y="92065"/>
                    <a:pt x="1781162" y="82201"/>
                    <a:pt x="1783040" y="97702"/>
                  </a:cubicBezTo>
                  <a:cubicBezTo>
                    <a:pt x="1785859" y="121188"/>
                    <a:pt x="1777404" y="129172"/>
                    <a:pt x="1755797" y="129172"/>
                  </a:cubicBezTo>
                  <a:cubicBezTo>
                    <a:pt x="1743115" y="129172"/>
                    <a:pt x="1730433" y="130582"/>
                    <a:pt x="1718220" y="128703"/>
                  </a:cubicBezTo>
                  <a:cubicBezTo>
                    <a:pt x="1702719" y="126824"/>
                    <a:pt x="1698022" y="134340"/>
                    <a:pt x="1696143" y="147961"/>
                  </a:cubicBezTo>
                  <a:cubicBezTo>
                    <a:pt x="1690507" y="181781"/>
                    <a:pt x="1690037" y="181781"/>
                    <a:pt x="1725736" y="181781"/>
                  </a:cubicBezTo>
                  <a:cubicBezTo>
                    <a:pt x="1733721" y="181781"/>
                    <a:pt x="1741236" y="181781"/>
                    <a:pt x="1749221" y="181781"/>
                  </a:cubicBezTo>
                  <a:cubicBezTo>
                    <a:pt x="1778343" y="181781"/>
                    <a:pt x="1777404" y="181781"/>
                    <a:pt x="1772237" y="209024"/>
                  </a:cubicBezTo>
                  <a:cubicBezTo>
                    <a:pt x="1770358" y="219358"/>
                    <a:pt x="1766601" y="221707"/>
                    <a:pt x="1757206" y="221237"/>
                  </a:cubicBezTo>
                  <a:cubicBezTo>
                    <a:pt x="1738888" y="220297"/>
                    <a:pt x="1721038" y="220767"/>
                    <a:pt x="1703189" y="220767"/>
                  </a:cubicBezTo>
                  <a:cubicBezTo>
                    <a:pt x="1690037" y="220767"/>
                    <a:pt x="1676415" y="219358"/>
                    <a:pt x="1663263" y="221237"/>
                  </a:cubicBezTo>
                  <a:cubicBezTo>
                    <a:pt x="1641187" y="224055"/>
                    <a:pt x="1636020" y="217009"/>
                    <a:pt x="1640717" y="195403"/>
                  </a:cubicBezTo>
                  <a:cubicBezTo>
                    <a:pt x="1652930" y="139037"/>
                    <a:pt x="1663263" y="82201"/>
                    <a:pt x="1673128" y="25366"/>
                  </a:cubicBezTo>
                  <a:cubicBezTo>
                    <a:pt x="1675946" y="9865"/>
                    <a:pt x="1680643" y="2819"/>
                    <a:pt x="1698022" y="3758"/>
                  </a:cubicBezTo>
                  <a:cubicBezTo>
                    <a:pt x="1727614" y="5638"/>
                    <a:pt x="1757676" y="3758"/>
                    <a:pt x="1787268" y="4698"/>
                  </a:cubicBezTo>
                  <a:cubicBezTo>
                    <a:pt x="1790321" y="4698"/>
                    <a:pt x="1795135" y="3289"/>
                    <a:pt x="1798834" y="3582"/>
                  </a:cubicBezTo>
                  <a:close/>
                  <a:moveTo>
                    <a:pt x="113848" y="3582"/>
                  </a:moveTo>
                  <a:cubicBezTo>
                    <a:pt x="119074" y="3406"/>
                    <a:pt x="124710" y="4933"/>
                    <a:pt x="129642" y="4698"/>
                  </a:cubicBezTo>
                  <a:cubicBezTo>
                    <a:pt x="164871" y="3759"/>
                    <a:pt x="164871" y="4228"/>
                    <a:pt x="169098" y="38987"/>
                  </a:cubicBezTo>
                  <a:cubicBezTo>
                    <a:pt x="175674" y="93474"/>
                    <a:pt x="182251" y="147491"/>
                    <a:pt x="187887" y="201978"/>
                  </a:cubicBezTo>
                  <a:cubicBezTo>
                    <a:pt x="188827" y="209494"/>
                    <a:pt x="194933" y="224525"/>
                    <a:pt x="178023" y="220297"/>
                  </a:cubicBezTo>
                  <a:cubicBezTo>
                    <a:pt x="165341" y="217009"/>
                    <a:pt x="143734" y="235798"/>
                    <a:pt x="140445" y="205736"/>
                  </a:cubicBezTo>
                  <a:cubicBezTo>
                    <a:pt x="135748" y="163462"/>
                    <a:pt x="134809" y="164401"/>
                    <a:pt x="91595" y="163931"/>
                  </a:cubicBezTo>
                  <a:cubicBezTo>
                    <a:pt x="78913" y="163931"/>
                    <a:pt x="70458" y="166750"/>
                    <a:pt x="67169" y="179432"/>
                  </a:cubicBezTo>
                  <a:cubicBezTo>
                    <a:pt x="67169" y="180372"/>
                    <a:pt x="66700" y="180841"/>
                    <a:pt x="66231" y="181780"/>
                  </a:cubicBezTo>
                  <a:cubicBezTo>
                    <a:pt x="47911" y="221706"/>
                    <a:pt x="47911" y="221706"/>
                    <a:pt x="0" y="220297"/>
                  </a:cubicBezTo>
                  <a:cubicBezTo>
                    <a:pt x="34289" y="149840"/>
                    <a:pt x="67639" y="81262"/>
                    <a:pt x="100520" y="12683"/>
                  </a:cubicBezTo>
                  <a:cubicBezTo>
                    <a:pt x="103808" y="5637"/>
                    <a:pt x="108622" y="3758"/>
                    <a:pt x="113848" y="3582"/>
                  </a:cubicBezTo>
                  <a:close/>
                  <a:moveTo>
                    <a:pt x="1135597" y="3110"/>
                  </a:moveTo>
                  <a:cubicBezTo>
                    <a:pt x="1140705" y="2934"/>
                    <a:pt x="1146106" y="4461"/>
                    <a:pt x="1150804" y="4226"/>
                  </a:cubicBezTo>
                  <a:cubicBezTo>
                    <a:pt x="1186502" y="3287"/>
                    <a:pt x="1186032" y="3757"/>
                    <a:pt x="1189790" y="38985"/>
                  </a:cubicBezTo>
                  <a:cubicBezTo>
                    <a:pt x="1196366" y="99109"/>
                    <a:pt x="1203412" y="158763"/>
                    <a:pt x="1210927" y="219356"/>
                  </a:cubicBezTo>
                  <a:cubicBezTo>
                    <a:pt x="1206700" y="220295"/>
                    <a:pt x="1205290" y="220765"/>
                    <a:pt x="1203412" y="220765"/>
                  </a:cubicBezTo>
                  <a:cubicBezTo>
                    <a:pt x="1163955" y="221704"/>
                    <a:pt x="1163486" y="221704"/>
                    <a:pt x="1159728" y="182718"/>
                  </a:cubicBezTo>
                  <a:cubicBezTo>
                    <a:pt x="1158789" y="169566"/>
                    <a:pt x="1155501" y="162050"/>
                    <a:pt x="1140469" y="164399"/>
                  </a:cubicBezTo>
                  <a:cubicBezTo>
                    <a:pt x="1134363" y="165338"/>
                    <a:pt x="1127787" y="165338"/>
                    <a:pt x="1121681" y="164399"/>
                  </a:cubicBezTo>
                  <a:cubicBezTo>
                    <a:pt x="1101483" y="161111"/>
                    <a:pt x="1091619" y="169096"/>
                    <a:pt x="1084103" y="188354"/>
                  </a:cubicBezTo>
                  <a:cubicBezTo>
                    <a:pt x="1069542" y="225462"/>
                    <a:pt x="1068133" y="224992"/>
                    <a:pt x="1021631" y="218416"/>
                  </a:cubicBezTo>
                  <a:cubicBezTo>
                    <a:pt x="1055451" y="149368"/>
                    <a:pt x="1088800" y="80789"/>
                    <a:pt x="1122151" y="12211"/>
                  </a:cubicBezTo>
                  <a:cubicBezTo>
                    <a:pt x="1125674" y="5165"/>
                    <a:pt x="1130488" y="3286"/>
                    <a:pt x="1135597" y="3110"/>
                  </a:cubicBezTo>
                  <a:close/>
                  <a:moveTo>
                    <a:pt x="568122" y="2935"/>
                  </a:moveTo>
                  <a:cubicBezTo>
                    <a:pt x="581391" y="2465"/>
                    <a:pt x="594661" y="3053"/>
                    <a:pt x="607813" y="6106"/>
                  </a:cubicBezTo>
                  <a:cubicBezTo>
                    <a:pt x="629889" y="11272"/>
                    <a:pt x="649148" y="21606"/>
                    <a:pt x="653845" y="46971"/>
                  </a:cubicBezTo>
                  <a:cubicBezTo>
                    <a:pt x="657603" y="69047"/>
                    <a:pt x="646799" y="86897"/>
                    <a:pt x="621434" y="100988"/>
                  </a:cubicBezTo>
                  <a:cubicBezTo>
                    <a:pt x="618616" y="102397"/>
                    <a:pt x="615798" y="103806"/>
                    <a:pt x="613449" y="105685"/>
                  </a:cubicBezTo>
                  <a:cubicBezTo>
                    <a:pt x="659951" y="128701"/>
                    <a:pt x="650557" y="186006"/>
                    <a:pt x="611100" y="207144"/>
                  </a:cubicBezTo>
                  <a:cubicBezTo>
                    <a:pt x="571644" y="228281"/>
                    <a:pt x="528900" y="221705"/>
                    <a:pt x="487095" y="220296"/>
                  </a:cubicBezTo>
                  <a:cubicBezTo>
                    <a:pt x="477701" y="219826"/>
                    <a:pt x="479580" y="212310"/>
                    <a:pt x="480519" y="206204"/>
                  </a:cubicBezTo>
                  <a:cubicBezTo>
                    <a:pt x="492263" y="144202"/>
                    <a:pt x="504475" y="82200"/>
                    <a:pt x="516218" y="20197"/>
                  </a:cubicBezTo>
                  <a:cubicBezTo>
                    <a:pt x="517627" y="12682"/>
                    <a:pt x="519506" y="7045"/>
                    <a:pt x="528430" y="6106"/>
                  </a:cubicBezTo>
                  <a:cubicBezTo>
                    <a:pt x="541583" y="4931"/>
                    <a:pt x="554852" y="3405"/>
                    <a:pt x="568122" y="2935"/>
                  </a:cubicBezTo>
                  <a:close/>
                  <a:moveTo>
                    <a:pt x="1416780" y="2232"/>
                  </a:moveTo>
                  <a:cubicBezTo>
                    <a:pt x="1424061" y="2232"/>
                    <a:pt x="1432398" y="5403"/>
                    <a:pt x="1438739" y="5168"/>
                  </a:cubicBezTo>
                  <a:cubicBezTo>
                    <a:pt x="1455180" y="4698"/>
                    <a:pt x="1443906" y="18320"/>
                    <a:pt x="1442497" y="23957"/>
                  </a:cubicBezTo>
                  <a:cubicBezTo>
                    <a:pt x="1432163" y="84080"/>
                    <a:pt x="1420421" y="143734"/>
                    <a:pt x="1409617" y="203388"/>
                  </a:cubicBezTo>
                  <a:cubicBezTo>
                    <a:pt x="1407738" y="212782"/>
                    <a:pt x="1407738" y="223586"/>
                    <a:pt x="1393647" y="220297"/>
                  </a:cubicBezTo>
                  <a:cubicBezTo>
                    <a:pt x="1379555" y="217010"/>
                    <a:pt x="1360766" y="231571"/>
                    <a:pt x="1352781" y="206676"/>
                  </a:cubicBezTo>
                  <a:cubicBezTo>
                    <a:pt x="1337751" y="160174"/>
                    <a:pt x="1319901" y="114612"/>
                    <a:pt x="1305340" y="67170"/>
                  </a:cubicBezTo>
                  <a:cubicBezTo>
                    <a:pt x="1297355" y="112733"/>
                    <a:pt x="1288900" y="158295"/>
                    <a:pt x="1280915" y="203858"/>
                  </a:cubicBezTo>
                  <a:cubicBezTo>
                    <a:pt x="1279036" y="214661"/>
                    <a:pt x="1277157" y="221707"/>
                    <a:pt x="1262596" y="221237"/>
                  </a:cubicBezTo>
                  <a:cubicBezTo>
                    <a:pt x="1234413" y="220297"/>
                    <a:pt x="1234413" y="221707"/>
                    <a:pt x="1240050" y="192585"/>
                  </a:cubicBezTo>
                  <a:cubicBezTo>
                    <a:pt x="1250853" y="135749"/>
                    <a:pt x="1262126" y="79383"/>
                    <a:pt x="1271990" y="22548"/>
                  </a:cubicBezTo>
                  <a:cubicBezTo>
                    <a:pt x="1274339" y="7986"/>
                    <a:pt x="1279506" y="5168"/>
                    <a:pt x="1293597" y="3289"/>
                  </a:cubicBezTo>
                  <a:cubicBezTo>
                    <a:pt x="1321780" y="1"/>
                    <a:pt x="1334932" y="9865"/>
                    <a:pt x="1342448" y="37109"/>
                  </a:cubicBezTo>
                  <a:cubicBezTo>
                    <a:pt x="1352781" y="75156"/>
                    <a:pt x="1366873" y="112263"/>
                    <a:pt x="1378616" y="150310"/>
                  </a:cubicBezTo>
                  <a:cubicBezTo>
                    <a:pt x="1382373" y="105217"/>
                    <a:pt x="1394116" y="62004"/>
                    <a:pt x="1401162" y="18320"/>
                  </a:cubicBezTo>
                  <a:cubicBezTo>
                    <a:pt x="1403276" y="5403"/>
                    <a:pt x="1409500" y="2232"/>
                    <a:pt x="1416780" y="2232"/>
                  </a:cubicBezTo>
                  <a:close/>
                  <a:moveTo>
                    <a:pt x="718548" y="2232"/>
                  </a:moveTo>
                  <a:cubicBezTo>
                    <a:pt x="726064" y="2702"/>
                    <a:pt x="734636" y="5403"/>
                    <a:pt x="741212" y="5168"/>
                  </a:cubicBezTo>
                  <a:cubicBezTo>
                    <a:pt x="754834" y="4698"/>
                    <a:pt x="746849" y="16911"/>
                    <a:pt x="745909" y="22548"/>
                  </a:cubicBezTo>
                  <a:cubicBezTo>
                    <a:pt x="738863" y="64822"/>
                    <a:pt x="727590" y="106626"/>
                    <a:pt x="723832" y="149371"/>
                  </a:cubicBezTo>
                  <a:cubicBezTo>
                    <a:pt x="722423" y="164871"/>
                    <a:pt x="726651" y="178023"/>
                    <a:pt x="742621" y="183190"/>
                  </a:cubicBezTo>
                  <a:cubicBezTo>
                    <a:pt x="758591" y="188357"/>
                    <a:pt x="773623" y="185069"/>
                    <a:pt x="785365" y="171917"/>
                  </a:cubicBezTo>
                  <a:cubicBezTo>
                    <a:pt x="797108" y="158295"/>
                    <a:pt x="800865" y="141385"/>
                    <a:pt x="803684" y="124476"/>
                  </a:cubicBezTo>
                  <a:cubicBezTo>
                    <a:pt x="810260" y="90187"/>
                    <a:pt x="816366" y="55428"/>
                    <a:pt x="823412" y="20669"/>
                  </a:cubicBezTo>
                  <a:cubicBezTo>
                    <a:pt x="824821" y="14093"/>
                    <a:pt x="823412" y="4698"/>
                    <a:pt x="832806" y="4229"/>
                  </a:cubicBezTo>
                  <a:cubicBezTo>
                    <a:pt x="845019" y="3759"/>
                    <a:pt x="857701" y="4698"/>
                    <a:pt x="869914" y="5638"/>
                  </a:cubicBezTo>
                  <a:cubicBezTo>
                    <a:pt x="870383" y="5638"/>
                    <a:pt x="870853" y="12683"/>
                    <a:pt x="870383" y="15972"/>
                  </a:cubicBezTo>
                  <a:cubicBezTo>
                    <a:pt x="860989" y="63413"/>
                    <a:pt x="855822" y="111793"/>
                    <a:pt x="841261" y="158295"/>
                  </a:cubicBezTo>
                  <a:cubicBezTo>
                    <a:pt x="826700" y="204797"/>
                    <a:pt x="793351" y="226404"/>
                    <a:pt x="745440" y="224525"/>
                  </a:cubicBezTo>
                  <a:cubicBezTo>
                    <a:pt x="700347" y="223116"/>
                    <a:pt x="676861" y="198221"/>
                    <a:pt x="677331" y="143264"/>
                  </a:cubicBezTo>
                  <a:cubicBezTo>
                    <a:pt x="684377" y="106157"/>
                    <a:pt x="690952" y="58715"/>
                    <a:pt x="702225" y="12683"/>
                  </a:cubicBezTo>
                  <a:cubicBezTo>
                    <a:pt x="704574" y="3524"/>
                    <a:pt x="711033" y="1762"/>
                    <a:pt x="718548" y="2232"/>
                  </a:cubicBezTo>
                  <a:close/>
                  <a:moveTo>
                    <a:pt x="1596564" y="0"/>
                  </a:moveTo>
                  <a:cubicBezTo>
                    <a:pt x="1600321" y="469"/>
                    <a:pt x="1608776" y="1879"/>
                    <a:pt x="1617231" y="2349"/>
                  </a:cubicBezTo>
                  <a:cubicBezTo>
                    <a:pt x="1639778" y="3288"/>
                    <a:pt x="1641656" y="13622"/>
                    <a:pt x="1633671" y="32410"/>
                  </a:cubicBezTo>
                  <a:cubicBezTo>
                    <a:pt x="1628974" y="42744"/>
                    <a:pt x="1626625" y="45562"/>
                    <a:pt x="1614413" y="43214"/>
                  </a:cubicBezTo>
                  <a:cubicBezTo>
                    <a:pt x="1565562" y="33820"/>
                    <a:pt x="1531743" y="50729"/>
                    <a:pt x="1516242" y="89716"/>
                  </a:cubicBezTo>
                  <a:cubicBezTo>
                    <a:pt x="1492757" y="150309"/>
                    <a:pt x="1525167" y="191644"/>
                    <a:pt x="1589048" y="182719"/>
                  </a:cubicBezTo>
                  <a:cubicBezTo>
                    <a:pt x="1597503" y="181310"/>
                    <a:pt x="1608776" y="171446"/>
                    <a:pt x="1610186" y="191174"/>
                  </a:cubicBezTo>
                  <a:cubicBezTo>
                    <a:pt x="1611125" y="204796"/>
                    <a:pt x="1615352" y="218418"/>
                    <a:pt x="1595154" y="220296"/>
                  </a:cubicBezTo>
                  <a:cubicBezTo>
                    <a:pt x="1586700" y="221236"/>
                    <a:pt x="1578245" y="223115"/>
                    <a:pt x="1569790" y="224054"/>
                  </a:cubicBezTo>
                  <a:cubicBezTo>
                    <a:pt x="1523288" y="228282"/>
                    <a:pt x="1485241" y="209963"/>
                    <a:pt x="1468331" y="176144"/>
                  </a:cubicBezTo>
                  <a:cubicBezTo>
                    <a:pt x="1449542" y="138096"/>
                    <a:pt x="1459407" y="78912"/>
                    <a:pt x="1489938" y="44623"/>
                  </a:cubicBezTo>
                  <a:cubicBezTo>
                    <a:pt x="1516712" y="14561"/>
                    <a:pt x="1551471" y="939"/>
                    <a:pt x="1596564" y="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9AE004C-C972-456F-BD55-D9F5AFD2CE0F}"/>
                </a:ext>
              </a:extLst>
            </p:cNvPr>
            <p:cNvSpPr/>
            <p:nvPr/>
          </p:nvSpPr>
          <p:spPr>
            <a:xfrm>
              <a:off x="3997472" y="4286353"/>
              <a:ext cx="187887" cy="187886"/>
            </a:xfrm>
            <a:custGeom>
              <a:avLst/>
              <a:gdLst>
                <a:gd name="connsiteX0" fmla="*/ 190500 w 381000"/>
                <a:gd name="connsiteY0" fmla="*/ 380048 h 381000"/>
                <a:gd name="connsiteX1" fmla="*/ 34290 w 381000"/>
                <a:gd name="connsiteY1" fmla="*/ 381000 h 381000"/>
                <a:gd name="connsiteX2" fmla="*/ 0 w 381000"/>
                <a:gd name="connsiteY2" fmla="*/ 345758 h 381000"/>
                <a:gd name="connsiteX3" fmla="*/ 0 w 381000"/>
                <a:gd name="connsiteY3" fmla="*/ 37147 h 381000"/>
                <a:gd name="connsiteX4" fmla="*/ 33338 w 381000"/>
                <a:gd name="connsiteY4" fmla="*/ 0 h 381000"/>
                <a:gd name="connsiteX5" fmla="*/ 346710 w 381000"/>
                <a:gd name="connsiteY5" fmla="*/ 0 h 381000"/>
                <a:gd name="connsiteX6" fmla="*/ 381000 w 381000"/>
                <a:gd name="connsiteY6" fmla="*/ 36195 h 381000"/>
                <a:gd name="connsiteX7" fmla="*/ 381000 w 381000"/>
                <a:gd name="connsiteY7" fmla="*/ 344805 h 381000"/>
                <a:gd name="connsiteX8" fmla="*/ 342900 w 381000"/>
                <a:gd name="connsiteY8" fmla="*/ 381000 h 381000"/>
                <a:gd name="connsiteX9" fmla="*/ 190500 w 381000"/>
                <a:gd name="connsiteY9" fmla="*/ 380048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1000" h="381000">
                  <a:moveTo>
                    <a:pt x="190500" y="380048"/>
                  </a:moveTo>
                  <a:cubicBezTo>
                    <a:pt x="138113" y="380048"/>
                    <a:pt x="85725" y="379095"/>
                    <a:pt x="34290" y="381000"/>
                  </a:cubicBezTo>
                  <a:cubicBezTo>
                    <a:pt x="6668" y="381953"/>
                    <a:pt x="0" y="371475"/>
                    <a:pt x="0" y="345758"/>
                  </a:cubicBezTo>
                  <a:cubicBezTo>
                    <a:pt x="952" y="242887"/>
                    <a:pt x="952" y="140017"/>
                    <a:pt x="0" y="37147"/>
                  </a:cubicBezTo>
                  <a:cubicBezTo>
                    <a:pt x="0" y="12382"/>
                    <a:pt x="3810" y="0"/>
                    <a:pt x="33338" y="0"/>
                  </a:cubicBezTo>
                  <a:cubicBezTo>
                    <a:pt x="138113" y="1905"/>
                    <a:pt x="241935" y="952"/>
                    <a:pt x="346710" y="0"/>
                  </a:cubicBezTo>
                  <a:cubicBezTo>
                    <a:pt x="374332" y="0"/>
                    <a:pt x="381000" y="9525"/>
                    <a:pt x="381000" y="36195"/>
                  </a:cubicBezTo>
                  <a:cubicBezTo>
                    <a:pt x="380047" y="139065"/>
                    <a:pt x="379095" y="241935"/>
                    <a:pt x="381000" y="344805"/>
                  </a:cubicBezTo>
                  <a:cubicBezTo>
                    <a:pt x="381952" y="375285"/>
                    <a:pt x="370522" y="381953"/>
                    <a:pt x="342900" y="381000"/>
                  </a:cubicBezTo>
                  <a:cubicBezTo>
                    <a:pt x="291465" y="378143"/>
                    <a:pt x="240982" y="380048"/>
                    <a:pt x="190500" y="380048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E6C7947-9143-4A51-A8E9-75772A68250E}"/>
                </a:ext>
              </a:extLst>
            </p:cNvPr>
            <p:cNvSpPr/>
            <p:nvPr/>
          </p:nvSpPr>
          <p:spPr>
            <a:xfrm>
              <a:off x="4231388" y="4286353"/>
              <a:ext cx="187887" cy="183188"/>
            </a:xfrm>
            <a:custGeom>
              <a:avLst/>
              <a:gdLst>
                <a:gd name="connsiteX0" fmla="*/ 192405 w 381000"/>
                <a:gd name="connsiteY0" fmla="*/ 380048 h 371475"/>
                <a:gd name="connsiteX1" fmla="*/ 30480 w 381000"/>
                <a:gd name="connsiteY1" fmla="*/ 380048 h 371475"/>
                <a:gd name="connsiteX2" fmla="*/ 0 w 381000"/>
                <a:gd name="connsiteY2" fmla="*/ 350520 h 371475"/>
                <a:gd name="connsiteX3" fmla="*/ 0 w 381000"/>
                <a:gd name="connsiteY3" fmla="*/ 27622 h 371475"/>
                <a:gd name="connsiteX4" fmla="*/ 27623 w 381000"/>
                <a:gd name="connsiteY4" fmla="*/ 0 h 371475"/>
                <a:gd name="connsiteX5" fmla="*/ 350520 w 381000"/>
                <a:gd name="connsiteY5" fmla="*/ 0 h 371475"/>
                <a:gd name="connsiteX6" fmla="*/ 381000 w 381000"/>
                <a:gd name="connsiteY6" fmla="*/ 34290 h 371475"/>
                <a:gd name="connsiteX7" fmla="*/ 381000 w 381000"/>
                <a:gd name="connsiteY7" fmla="*/ 347662 h 371475"/>
                <a:gd name="connsiteX8" fmla="*/ 348615 w 381000"/>
                <a:gd name="connsiteY8" fmla="*/ 380048 h 371475"/>
                <a:gd name="connsiteX9" fmla="*/ 192405 w 381000"/>
                <a:gd name="connsiteY9" fmla="*/ 380048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1000" h="371475">
                  <a:moveTo>
                    <a:pt x="192405" y="380048"/>
                  </a:moveTo>
                  <a:cubicBezTo>
                    <a:pt x="138113" y="380048"/>
                    <a:pt x="84773" y="379095"/>
                    <a:pt x="30480" y="380048"/>
                  </a:cubicBezTo>
                  <a:cubicBezTo>
                    <a:pt x="8573" y="381000"/>
                    <a:pt x="0" y="374333"/>
                    <a:pt x="0" y="350520"/>
                  </a:cubicBezTo>
                  <a:cubicBezTo>
                    <a:pt x="952" y="242887"/>
                    <a:pt x="952" y="135255"/>
                    <a:pt x="0" y="27622"/>
                  </a:cubicBezTo>
                  <a:cubicBezTo>
                    <a:pt x="0" y="7620"/>
                    <a:pt x="6668" y="0"/>
                    <a:pt x="27623" y="0"/>
                  </a:cubicBezTo>
                  <a:cubicBezTo>
                    <a:pt x="135255" y="952"/>
                    <a:pt x="242888" y="952"/>
                    <a:pt x="350520" y="0"/>
                  </a:cubicBezTo>
                  <a:cubicBezTo>
                    <a:pt x="377190" y="0"/>
                    <a:pt x="381000" y="12382"/>
                    <a:pt x="381000" y="34290"/>
                  </a:cubicBezTo>
                  <a:cubicBezTo>
                    <a:pt x="380048" y="139065"/>
                    <a:pt x="380048" y="243840"/>
                    <a:pt x="381000" y="347662"/>
                  </a:cubicBezTo>
                  <a:cubicBezTo>
                    <a:pt x="381000" y="372428"/>
                    <a:pt x="373380" y="381000"/>
                    <a:pt x="348615" y="380048"/>
                  </a:cubicBezTo>
                  <a:cubicBezTo>
                    <a:pt x="296227" y="379095"/>
                    <a:pt x="243840" y="380048"/>
                    <a:pt x="192405" y="380048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0269FB1-73FE-4BCF-BF93-ADAC0FD954D6}"/>
                </a:ext>
              </a:extLst>
            </p:cNvPr>
            <p:cNvSpPr/>
            <p:nvPr/>
          </p:nvSpPr>
          <p:spPr>
            <a:xfrm>
              <a:off x="1341698" y="4286353"/>
              <a:ext cx="187887" cy="187886"/>
            </a:xfrm>
            <a:custGeom>
              <a:avLst/>
              <a:gdLst>
                <a:gd name="connsiteX0" fmla="*/ 189547 w 381000"/>
                <a:gd name="connsiteY0" fmla="*/ 380047 h 381000"/>
                <a:gd name="connsiteX1" fmla="*/ 32385 w 381000"/>
                <a:gd name="connsiteY1" fmla="*/ 381000 h 381000"/>
                <a:gd name="connsiteX2" fmla="*/ 0 w 381000"/>
                <a:gd name="connsiteY2" fmla="*/ 348615 h 381000"/>
                <a:gd name="connsiteX3" fmla="*/ 0 w 381000"/>
                <a:gd name="connsiteY3" fmla="*/ 34290 h 381000"/>
                <a:gd name="connsiteX4" fmla="*/ 36195 w 381000"/>
                <a:gd name="connsiteY4" fmla="*/ 0 h 381000"/>
                <a:gd name="connsiteX5" fmla="*/ 345758 w 381000"/>
                <a:gd name="connsiteY5" fmla="*/ 0 h 381000"/>
                <a:gd name="connsiteX6" fmla="*/ 381000 w 381000"/>
                <a:gd name="connsiteY6" fmla="*/ 35242 h 381000"/>
                <a:gd name="connsiteX7" fmla="*/ 381000 w 381000"/>
                <a:gd name="connsiteY7" fmla="*/ 344805 h 381000"/>
                <a:gd name="connsiteX8" fmla="*/ 341947 w 381000"/>
                <a:gd name="connsiteY8" fmla="*/ 381000 h 381000"/>
                <a:gd name="connsiteX9" fmla="*/ 189547 w 381000"/>
                <a:gd name="connsiteY9" fmla="*/ 380047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1000" h="381000">
                  <a:moveTo>
                    <a:pt x="189547" y="380047"/>
                  </a:moveTo>
                  <a:cubicBezTo>
                    <a:pt x="137160" y="380047"/>
                    <a:pt x="84772" y="379095"/>
                    <a:pt x="32385" y="381000"/>
                  </a:cubicBezTo>
                  <a:cubicBezTo>
                    <a:pt x="7620" y="381953"/>
                    <a:pt x="0" y="374333"/>
                    <a:pt x="0" y="348615"/>
                  </a:cubicBezTo>
                  <a:cubicBezTo>
                    <a:pt x="952" y="243840"/>
                    <a:pt x="952" y="139065"/>
                    <a:pt x="0" y="34290"/>
                  </a:cubicBezTo>
                  <a:cubicBezTo>
                    <a:pt x="0" y="5715"/>
                    <a:pt x="10477" y="0"/>
                    <a:pt x="36195" y="0"/>
                  </a:cubicBezTo>
                  <a:cubicBezTo>
                    <a:pt x="139065" y="952"/>
                    <a:pt x="241935" y="952"/>
                    <a:pt x="345758" y="0"/>
                  </a:cubicBezTo>
                  <a:cubicBezTo>
                    <a:pt x="372427" y="0"/>
                    <a:pt x="381000" y="8572"/>
                    <a:pt x="381000" y="35242"/>
                  </a:cubicBezTo>
                  <a:cubicBezTo>
                    <a:pt x="380047" y="138113"/>
                    <a:pt x="379095" y="240983"/>
                    <a:pt x="381000" y="344805"/>
                  </a:cubicBezTo>
                  <a:cubicBezTo>
                    <a:pt x="381952" y="376238"/>
                    <a:pt x="369570" y="381953"/>
                    <a:pt x="341947" y="381000"/>
                  </a:cubicBezTo>
                  <a:cubicBezTo>
                    <a:pt x="291465" y="378143"/>
                    <a:pt x="240983" y="380047"/>
                    <a:pt x="189547" y="38004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9D67350-7ABF-4500-9064-760E637D8345}"/>
                </a:ext>
              </a:extLst>
            </p:cNvPr>
            <p:cNvSpPr/>
            <p:nvPr/>
          </p:nvSpPr>
          <p:spPr>
            <a:xfrm>
              <a:off x="1576048" y="4286353"/>
              <a:ext cx="187887" cy="183188"/>
            </a:xfrm>
            <a:custGeom>
              <a:avLst/>
              <a:gdLst>
                <a:gd name="connsiteX0" fmla="*/ 190578 w 381000"/>
                <a:gd name="connsiteY0" fmla="*/ 380047 h 371475"/>
                <a:gd name="connsiteX1" fmla="*/ 29606 w 381000"/>
                <a:gd name="connsiteY1" fmla="*/ 380047 h 371475"/>
                <a:gd name="connsiteX2" fmla="*/ 78 w 381000"/>
                <a:gd name="connsiteY2" fmla="*/ 350520 h 371475"/>
                <a:gd name="connsiteX3" fmla="*/ 78 w 381000"/>
                <a:gd name="connsiteY3" fmla="*/ 32385 h 371475"/>
                <a:gd name="connsiteX4" fmla="*/ 33416 w 381000"/>
                <a:gd name="connsiteY4" fmla="*/ 0 h 371475"/>
                <a:gd name="connsiteX5" fmla="*/ 346788 w 381000"/>
                <a:gd name="connsiteY5" fmla="*/ 0 h 371475"/>
                <a:gd name="connsiteX6" fmla="*/ 381078 w 381000"/>
                <a:gd name="connsiteY6" fmla="*/ 30480 h 371475"/>
                <a:gd name="connsiteX7" fmla="*/ 381078 w 381000"/>
                <a:gd name="connsiteY7" fmla="*/ 353378 h 371475"/>
                <a:gd name="connsiteX8" fmla="*/ 353456 w 381000"/>
                <a:gd name="connsiteY8" fmla="*/ 380047 h 371475"/>
                <a:gd name="connsiteX9" fmla="*/ 190578 w 381000"/>
                <a:gd name="connsiteY9" fmla="*/ 380047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1000" h="371475">
                  <a:moveTo>
                    <a:pt x="190578" y="380047"/>
                  </a:moveTo>
                  <a:cubicBezTo>
                    <a:pt x="136286" y="380047"/>
                    <a:pt x="82946" y="379095"/>
                    <a:pt x="29606" y="380047"/>
                  </a:cubicBezTo>
                  <a:cubicBezTo>
                    <a:pt x="6746" y="381000"/>
                    <a:pt x="-874" y="372428"/>
                    <a:pt x="78" y="350520"/>
                  </a:cubicBezTo>
                  <a:cubicBezTo>
                    <a:pt x="1031" y="244793"/>
                    <a:pt x="1031" y="138113"/>
                    <a:pt x="78" y="32385"/>
                  </a:cubicBezTo>
                  <a:cubicBezTo>
                    <a:pt x="78" y="6667"/>
                    <a:pt x="8651" y="0"/>
                    <a:pt x="33416" y="0"/>
                  </a:cubicBezTo>
                  <a:cubicBezTo>
                    <a:pt x="138191" y="952"/>
                    <a:pt x="242013" y="952"/>
                    <a:pt x="346788" y="0"/>
                  </a:cubicBezTo>
                  <a:cubicBezTo>
                    <a:pt x="369648" y="0"/>
                    <a:pt x="381078" y="3810"/>
                    <a:pt x="381078" y="30480"/>
                  </a:cubicBezTo>
                  <a:cubicBezTo>
                    <a:pt x="380126" y="138113"/>
                    <a:pt x="380126" y="245745"/>
                    <a:pt x="381078" y="353378"/>
                  </a:cubicBezTo>
                  <a:cubicBezTo>
                    <a:pt x="381078" y="374333"/>
                    <a:pt x="374411" y="380047"/>
                    <a:pt x="353456" y="380047"/>
                  </a:cubicBezTo>
                  <a:cubicBezTo>
                    <a:pt x="298211" y="379095"/>
                    <a:pt x="243918" y="380047"/>
                    <a:pt x="190578" y="380047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F5E077F-1D48-4DEE-B0CA-96490EEDD9A6}"/>
                </a:ext>
              </a:extLst>
            </p:cNvPr>
            <p:cNvSpPr/>
            <p:nvPr/>
          </p:nvSpPr>
          <p:spPr>
            <a:xfrm>
              <a:off x="949216" y="5911088"/>
              <a:ext cx="356984" cy="356984"/>
            </a:xfrm>
            <a:custGeom>
              <a:avLst/>
              <a:gdLst>
                <a:gd name="connsiteX0" fmla="*/ 731520 w 723900"/>
                <a:gd name="connsiteY0" fmla="*/ 364807 h 723900"/>
                <a:gd name="connsiteX1" fmla="*/ 366712 w 723900"/>
                <a:gd name="connsiteY1" fmla="*/ 729615 h 723900"/>
                <a:gd name="connsiteX2" fmla="*/ 0 w 723900"/>
                <a:gd name="connsiteY2" fmla="*/ 364807 h 723900"/>
                <a:gd name="connsiteX3" fmla="*/ 366712 w 723900"/>
                <a:gd name="connsiteY3" fmla="*/ 0 h 723900"/>
                <a:gd name="connsiteX4" fmla="*/ 731520 w 723900"/>
                <a:gd name="connsiteY4" fmla="*/ 364807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3900" h="723900">
                  <a:moveTo>
                    <a:pt x="731520" y="364807"/>
                  </a:moveTo>
                  <a:cubicBezTo>
                    <a:pt x="731520" y="567690"/>
                    <a:pt x="569595" y="730568"/>
                    <a:pt x="366712" y="729615"/>
                  </a:cubicBezTo>
                  <a:cubicBezTo>
                    <a:pt x="164782" y="729615"/>
                    <a:pt x="0" y="565785"/>
                    <a:pt x="0" y="364807"/>
                  </a:cubicBezTo>
                  <a:cubicBezTo>
                    <a:pt x="0" y="162878"/>
                    <a:pt x="162877" y="953"/>
                    <a:pt x="366712" y="0"/>
                  </a:cubicBezTo>
                  <a:cubicBezTo>
                    <a:pt x="570548" y="953"/>
                    <a:pt x="731520" y="160972"/>
                    <a:pt x="731520" y="36480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2C55437-D489-4AF5-8606-5F05739D448A}"/>
                </a:ext>
              </a:extLst>
            </p:cNvPr>
            <p:cNvSpPr/>
            <p:nvPr/>
          </p:nvSpPr>
          <p:spPr>
            <a:xfrm>
              <a:off x="3636724" y="5911088"/>
              <a:ext cx="356984" cy="356984"/>
            </a:xfrm>
            <a:custGeom>
              <a:avLst/>
              <a:gdLst>
                <a:gd name="connsiteX0" fmla="*/ 367669 w 723900"/>
                <a:gd name="connsiteY0" fmla="*/ 732477 h 723900"/>
                <a:gd name="connsiteX1" fmla="*/ 4 w 723900"/>
                <a:gd name="connsiteY1" fmla="*/ 367669 h 723900"/>
                <a:gd name="connsiteX2" fmla="*/ 364812 w 723900"/>
                <a:gd name="connsiteY2" fmla="*/ 4 h 723900"/>
                <a:gd name="connsiteX3" fmla="*/ 732477 w 723900"/>
                <a:gd name="connsiteY3" fmla="*/ 364812 h 723900"/>
                <a:gd name="connsiteX4" fmla="*/ 367669 w 723900"/>
                <a:gd name="connsiteY4" fmla="*/ 732477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3900" h="723900">
                  <a:moveTo>
                    <a:pt x="367669" y="732477"/>
                  </a:moveTo>
                  <a:cubicBezTo>
                    <a:pt x="165739" y="732477"/>
                    <a:pt x="957" y="568647"/>
                    <a:pt x="4" y="367669"/>
                  </a:cubicBezTo>
                  <a:cubicBezTo>
                    <a:pt x="-948" y="166692"/>
                    <a:pt x="163834" y="957"/>
                    <a:pt x="364812" y="4"/>
                  </a:cubicBezTo>
                  <a:cubicBezTo>
                    <a:pt x="565789" y="-948"/>
                    <a:pt x="731524" y="162882"/>
                    <a:pt x="732477" y="364812"/>
                  </a:cubicBezTo>
                  <a:cubicBezTo>
                    <a:pt x="733429" y="566742"/>
                    <a:pt x="568647" y="731524"/>
                    <a:pt x="367669" y="73247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4" name="Group 328">
            <a:extLst>
              <a:ext uri="{FF2B5EF4-FFF2-40B4-BE49-F238E27FC236}">
                <a16:creationId xmlns:a16="http://schemas.microsoft.com/office/drawing/2014/main" id="{E22F62DA-6D75-4756-87F0-280F2400BD6A}"/>
              </a:ext>
            </a:extLst>
          </p:cNvPr>
          <p:cNvGrpSpPr/>
          <p:nvPr/>
        </p:nvGrpSpPr>
        <p:grpSpPr>
          <a:xfrm>
            <a:off x="-659720" y="1411956"/>
            <a:ext cx="3944228" cy="5404838"/>
            <a:chOff x="7335231" y="454598"/>
            <a:chExt cx="1877570" cy="2572864"/>
          </a:xfrm>
        </p:grpSpPr>
        <p:sp>
          <p:nvSpPr>
            <p:cNvPr id="35" name="Rounded Rectangle 39">
              <a:extLst>
                <a:ext uri="{FF2B5EF4-FFF2-40B4-BE49-F238E27FC236}">
                  <a16:creationId xmlns:a16="http://schemas.microsoft.com/office/drawing/2014/main" id="{693387CD-DF7F-45EA-8216-B8CDBD505D18}"/>
                </a:ext>
              </a:extLst>
            </p:cNvPr>
            <p:cNvSpPr/>
            <p:nvPr/>
          </p:nvSpPr>
          <p:spPr>
            <a:xfrm rot="2483232">
              <a:off x="7335231" y="758875"/>
              <a:ext cx="1877570" cy="2268587"/>
            </a:xfrm>
            <a:custGeom>
              <a:avLst/>
              <a:gdLst>
                <a:gd name="connsiteX0" fmla="*/ 670001 w 2194524"/>
                <a:gd name="connsiteY0" fmla="*/ 41365 h 3010473"/>
                <a:gd name="connsiteX1" fmla="*/ 769866 w 2194524"/>
                <a:gd name="connsiteY1" fmla="*/ 0 h 3010473"/>
                <a:gd name="connsiteX2" fmla="*/ 911097 w 2194524"/>
                <a:gd name="connsiteY2" fmla="*/ 141231 h 3010473"/>
                <a:gd name="connsiteX3" fmla="*/ 911097 w 2194524"/>
                <a:gd name="connsiteY3" fmla="*/ 753742 h 3010473"/>
                <a:gd name="connsiteX4" fmla="*/ 1594794 w 2194524"/>
                <a:gd name="connsiteY4" fmla="*/ 789196 h 3010473"/>
                <a:gd name="connsiteX5" fmla="*/ 1875818 w 2194524"/>
                <a:gd name="connsiteY5" fmla="*/ 1808656 h 3010473"/>
                <a:gd name="connsiteX6" fmla="*/ 2194524 w 2194524"/>
                <a:gd name="connsiteY6" fmla="*/ 2178856 h 3010473"/>
                <a:gd name="connsiteX7" fmla="*/ 1488044 w 2194524"/>
                <a:gd name="connsiteY7" fmla="*/ 3010473 h 3010473"/>
                <a:gd name="connsiteX8" fmla="*/ 1136947 w 2194524"/>
                <a:gd name="connsiteY8" fmla="*/ 2468062 h 3010473"/>
                <a:gd name="connsiteX9" fmla="*/ 519460 w 2194524"/>
                <a:gd name="connsiteY9" fmla="*/ 2013663 h 3010473"/>
                <a:gd name="connsiteX10" fmla="*/ 0 w 2194524"/>
                <a:gd name="connsiteY10" fmla="*/ 1326467 h 3010473"/>
                <a:gd name="connsiteX11" fmla="*/ 628635 w 2194524"/>
                <a:gd name="connsiteY11" fmla="*/ 1589678 h 3010473"/>
                <a:gd name="connsiteX12" fmla="*/ 628635 w 2194524"/>
                <a:gd name="connsiteY12" fmla="*/ 141231 h 3010473"/>
                <a:gd name="connsiteX13" fmla="*/ 670001 w 2194524"/>
                <a:gd name="connsiteY13" fmla="*/ 41365 h 3010473"/>
                <a:gd name="connsiteX0" fmla="*/ 670001 w 2194524"/>
                <a:gd name="connsiteY0" fmla="*/ 41365 h 3010473"/>
                <a:gd name="connsiteX1" fmla="*/ 769866 w 2194524"/>
                <a:gd name="connsiteY1" fmla="*/ 0 h 3010473"/>
                <a:gd name="connsiteX2" fmla="*/ 911097 w 2194524"/>
                <a:gd name="connsiteY2" fmla="*/ 141231 h 3010473"/>
                <a:gd name="connsiteX3" fmla="*/ 960469 w 2194524"/>
                <a:gd name="connsiteY3" fmla="*/ 784060 h 3010473"/>
                <a:gd name="connsiteX4" fmla="*/ 1594794 w 2194524"/>
                <a:gd name="connsiteY4" fmla="*/ 789196 h 3010473"/>
                <a:gd name="connsiteX5" fmla="*/ 1875818 w 2194524"/>
                <a:gd name="connsiteY5" fmla="*/ 1808656 h 3010473"/>
                <a:gd name="connsiteX6" fmla="*/ 2194524 w 2194524"/>
                <a:gd name="connsiteY6" fmla="*/ 2178856 h 3010473"/>
                <a:gd name="connsiteX7" fmla="*/ 1488044 w 2194524"/>
                <a:gd name="connsiteY7" fmla="*/ 3010473 h 3010473"/>
                <a:gd name="connsiteX8" fmla="*/ 1136947 w 2194524"/>
                <a:gd name="connsiteY8" fmla="*/ 2468062 h 3010473"/>
                <a:gd name="connsiteX9" fmla="*/ 519460 w 2194524"/>
                <a:gd name="connsiteY9" fmla="*/ 2013663 h 3010473"/>
                <a:gd name="connsiteX10" fmla="*/ 0 w 2194524"/>
                <a:gd name="connsiteY10" fmla="*/ 1326467 h 3010473"/>
                <a:gd name="connsiteX11" fmla="*/ 628635 w 2194524"/>
                <a:gd name="connsiteY11" fmla="*/ 1589678 h 3010473"/>
                <a:gd name="connsiteX12" fmla="*/ 628635 w 2194524"/>
                <a:gd name="connsiteY12" fmla="*/ 141231 h 3010473"/>
                <a:gd name="connsiteX13" fmla="*/ 670001 w 2194524"/>
                <a:gd name="connsiteY13" fmla="*/ 41365 h 3010473"/>
                <a:gd name="connsiteX0" fmla="*/ 670001 w 2194524"/>
                <a:gd name="connsiteY0" fmla="*/ 41365 h 3010473"/>
                <a:gd name="connsiteX1" fmla="*/ 769866 w 2194524"/>
                <a:gd name="connsiteY1" fmla="*/ 0 h 3010473"/>
                <a:gd name="connsiteX2" fmla="*/ 911097 w 2194524"/>
                <a:gd name="connsiteY2" fmla="*/ 141231 h 3010473"/>
                <a:gd name="connsiteX3" fmla="*/ 960469 w 2194524"/>
                <a:gd name="connsiteY3" fmla="*/ 784060 h 3010473"/>
                <a:gd name="connsiteX4" fmla="*/ 1594794 w 2194524"/>
                <a:gd name="connsiteY4" fmla="*/ 789196 h 3010473"/>
                <a:gd name="connsiteX5" fmla="*/ 1875818 w 2194524"/>
                <a:gd name="connsiteY5" fmla="*/ 1808656 h 3010473"/>
                <a:gd name="connsiteX6" fmla="*/ 2194524 w 2194524"/>
                <a:gd name="connsiteY6" fmla="*/ 2178856 h 3010473"/>
                <a:gd name="connsiteX7" fmla="*/ 1488044 w 2194524"/>
                <a:gd name="connsiteY7" fmla="*/ 3010473 h 3010473"/>
                <a:gd name="connsiteX8" fmla="*/ 1136947 w 2194524"/>
                <a:gd name="connsiteY8" fmla="*/ 2468062 h 3010473"/>
                <a:gd name="connsiteX9" fmla="*/ 519460 w 2194524"/>
                <a:gd name="connsiteY9" fmla="*/ 2013663 h 3010473"/>
                <a:gd name="connsiteX10" fmla="*/ 0 w 2194524"/>
                <a:gd name="connsiteY10" fmla="*/ 1326467 h 3010473"/>
                <a:gd name="connsiteX11" fmla="*/ 628635 w 2194524"/>
                <a:gd name="connsiteY11" fmla="*/ 1589678 h 3010473"/>
                <a:gd name="connsiteX12" fmla="*/ 628635 w 2194524"/>
                <a:gd name="connsiteY12" fmla="*/ 141231 h 3010473"/>
                <a:gd name="connsiteX13" fmla="*/ 670001 w 2194524"/>
                <a:gd name="connsiteY13" fmla="*/ 41365 h 3010473"/>
                <a:gd name="connsiteX0" fmla="*/ 670001 w 2194524"/>
                <a:gd name="connsiteY0" fmla="*/ 41365 h 3010473"/>
                <a:gd name="connsiteX1" fmla="*/ 769866 w 2194524"/>
                <a:gd name="connsiteY1" fmla="*/ 0 h 3010473"/>
                <a:gd name="connsiteX2" fmla="*/ 911097 w 2194524"/>
                <a:gd name="connsiteY2" fmla="*/ 141231 h 3010473"/>
                <a:gd name="connsiteX3" fmla="*/ 960469 w 2194524"/>
                <a:gd name="connsiteY3" fmla="*/ 784060 h 3010473"/>
                <a:gd name="connsiteX4" fmla="*/ 1594794 w 2194524"/>
                <a:gd name="connsiteY4" fmla="*/ 789196 h 3010473"/>
                <a:gd name="connsiteX5" fmla="*/ 1875818 w 2194524"/>
                <a:gd name="connsiteY5" fmla="*/ 1808656 h 3010473"/>
                <a:gd name="connsiteX6" fmla="*/ 2194524 w 2194524"/>
                <a:gd name="connsiteY6" fmla="*/ 2178856 h 3010473"/>
                <a:gd name="connsiteX7" fmla="*/ 1488044 w 2194524"/>
                <a:gd name="connsiteY7" fmla="*/ 3010473 h 3010473"/>
                <a:gd name="connsiteX8" fmla="*/ 1136947 w 2194524"/>
                <a:gd name="connsiteY8" fmla="*/ 2468062 h 3010473"/>
                <a:gd name="connsiteX9" fmla="*/ 519460 w 2194524"/>
                <a:gd name="connsiteY9" fmla="*/ 2013663 h 3010473"/>
                <a:gd name="connsiteX10" fmla="*/ 0 w 2194524"/>
                <a:gd name="connsiteY10" fmla="*/ 1326467 h 3010473"/>
                <a:gd name="connsiteX11" fmla="*/ 628635 w 2194524"/>
                <a:gd name="connsiteY11" fmla="*/ 1589678 h 3010473"/>
                <a:gd name="connsiteX12" fmla="*/ 628635 w 2194524"/>
                <a:gd name="connsiteY12" fmla="*/ 141231 h 3010473"/>
                <a:gd name="connsiteX13" fmla="*/ 670001 w 2194524"/>
                <a:gd name="connsiteY13" fmla="*/ 41365 h 3010473"/>
                <a:gd name="connsiteX0" fmla="*/ 670001 w 2194524"/>
                <a:gd name="connsiteY0" fmla="*/ 41365 h 3010473"/>
                <a:gd name="connsiteX1" fmla="*/ 769866 w 2194524"/>
                <a:gd name="connsiteY1" fmla="*/ 0 h 3010473"/>
                <a:gd name="connsiteX2" fmla="*/ 911097 w 2194524"/>
                <a:gd name="connsiteY2" fmla="*/ 141231 h 3010473"/>
                <a:gd name="connsiteX3" fmla="*/ 960469 w 2194524"/>
                <a:gd name="connsiteY3" fmla="*/ 784060 h 3010473"/>
                <a:gd name="connsiteX4" fmla="*/ 1594794 w 2194524"/>
                <a:gd name="connsiteY4" fmla="*/ 789196 h 3010473"/>
                <a:gd name="connsiteX5" fmla="*/ 1848308 w 2194524"/>
                <a:gd name="connsiteY5" fmla="*/ 1898342 h 3010473"/>
                <a:gd name="connsiteX6" fmla="*/ 2194524 w 2194524"/>
                <a:gd name="connsiteY6" fmla="*/ 2178856 h 3010473"/>
                <a:gd name="connsiteX7" fmla="*/ 1488044 w 2194524"/>
                <a:gd name="connsiteY7" fmla="*/ 3010473 h 3010473"/>
                <a:gd name="connsiteX8" fmla="*/ 1136947 w 2194524"/>
                <a:gd name="connsiteY8" fmla="*/ 2468062 h 3010473"/>
                <a:gd name="connsiteX9" fmla="*/ 519460 w 2194524"/>
                <a:gd name="connsiteY9" fmla="*/ 2013663 h 3010473"/>
                <a:gd name="connsiteX10" fmla="*/ 0 w 2194524"/>
                <a:gd name="connsiteY10" fmla="*/ 1326467 h 3010473"/>
                <a:gd name="connsiteX11" fmla="*/ 628635 w 2194524"/>
                <a:gd name="connsiteY11" fmla="*/ 1589678 h 3010473"/>
                <a:gd name="connsiteX12" fmla="*/ 628635 w 2194524"/>
                <a:gd name="connsiteY12" fmla="*/ 141231 h 3010473"/>
                <a:gd name="connsiteX13" fmla="*/ 670001 w 2194524"/>
                <a:gd name="connsiteY13" fmla="*/ 41365 h 3010473"/>
                <a:gd name="connsiteX0" fmla="*/ 670001 w 2145453"/>
                <a:gd name="connsiteY0" fmla="*/ 41365 h 3010473"/>
                <a:gd name="connsiteX1" fmla="*/ 769866 w 2145453"/>
                <a:gd name="connsiteY1" fmla="*/ 0 h 3010473"/>
                <a:gd name="connsiteX2" fmla="*/ 911097 w 2145453"/>
                <a:gd name="connsiteY2" fmla="*/ 141231 h 3010473"/>
                <a:gd name="connsiteX3" fmla="*/ 960469 w 2145453"/>
                <a:gd name="connsiteY3" fmla="*/ 784060 h 3010473"/>
                <a:gd name="connsiteX4" fmla="*/ 1594794 w 2145453"/>
                <a:gd name="connsiteY4" fmla="*/ 789196 h 3010473"/>
                <a:gd name="connsiteX5" fmla="*/ 1848308 w 2145453"/>
                <a:gd name="connsiteY5" fmla="*/ 1898342 h 3010473"/>
                <a:gd name="connsiteX6" fmla="*/ 2145453 w 2145453"/>
                <a:gd name="connsiteY6" fmla="*/ 2249789 h 3010473"/>
                <a:gd name="connsiteX7" fmla="*/ 1488044 w 2145453"/>
                <a:gd name="connsiteY7" fmla="*/ 3010473 h 3010473"/>
                <a:gd name="connsiteX8" fmla="*/ 1136947 w 2145453"/>
                <a:gd name="connsiteY8" fmla="*/ 2468062 h 3010473"/>
                <a:gd name="connsiteX9" fmla="*/ 519460 w 2145453"/>
                <a:gd name="connsiteY9" fmla="*/ 2013663 h 3010473"/>
                <a:gd name="connsiteX10" fmla="*/ 0 w 2145453"/>
                <a:gd name="connsiteY10" fmla="*/ 1326467 h 3010473"/>
                <a:gd name="connsiteX11" fmla="*/ 628635 w 2145453"/>
                <a:gd name="connsiteY11" fmla="*/ 1589678 h 3010473"/>
                <a:gd name="connsiteX12" fmla="*/ 628635 w 2145453"/>
                <a:gd name="connsiteY12" fmla="*/ 141231 h 3010473"/>
                <a:gd name="connsiteX13" fmla="*/ 670001 w 2145453"/>
                <a:gd name="connsiteY13" fmla="*/ 41365 h 3010473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60469 w 2145453"/>
                <a:gd name="connsiteY3" fmla="*/ 784060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19460 w 2145453"/>
                <a:gd name="connsiteY9" fmla="*/ 2013663 h 2912664"/>
                <a:gd name="connsiteX10" fmla="*/ 0 w 2145453"/>
                <a:gd name="connsiteY10" fmla="*/ 1326467 h 2912664"/>
                <a:gd name="connsiteX11" fmla="*/ 628635 w 2145453"/>
                <a:gd name="connsiteY11" fmla="*/ 1589678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60469 w 2145453"/>
                <a:gd name="connsiteY3" fmla="*/ 784060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28635 w 2145453"/>
                <a:gd name="connsiteY11" fmla="*/ 1589678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60469 w 2145453"/>
                <a:gd name="connsiteY3" fmla="*/ 784060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28635 w 2145453"/>
                <a:gd name="connsiteY11" fmla="*/ 1589678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60469 w 2145453"/>
                <a:gd name="connsiteY3" fmla="*/ 784060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79880 w 2145453"/>
                <a:gd name="connsiteY11" fmla="*/ 1646872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60469 w 2145453"/>
                <a:gd name="connsiteY3" fmla="*/ 784060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79880 w 2145453"/>
                <a:gd name="connsiteY11" fmla="*/ 1646872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79523 w 2145453"/>
                <a:gd name="connsiteY3" fmla="*/ 863751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79880 w 2145453"/>
                <a:gd name="connsiteY11" fmla="*/ 1646872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79523 w 2145453"/>
                <a:gd name="connsiteY3" fmla="*/ 863751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79880 w 2145453"/>
                <a:gd name="connsiteY11" fmla="*/ 1646872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79523 w 2145453"/>
                <a:gd name="connsiteY3" fmla="*/ 863751 h 2912664"/>
                <a:gd name="connsiteX4" fmla="*/ 1578849 w 2145453"/>
                <a:gd name="connsiteY4" fmla="*/ 851069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79880 w 2145453"/>
                <a:gd name="connsiteY11" fmla="*/ 1646872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79523 w 2145453"/>
                <a:gd name="connsiteY3" fmla="*/ 863751 h 2912664"/>
                <a:gd name="connsiteX4" fmla="*/ 1578849 w 2145453"/>
                <a:gd name="connsiteY4" fmla="*/ 851069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79880 w 2145453"/>
                <a:gd name="connsiteY11" fmla="*/ 1646872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79523 w 2145453"/>
                <a:gd name="connsiteY3" fmla="*/ 863751 h 2912664"/>
                <a:gd name="connsiteX4" fmla="*/ 1578849 w 2145453"/>
                <a:gd name="connsiteY4" fmla="*/ 851069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710556 w 2145453"/>
                <a:gd name="connsiteY11" fmla="*/ 1634217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733305 w 2208757"/>
                <a:gd name="connsiteY0" fmla="*/ 41365 h 2912664"/>
                <a:gd name="connsiteX1" fmla="*/ 833170 w 2208757"/>
                <a:gd name="connsiteY1" fmla="*/ 0 h 2912664"/>
                <a:gd name="connsiteX2" fmla="*/ 974401 w 2208757"/>
                <a:gd name="connsiteY2" fmla="*/ 141231 h 2912664"/>
                <a:gd name="connsiteX3" fmla="*/ 1042827 w 2208757"/>
                <a:gd name="connsiteY3" fmla="*/ 863751 h 2912664"/>
                <a:gd name="connsiteX4" fmla="*/ 1642153 w 2208757"/>
                <a:gd name="connsiteY4" fmla="*/ 851069 h 2912664"/>
                <a:gd name="connsiteX5" fmla="*/ 1911612 w 2208757"/>
                <a:gd name="connsiteY5" fmla="*/ 1898342 h 2912664"/>
                <a:gd name="connsiteX6" fmla="*/ 2208757 w 2208757"/>
                <a:gd name="connsiteY6" fmla="*/ 2249789 h 2912664"/>
                <a:gd name="connsiteX7" fmla="*/ 1598547 w 2208757"/>
                <a:gd name="connsiteY7" fmla="*/ 2912664 h 2912664"/>
                <a:gd name="connsiteX8" fmla="*/ 1200251 w 2208757"/>
                <a:gd name="connsiteY8" fmla="*/ 2468062 h 2912664"/>
                <a:gd name="connsiteX9" fmla="*/ 593695 w 2208757"/>
                <a:gd name="connsiteY9" fmla="*/ 2073665 h 2912664"/>
                <a:gd name="connsiteX10" fmla="*/ 0 w 2208757"/>
                <a:gd name="connsiteY10" fmla="*/ 1399250 h 2912664"/>
                <a:gd name="connsiteX11" fmla="*/ 773860 w 2208757"/>
                <a:gd name="connsiteY11" fmla="*/ 1634217 h 2912664"/>
                <a:gd name="connsiteX12" fmla="*/ 691939 w 2208757"/>
                <a:gd name="connsiteY12" fmla="*/ 141231 h 2912664"/>
                <a:gd name="connsiteX13" fmla="*/ 733305 w 2208757"/>
                <a:gd name="connsiteY13" fmla="*/ 41365 h 2912664"/>
                <a:gd name="connsiteX0" fmla="*/ 787104 w 2262556"/>
                <a:gd name="connsiteY0" fmla="*/ 41365 h 2912664"/>
                <a:gd name="connsiteX1" fmla="*/ 886969 w 2262556"/>
                <a:gd name="connsiteY1" fmla="*/ 0 h 2912664"/>
                <a:gd name="connsiteX2" fmla="*/ 1028200 w 2262556"/>
                <a:gd name="connsiteY2" fmla="*/ 141231 h 2912664"/>
                <a:gd name="connsiteX3" fmla="*/ 1096626 w 2262556"/>
                <a:gd name="connsiteY3" fmla="*/ 863751 h 2912664"/>
                <a:gd name="connsiteX4" fmla="*/ 1695952 w 2262556"/>
                <a:gd name="connsiteY4" fmla="*/ 851069 h 2912664"/>
                <a:gd name="connsiteX5" fmla="*/ 1965411 w 2262556"/>
                <a:gd name="connsiteY5" fmla="*/ 1898342 h 2912664"/>
                <a:gd name="connsiteX6" fmla="*/ 2262556 w 2262556"/>
                <a:gd name="connsiteY6" fmla="*/ 2249789 h 2912664"/>
                <a:gd name="connsiteX7" fmla="*/ 1652346 w 2262556"/>
                <a:gd name="connsiteY7" fmla="*/ 2912664 h 2912664"/>
                <a:gd name="connsiteX8" fmla="*/ 1254050 w 2262556"/>
                <a:gd name="connsiteY8" fmla="*/ 2468062 h 2912664"/>
                <a:gd name="connsiteX9" fmla="*/ 647494 w 2262556"/>
                <a:gd name="connsiteY9" fmla="*/ 2073665 h 2912664"/>
                <a:gd name="connsiteX10" fmla="*/ 0 w 2262556"/>
                <a:gd name="connsiteY10" fmla="*/ 1381959 h 2912664"/>
                <a:gd name="connsiteX11" fmla="*/ 827659 w 2262556"/>
                <a:gd name="connsiteY11" fmla="*/ 1634217 h 2912664"/>
                <a:gd name="connsiteX12" fmla="*/ 745738 w 2262556"/>
                <a:gd name="connsiteY12" fmla="*/ 141231 h 2912664"/>
                <a:gd name="connsiteX13" fmla="*/ 787104 w 2262556"/>
                <a:gd name="connsiteY13" fmla="*/ 41365 h 2912664"/>
                <a:gd name="connsiteX0" fmla="*/ 787104 w 2262556"/>
                <a:gd name="connsiteY0" fmla="*/ 41365 h 2912664"/>
                <a:gd name="connsiteX1" fmla="*/ 886969 w 2262556"/>
                <a:gd name="connsiteY1" fmla="*/ 0 h 2912664"/>
                <a:gd name="connsiteX2" fmla="*/ 1028200 w 2262556"/>
                <a:gd name="connsiteY2" fmla="*/ 141231 h 2912664"/>
                <a:gd name="connsiteX3" fmla="*/ 1096626 w 2262556"/>
                <a:gd name="connsiteY3" fmla="*/ 863751 h 2912664"/>
                <a:gd name="connsiteX4" fmla="*/ 1695952 w 2262556"/>
                <a:gd name="connsiteY4" fmla="*/ 851069 h 2912664"/>
                <a:gd name="connsiteX5" fmla="*/ 1965411 w 2262556"/>
                <a:gd name="connsiteY5" fmla="*/ 1898342 h 2912664"/>
                <a:gd name="connsiteX6" fmla="*/ 2262556 w 2262556"/>
                <a:gd name="connsiteY6" fmla="*/ 2249789 h 2912664"/>
                <a:gd name="connsiteX7" fmla="*/ 1652346 w 2262556"/>
                <a:gd name="connsiteY7" fmla="*/ 2912664 h 2912664"/>
                <a:gd name="connsiteX8" fmla="*/ 1254050 w 2262556"/>
                <a:gd name="connsiteY8" fmla="*/ 2468062 h 2912664"/>
                <a:gd name="connsiteX9" fmla="*/ 647494 w 2262556"/>
                <a:gd name="connsiteY9" fmla="*/ 2073665 h 2912664"/>
                <a:gd name="connsiteX10" fmla="*/ 0 w 2262556"/>
                <a:gd name="connsiteY10" fmla="*/ 1381959 h 2912664"/>
                <a:gd name="connsiteX11" fmla="*/ 827659 w 2262556"/>
                <a:gd name="connsiteY11" fmla="*/ 1634217 h 2912664"/>
                <a:gd name="connsiteX12" fmla="*/ 745738 w 2262556"/>
                <a:gd name="connsiteY12" fmla="*/ 141231 h 2912664"/>
                <a:gd name="connsiteX13" fmla="*/ 787104 w 2262556"/>
                <a:gd name="connsiteY13" fmla="*/ 41365 h 2912664"/>
                <a:gd name="connsiteX0" fmla="*/ 787104 w 2262556"/>
                <a:gd name="connsiteY0" fmla="*/ 41365 h 2912664"/>
                <a:gd name="connsiteX1" fmla="*/ 886969 w 2262556"/>
                <a:gd name="connsiteY1" fmla="*/ 0 h 2912664"/>
                <a:gd name="connsiteX2" fmla="*/ 1028200 w 2262556"/>
                <a:gd name="connsiteY2" fmla="*/ 141231 h 2912664"/>
                <a:gd name="connsiteX3" fmla="*/ 1096626 w 2262556"/>
                <a:gd name="connsiteY3" fmla="*/ 863751 h 2912664"/>
                <a:gd name="connsiteX4" fmla="*/ 1695952 w 2262556"/>
                <a:gd name="connsiteY4" fmla="*/ 851069 h 2912664"/>
                <a:gd name="connsiteX5" fmla="*/ 1965411 w 2262556"/>
                <a:gd name="connsiteY5" fmla="*/ 1898342 h 2912664"/>
                <a:gd name="connsiteX6" fmla="*/ 2262556 w 2262556"/>
                <a:gd name="connsiteY6" fmla="*/ 2249789 h 2912664"/>
                <a:gd name="connsiteX7" fmla="*/ 1652346 w 2262556"/>
                <a:gd name="connsiteY7" fmla="*/ 2912664 h 2912664"/>
                <a:gd name="connsiteX8" fmla="*/ 1254050 w 2262556"/>
                <a:gd name="connsiteY8" fmla="*/ 2468062 h 2912664"/>
                <a:gd name="connsiteX9" fmla="*/ 647494 w 2262556"/>
                <a:gd name="connsiteY9" fmla="*/ 2073665 h 2912664"/>
                <a:gd name="connsiteX10" fmla="*/ 0 w 2262556"/>
                <a:gd name="connsiteY10" fmla="*/ 1381959 h 2912664"/>
                <a:gd name="connsiteX11" fmla="*/ 827659 w 2262556"/>
                <a:gd name="connsiteY11" fmla="*/ 1634217 h 2912664"/>
                <a:gd name="connsiteX12" fmla="*/ 745738 w 2262556"/>
                <a:gd name="connsiteY12" fmla="*/ 141231 h 2912664"/>
                <a:gd name="connsiteX13" fmla="*/ 787104 w 2262556"/>
                <a:gd name="connsiteY13" fmla="*/ 41365 h 2912664"/>
                <a:gd name="connsiteX0" fmla="*/ 787104 w 2262556"/>
                <a:gd name="connsiteY0" fmla="*/ 41365 h 3204020"/>
                <a:gd name="connsiteX1" fmla="*/ 886969 w 2262556"/>
                <a:gd name="connsiteY1" fmla="*/ 0 h 3204020"/>
                <a:gd name="connsiteX2" fmla="*/ 1028200 w 2262556"/>
                <a:gd name="connsiteY2" fmla="*/ 141231 h 3204020"/>
                <a:gd name="connsiteX3" fmla="*/ 1096626 w 2262556"/>
                <a:gd name="connsiteY3" fmla="*/ 863751 h 3204020"/>
                <a:gd name="connsiteX4" fmla="*/ 1695952 w 2262556"/>
                <a:gd name="connsiteY4" fmla="*/ 851069 h 3204020"/>
                <a:gd name="connsiteX5" fmla="*/ 1965411 w 2262556"/>
                <a:gd name="connsiteY5" fmla="*/ 1898342 h 3204020"/>
                <a:gd name="connsiteX6" fmla="*/ 2262556 w 2262556"/>
                <a:gd name="connsiteY6" fmla="*/ 2249789 h 3204020"/>
                <a:gd name="connsiteX7" fmla="*/ 1875442 w 2262556"/>
                <a:gd name="connsiteY7" fmla="*/ 3204020 h 3204020"/>
                <a:gd name="connsiteX8" fmla="*/ 1254050 w 2262556"/>
                <a:gd name="connsiteY8" fmla="*/ 2468062 h 3204020"/>
                <a:gd name="connsiteX9" fmla="*/ 647494 w 2262556"/>
                <a:gd name="connsiteY9" fmla="*/ 2073665 h 3204020"/>
                <a:gd name="connsiteX10" fmla="*/ 0 w 2262556"/>
                <a:gd name="connsiteY10" fmla="*/ 1381959 h 3204020"/>
                <a:gd name="connsiteX11" fmla="*/ 827659 w 2262556"/>
                <a:gd name="connsiteY11" fmla="*/ 1634217 h 3204020"/>
                <a:gd name="connsiteX12" fmla="*/ 745738 w 2262556"/>
                <a:gd name="connsiteY12" fmla="*/ 141231 h 3204020"/>
                <a:gd name="connsiteX13" fmla="*/ 787104 w 2262556"/>
                <a:gd name="connsiteY13" fmla="*/ 41365 h 3204020"/>
                <a:gd name="connsiteX0" fmla="*/ 787104 w 2616797"/>
                <a:gd name="connsiteY0" fmla="*/ 41365 h 3204020"/>
                <a:gd name="connsiteX1" fmla="*/ 886969 w 2616797"/>
                <a:gd name="connsiteY1" fmla="*/ 0 h 3204020"/>
                <a:gd name="connsiteX2" fmla="*/ 1028200 w 2616797"/>
                <a:gd name="connsiteY2" fmla="*/ 141231 h 3204020"/>
                <a:gd name="connsiteX3" fmla="*/ 1096626 w 2616797"/>
                <a:gd name="connsiteY3" fmla="*/ 863751 h 3204020"/>
                <a:gd name="connsiteX4" fmla="*/ 1695952 w 2616797"/>
                <a:gd name="connsiteY4" fmla="*/ 851069 h 3204020"/>
                <a:gd name="connsiteX5" fmla="*/ 1965411 w 2616797"/>
                <a:gd name="connsiteY5" fmla="*/ 1898342 h 3204020"/>
                <a:gd name="connsiteX6" fmla="*/ 2616797 w 2616797"/>
                <a:gd name="connsiteY6" fmla="*/ 2518120 h 3204020"/>
                <a:gd name="connsiteX7" fmla="*/ 1875442 w 2616797"/>
                <a:gd name="connsiteY7" fmla="*/ 3204020 h 3204020"/>
                <a:gd name="connsiteX8" fmla="*/ 1254050 w 2616797"/>
                <a:gd name="connsiteY8" fmla="*/ 2468062 h 3204020"/>
                <a:gd name="connsiteX9" fmla="*/ 647494 w 2616797"/>
                <a:gd name="connsiteY9" fmla="*/ 2073665 h 3204020"/>
                <a:gd name="connsiteX10" fmla="*/ 0 w 2616797"/>
                <a:gd name="connsiteY10" fmla="*/ 1381959 h 3204020"/>
                <a:gd name="connsiteX11" fmla="*/ 827659 w 2616797"/>
                <a:gd name="connsiteY11" fmla="*/ 1634217 h 3204020"/>
                <a:gd name="connsiteX12" fmla="*/ 745738 w 2616797"/>
                <a:gd name="connsiteY12" fmla="*/ 141231 h 3204020"/>
                <a:gd name="connsiteX13" fmla="*/ 787104 w 2616797"/>
                <a:gd name="connsiteY13" fmla="*/ 41365 h 3204020"/>
                <a:gd name="connsiteX0" fmla="*/ 787104 w 2616797"/>
                <a:gd name="connsiteY0" fmla="*/ 41365 h 3204020"/>
                <a:gd name="connsiteX1" fmla="*/ 886969 w 2616797"/>
                <a:gd name="connsiteY1" fmla="*/ 0 h 3204020"/>
                <a:gd name="connsiteX2" fmla="*/ 1028200 w 2616797"/>
                <a:gd name="connsiteY2" fmla="*/ 141231 h 3204020"/>
                <a:gd name="connsiteX3" fmla="*/ 1096626 w 2616797"/>
                <a:gd name="connsiteY3" fmla="*/ 863751 h 3204020"/>
                <a:gd name="connsiteX4" fmla="*/ 1695952 w 2616797"/>
                <a:gd name="connsiteY4" fmla="*/ 851069 h 3204020"/>
                <a:gd name="connsiteX5" fmla="*/ 1965411 w 2616797"/>
                <a:gd name="connsiteY5" fmla="*/ 1898342 h 3204020"/>
                <a:gd name="connsiteX6" fmla="*/ 2616797 w 2616797"/>
                <a:gd name="connsiteY6" fmla="*/ 2518120 h 3204020"/>
                <a:gd name="connsiteX7" fmla="*/ 1875442 w 2616797"/>
                <a:gd name="connsiteY7" fmla="*/ 3204020 h 3204020"/>
                <a:gd name="connsiteX8" fmla="*/ 1254050 w 2616797"/>
                <a:gd name="connsiteY8" fmla="*/ 2468062 h 3204020"/>
                <a:gd name="connsiteX9" fmla="*/ 647494 w 2616797"/>
                <a:gd name="connsiteY9" fmla="*/ 2073665 h 3204020"/>
                <a:gd name="connsiteX10" fmla="*/ 0 w 2616797"/>
                <a:gd name="connsiteY10" fmla="*/ 1381959 h 3204020"/>
                <a:gd name="connsiteX11" fmla="*/ 827659 w 2616797"/>
                <a:gd name="connsiteY11" fmla="*/ 1634217 h 3204020"/>
                <a:gd name="connsiteX12" fmla="*/ 745738 w 2616797"/>
                <a:gd name="connsiteY12" fmla="*/ 141231 h 3204020"/>
                <a:gd name="connsiteX13" fmla="*/ 787104 w 2616797"/>
                <a:gd name="connsiteY13" fmla="*/ 41365 h 3204020"/>
                <a:gd name="connsiteX0" fmla="*/ 787104 w 2635848"/>
                <a:gd name="connsiteY0" fmla="*/ 41365 h 3204020"/>
                <a:gd name="connsiteX1" fmla="*/ 886969 w 2635848"/>
                <a:gd name="connsiteY1" fmla="*/ 0 h 3204020"/>
                <a:gd name="connsiteX2" fmla="*/ 1028200 w 2635848"/>
                <a:gd name="connsiteY2" fmla="*/ 141231 h 3204020"/>
                <a:gd name="connsiteX3" fmla="*/ 1096626 w 2635848"/>
                <a:gd name="connsiteY3" fmla="*/ 863751 h 3204020"/>
                <a:gd name="connsiteX4" fmla="*/ 1695952 w 2635848"/>
                <a:gd name="connsiteY4" fmla="*/ 851069 h 3204020"/>
                <a:gd name="connsiteX5" fmla="*/ 1965411 w 2635848"/>
                <a:gd name="connsiteY5" fmla="*/ 1898342 h 3204020"/>
                <a:gd name="connsiteX6" fmla="*/ 2635848 w 2635848"/>
                <a:gd name="connsiteY6" fmla="*/ 2523197 h 3204020"/>
                <a:gd name="connsiteX7" fmla="*/ 1875442 w 2635848"/>
                <a:gd name="connsiteY7" fmla="*/ 3204020 h 3204020"/>
                <a:gd name="connsiteX8" fmla="*/ 1254050 w 2635848"/>
                <a:gd name="connsiteY8" fmla="*/ 2468062 h 3204020"/>
                <a:gd name="connsiteX9" fmla="*/ 647494 w 2635848"/>
                <a:gd name="connsiteY9" fmla="*/ 2073665 h 3204020"/>
                <a:gd name="connsiteX10" fmla="*/ 0 w 2635848"/>
                <a:gd name="connsiteY10" fmla="*/ 1381959 h 3204020"/>
                <a:gd name="connsiteX11" fmla="*/ 827659 w 2635848"/>
                <a:gd name="connsiteY11" fmla="*/ 1634217 h 3204020"/>
                <a:gd name="connsiteX12" fmla="*/ 745738 w 2635848"/>
                <a:gd name="connsiteY12" fmla="*/ 141231 h 3204020"/>
                <a:gd name="connsiteX13" fmla="*/ 787104 w 2635848"/>
                <a:gd name="connsiteY13" fmla="*/ 41365 h 3204020"/>
                <a:gd name="connsiteX0" fmla="*/ 787104 w 2651771"/>
                <a:gd name="connsiteY0" fmla="*/ 41365 h 3204020"/>
                <a:gd name="connsiteX1" fmla="*/ 886969 w 2651771"/>
                <a:gd name="connsiteY1" fmla="*/ 0 h 3204020"/>
                <a:gd name="connsiteX2" fmla="*/ 1028200 w 2651771"/>
                <a:gd name="connsiteY2" fmla="*/ 141231 h 3204020"/>
                <a:gd name="connsiteX3" fmla="*/ 1096626 w 2651771"/>
                <a:gd name="connsiteY3" fmla="*/ 863751 h 3204020"/>
                <a:gd name="connsiteX4" fmla="*/ 1695952 w 2651771"/>
                <a:gd name="connsiteY4" fmla="*/ 851069 h 3204020"/>
                <a:gd name="connsiteX5" fmla="*/ 1965411 w 2651771"/>
                <a:gd name="connsiteY5" fmla="*/ 1898342 h 3204020"/>
                <a:gd name="connsiteX6" fmla="*/ 2651771 w 2651771"/>
                <a:gd name="connsiteY6" fmla="*/ 2516454 h 3204020"/>
                <a:gd name="connsiteX7" fmla="*/ 1875442 w 2651771"/>
                <a:gd name="connsiteY7" fmla="*/ 3204020 h 3204020"/>
                <a:gd name="connsiteX8" fmla="*/ 1254050 w 2651771"/>
                <a:gd name="connsiteY8" fmla="*/ 2468062 h 3204020"/>
                <a:gd name="connsiteX9" fmla="*/ 647494 w 2651771"/>
                <a:gd name="connsiteY9" fmla="*/ 2073665 h 3204020"/>
                <a:gd name="connsiteX10" fmla="*/ 0 w 2651771"/>
                <a:gd name="connsiteY10" fmla="*/ 1381959 h 3204020"/>
                <a:gd name="connsiteX11" fmla="*/ 827659 w 2651771"/>
                <a:gd name="connsiteY11" fmla="*/ 1634217 h 3204020"/>
                <a:gd name="connsiteX12" fmla="*/ 745738 w 2651771"/>
                <a:gd name="connsiteY12" fmla="*/ 141231 h 3204020"/>
                <a:gd name="connsiteX13" fmla="*/ 787104 w 2651771"/>
                <a:gd name="connsiteY13" fmla="*/ 41365 h 3204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51771" h="3204020">
                  <a:moveTo>
                    <a:pt x="787104" y="41365"/>
                  </a:moveTo>
                  <a:cubicBezTo>
                    <a:pt x="812661" y="15808"/>
                    <a:pt x="847969" y="0"/>
                    <a:pt x="886969" y="0"/>
                  </a:cubicBezTo>
                  <a:cubicBezTo>
                    <a:pt x="964969" y="0"/>
                    <a:pt x="1028200" y="63231"/>
                    <a:pt x="1028200" y="141231"/>
                  </a:cubicBezTo>
                  <a:lnTo>
                    <a:pt x="1096626" y="863751"/>
                  </a:lnTo>
                  <a:cubicBezTo>
                    <a:pt x="1324950" y="817026"/>
                    <a:pt x="1594219" y="679679"/>
                    <a:pt x="1695952" y="851069"/>
                  </a:cubicBezTo>
                  <a:cubicBezTo>
                    <a:pt x="1896857" y="1284096"/>
                    <a:pt x="2012961" y="1443677"/>
                    <a:pt x="1965411" y="1898342"/>
                  </a:cubicBezTo>
                  <a:cubicBezTo>
                    <a:pt x="2062863" y="2027881"/>
                    <a:pt x="2521735" y="2407218"/>
                    <a:pt x="2651771" y="2516454"/>
                  </a:cubicBezTo>
                  <a:lnTo>
                    <a:pt x="1875442" y="3204020"/>
                  </a:lnTo>
                  <a:lnTo>
                    <a:pt x="1254050" y="2468062"/>
                  </a:lnTo>
                  <a:cubicBezTo>
                    <a:pt x="1117281" y="2338792"/>
                    <a:pt x="856388" y="2269133"/>
                    <a:pt x="647494" y="2073665"/>
                  </a:cubicBezTo>
                  <a:cubicBezTo>
                    <a:pt x="560013" y="2007911"/>
                    <a:pt x="439289" y="1645529"/>
                    <a:pt x="0" y="1381959"/>
                  </a:cubicBezTo>
                  <a:cubicBezTo>
                    <a:pt x="137000" y="1119373"/>
                    <a:pt x="679491" y="1549956"/>
                    <a:pt x="827659" y="1634217"/>
                  </a:cubicBezTo>
                  <a:lnTo>
                    <a:pt x="745738" y="141231"/>
                  </a:lnTo>
                  <a:cubicBezTo>
                    <a:pt x="745738" y="102231"/>
                    <a:pt x="761546" y="66923"/>
                    <a:pt x="787104" y="41365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grpSp>
          <p:nvGrpSpPr>
            <p:cNvPr id="36" name="Group 330">
              <a:extLst>
                <a:ext uri="{FF2B5EF4-FFF2-40B4-BE49-F238E27FC236}">
                  <a16:creationId xmlns:a16="http://schemas.microsoft.com/office/drawing/2014/main" id="{588BA00C-8CD9-4934-B814-FD8807B985D3}"/>
                </a:ext>
              </a:extLst>
            </p:cNvPr>
            <p:cNvGrpSpPr/>
            <p:nvPr/>
          </p:nvGrpSpPr>
          <p:grpSpPr>
            <a:xfrm rot="20671139">
              <a:off x="7851048" y="454598"/>
              <a:ext cx="920312" cy="1717693"/>
              <a:chOff x="3501573" y="3178068"/>
              <a:chExt cx="1340594" cy="2737840"/>
            </a:xfrm>
          </p:grpSpPr>
          <p:sp>
            <p:nvSpPr>
              <p:cNvPr id="40" name="Freeform: Shape 334">
                <a:extLst>
                  <a:ext uri="{FF2B5EF4-FFF2-40B4-BE49-F238E27FC236}">
                    <a16:creationId xmlns:a16="http://schemas.microsoft.com/office/drawing/2014/main" id="{8C62F117-FAAD-4611-948D-FDCE568AEC30}"/>
                  </a:ext>
                </a:extLst>
              </p:cNvPr>
              <p:cNvSpPr/>
              <p:nvPr/>
            </p:nvSpPr>
            <p:spPr>
              <a:xfrm>
                <a:off x="3504728" y="3612346"/>
                <a:ext cx="62939" cy="220286"/>
              </a:xfrm>
              <a:custGeom>
                <a:avLst/>
                <a:gdLst>
                  <a:gd name="connsiteX0" fmla="*/ 12859 w 19050"/>
                  <a:gd name="connsiteY0" fmla="*/ 68104 h 66675"/>
                  <a:gd name="connsiteX1" fmla="*/ 12859 w 19050"/>
                  <a:gd name="connsiteY1" fmla="*/ 68104 h 66675"/>
                  <a:gd name="connsiteX2" fmla="*/ 7144 w 19050"/>
                  <a:gd name="connsiteY2" fmla="*/ 62389 h 66675"/>
                  <a:gd name="connsiteX3" fmla="*/ 7144 w 19050"/>
                  <a:gd name="connsiteY3" fmla="*/ 12859 h 66675"/>
                  <a:gd name="connsiteX4" fmla="*/ 12859 w 19050"/>
                  <a:gd name="connsiteY4" fmla="*/ 7144 h 66675"/>
                  <a:gd name="connsiteX5" fmla="*/ 12859 w 19050"/>
                  <a:gd name="connsiteY5" fmla="*/ 7144 h 66675"/>
                  <a:gd name="connsiteX6" fmla="*/ 18574 w 19050"/>
                  <a:gd name="connsiteY6" fmla="*/ 12859 h 66675"/>
                  <a:gd name="connsiteX7" fmla="*/ 18574 w 19050"/>
                  <a:gd name="connsiteY7" fmla="*/ 62389 h 66675"/>
                  <a:gd name="connsiteX8" fmla="*/ 12859 w 19050"/>
                  <a:gd name="connsiteY8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50" h="66675">
                    <a:moveTo>
                      <a:pt x="12859" y="68104"/>
                    </a:moveTo>
                    <a:lnTo>
                      <a:pt x="12859" y="68104"/>
                    </a:lnTo>
                    <a:cubicBezTo>
                      <a:pt x="10001" y="68104"/>
                      <a:pt x="7144" y="65246"/>
                      <a:pt x="7144" y="62389"/>
                    </a:cubicBezTo>
                    <a:lnTo>
                      <a:pt x="7144" y="12859"/>
                    </a:lnTo>
                    <a:cubicBezTo>
                      <a:pt x="7144" y="10001"/>
                      <a:pt x="10001" y="7144"/>
                      <a:pt x="12859" y="7144"/>
                    </a:cubicBezTo>
                    <a:lnTo>
                      <a:pt x="12859" y="7144"/>
                    </a:lnTo>
                    <a:cubicBezTo>
                      <a:pt x="15716" y="7144"/>
                      <a:pt x="18574" y="10001"/>
                      <a:pt x="18574" y="12859"/>
                    </a:cubicBezTo>
                    <a:lnTo>
                      <a:pt x="18574" y="62389"/>
                    </a:lnTo>
                    <a:cubicBezTo>
                      <a:pt x="18574" y="65246"/>
                      <a:pt x="15716" y="68104"/>
                      <a:pt x="12859" y="68104"/>
                    </a:cubicBezTo>
                    <a:close/>
                  </a:path>
                </a:pathLst>
              </a:custGeom>
              <a:solidFill>
                <a:srgbClr val="80808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335">
                <a:extLst>
                  <a:ext uri="{FF2B5EF4-FFF2-40B4-BE49-F238E27FC236}">
                    <a16:creationId xmlns:a16="http://schemas.microsoft.com/office/drawing/2014/main" id="{DBB2F89E-DCFA-4948-A01E-42FC031DC0F4}"/>
                  </a:ext>
                </a:extLst>
              </p:cNvPr>
              <p:cNvSpPr/>
              <p:nvPr/>
            </p:nvSpPr>
            <p:spPr>
              <a:xfrm>
                <a:off x="3501573" y="3832632"/>
                <a:ext cx="62939" cy="220286"/>
              </a:xfrm>
              <a:custGeom>
                <a:avLst/>
                <a:gdLst>
                  <a:gd name="connsiteX0" fmla="*/ 12859 w 19050"/>
                  <a:gd name="connsiteY0" fmla="*/ 68104 h 66675"/>
                  <a:gd name="connsiteX1" fmla="*/ 12859 w 19050"/>
                  <a:gd name="connsiteY1" fmla="*/ 68104 h 66675"/>
                  <a:gd name="connsiteX2" fmla="*/ 7144 w 19050"/>
                  <a:gd name="connsiteY2" fmla="*/ 62389 h 66675"/>
                  <a:gd name="connsiteX3" fmla="*/ 7144 w 19050"/>
                  <a:gd name="connsiteY3" fmla="*/ 12859 h 66675"/>
                  <a:gd name="connsiteX4" fmla="*/ 12859 w 19050"/>
                  <a:gd name="connsiteY4" fmla="*/ 7144 h 66675"/>
                  <a:gd name="connsiteX5" fmla="*/ 12859 w 19050"/>
                  <a:gd name="connsiteY5" fmla="*/ 7144 h 66675"/>
                  <a:gd name="connsiteX6" fmla="*/ 18574 w 19050"/>
                  <a:gd name="connsiteY6" fmla="*/ 12859 h 66675"/>
                  <a:gd name="connsiteX7" fmla="*/ 18574 w 19050"/>
                  <a:gd name="connsiteY7" fmla="*/ 62389 h 66675"/>
                  <a:gd name="connsiteX8" fmla="*/ 12859 w 19050"/>
                  <a:gd name="connsiteY8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50" h="66675">
                    <a:moveTo>
                      <a:pt x="12859" y="68104"/>
                    </a:moveTo>
                    <a:lnTo>
                      <a:pt x="12859" y="68104"/>
                    </a:lnTo>
                    <a:cubicBezTo>
                      <a:pt x="10001" y="68104"/>
                      <a:pt x="7144" y="65246"/>
                      <a:pt x="7144" y="62389"/>
                    </a:cubicBezTo>
                    <a:lnTo>
                      <a:pt x="7144" y="12859"/>
                    </a:lnTo>
                    <a:cubicBezTo>
                      <a:pt x="7144" y="10001"/>
                      <a:pt x="10001" y="7144"/>
                      <a:pt x="12859" y="7144"/>
                    </a:cubicBezTo>
                    <a:lnTo>
                      <a:pt x="12859" y="7144"/>
                    </a:lnTo>
                    <a:cubicBezTo>
                      <a:pt x="15716" y="7144"/>
                      <a:pt x="18574" y="10001"/>
                      <a:pt x="18574" y="12859"/>
                    </a:cubicBezTo>
                    <a:lnTo>
                      <a:pt x="18574" y="62389"/>
                    </a:lnTo>
                    <a:cubicBezTo>
                      <a:pt x="18574" y="65246"/>
                      <a:pt x="15716" y="68104"/>
                      <a:pt x="12859" y="68104"/>
                    </a:cubicBezTo>
                    <a:close/>
                  </a:path>
                </a:pathLst>
              </a:custGeom>
              <a:solidFill>
                <a:srgbClr val="80808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336">
                <a:extLst>
                  <a:ext uri="{FF2B5EF4-FFF2-40B4-BE49-F238E27FC236}">
                    <a16:creationId xmlns:a16="http://schemas.microsoft.com/office/drawing/2014/main" id="{0C83365C-3C5E-4A25-8AB9-87E3ABE4C4FB}"/>
                  </a:ext>
                </a:extLst>
              </p:cNvPr>
              <p:cNvSpPr/>
              <p:nvPr/>
            </p:nvSpPr>
            <p:spPr>
              <a:xfrm>
                <a:off x="4776089" y="3829487"/>
                <a:ext cx="62939" cy="220286"/>
              </a:xfrm>
              <a:custGeom>
                <a:avLst/>
                <a:gdLst>
                  <a:gd name="connsiteX0" fmla="*/ 12859 w 19050"/>
                  <a:gd name="connsiteY0" fmla="*/ 68104 h 66675"/>
                  <a:gd name="connsiteX1" fmla="*/ 12859 w 19050"/>
                  <a:gd name="connsiteY1" fmla="*/ 68104 h 66675"/>
                  <a:gd name="connsiteX2" fmla="*/ 7144 w 19050"/>
                  <a:gd name="connsiteY2" fmla="*/ 62389 h 66675"/>
                  <a:gd name="connsiteX3" fmla="*/ 7144 w 19050"/>
                  <a:gd name="connsiteY3" fmla="*/ 12859 h 66675"/>
                  <a:gd name="connsiteX4" fmla="*/ 12859 w 19050"/>
                  <a:gd name="connsiteY4" fmla="*/ 7144 h 66675"/>
                  <a:gd name="connsiteX5" fmla="*/ 12859 w 19050"/>
                  <a:gd name="connsiteY5" fmla="*/ 7144 h 66675"/>
                  <a:gd name="connsiteX6" fmla="*/ 18574 w 19050"/>
                  <a:gd name="connsiteY6" fmla="*/ 12859 h 66675"/>
                  <a:gd name="connsiteX7" fmla="*/ 18574 w 19050"/>
                  <a:gd name="connsiteY7" fmla="*/ 62389 h 66675"/>
                  <a:gd name="connsiteX8" fmla="*/ 12859 w 19050"/>
                  <a:gd name="connsiteY8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50" h="66675">
                    <a:moveTo>
                      <a:pt x="12859" y="68104"/>
                    </a:moveTo>
                    <a:lnTo>
                      <a:pt x="12859" y="68104"/>
                    </a:lnTo>
                    <a:cubicBezTo>
                      <a:pt x="10001" y="68104"/>
                      <a:pt x="7144" y="65246"/>
                      <a:pt x="7144" y="62389"/>
                    </a:cubicBezTo>
                    <a:lnTo>
                      <a:pt x="7144" y="12859"/>
                    </a:lnTo>
                    <a:cubicBezTo>
                      <a:pt x="7144" y="10001"/>
                      <a:pt x="10001" y="7144"/>
                      <a:pt x="12859" y="7144"/>
                    </a:cubicBezTo>
                    <a:lnTo>
                      <a:pt x="12859" y="7144"/>
                    </a:lnTo>
                    <a:cubicBezTo>
                      <a:pt x="15716" y="7144"/>
                      <a:pt x="18574" y="10001"/>
                      <a:pt x="18574" y="12859"/>
                    </a:cubicBezTo>
                    <a:lnTo>
                      <a:pt x="18574" y="62389"/>
                    </a:lnTo>
                    <a:cubicBezTo>
                      <a:pt x="19526" y="65246"/>
                      <a:pt x="16669" y="68104"/>
                      <a:pt x="12859" y="68104"/>
                    </a:cubicBezTo>
                    <a:close/>
                  </a:path>
                </a:pathLst>
              </a:custGeom>
              <a:solidFill>
                <a:srgbClr val="80808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337">
                <a:extLst>
                  <a:ext uri="{FF2B5EF4-FFF2-40B4-BE49-F238E27FC236}">
                    <a16:creationId xmlns:a16="http://schemas.microsoft.com/office/drawing/2014/main" id="{11FEB88E-C34C-451C-BFCD-CA6222728DDD}"/>
                  </a:ext>
                </a:extLst>
              </p:cNvPr>
              <p:cNvSpPr/>
              <p:nvPr/>
            </p:nvSpPr>
            <p:spPr>
              <a:xfrm>
                <a:off x="3520451" y="3178068"/>
                <a:ext cx="1321716" cy="2737840"/>
              </a:xfrm>
              <a:custGeom>
                <a:avLst/>
                <a:gdLst>
                  <a:gd name="connsiteX0" fmla="*/ 350044 w 400050"/>
                  <a:gd name="connsiteY0" fmla="*/ 7144 h 828675"/>
                  <a:gd name="connsiteX1" fmla="*/ 53816 w 400050"/>
                  <a:gd name="connsiteY1" fmla="*/ 7144 h 828675"/>
                  <a:gd name="connsiteX2" fmla="*/ 7144 w 400050"/>
                  <a:gd name="connsiteY2" fmla="*/ 53816 h 828675"/>
                  <a:gd name="connsiteX3" fmla="*/ 7144 w 400050"/>
                  <a:gd name="connsiteY3" fmla="*/ 781526 h 828675"/>
                  <a:gd name="connsiteX4" fmla="*/ 53816 w 400050"/>
                  <a:gd name="connsiteY4" fmla="*/ 828199 h 828675"/>
                  <a:gd name="connsiteX5" fmla="*/ 350044 w 400050"/>
                  <a:gd name="connsiteY5" fmla="*/ 828199 h 828675"/>
                  <a:gd name="connsiteX6" fmla="*/ 396716 w 400050"/>
                  <a:gd name="connsiteY6" fmla="*/ 781526 h 828675"/>
                  <a:gd name="connsiteX7" fmla="*/ 396716 w 400050"/>
                  <a:gd name="connsiteY7" fmla="*/ 53816 h 828675"/>
                  <a:gd name="connsiteX8" fmla="*/ 350044 w 400050"/>
                  <a:gd name="connsiteY8" fmla="*/ 7144 h 828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0050" h="828675">
                    <a:moveTo>
                      <a:pt x="350044" y="7144"/>
                    </a:moveTo>
                    <a:lnTo>
                      <a:pt x="53816" y="7144"/>
                    </a:lnTo>
                    <a:cubicBezTo>
                      <a:pt x="28099" y="7144"/>
                      <a:pt x="7144" y="28099"/>
                      <a:pt x="7144" y="53816"/>
                    </a:cubicBezTo>
                    <a:lnTo>
                      <a:pt x="7144" y="781526"/>
                    </a:lnTo>
                    <a:cubicBezTo>
                      <a:pt x="7144" y="807244"/>
                      <a:pt x="28099" y="828199"/>
                      <a:pt x="53816" y="828199"/>
                    </a:cubicBezTo>
                    <a:lnTo>
                      <a:pt x="350044" y="828199"/>
                    </a:lnTo>
                    <a:cubicBezTo>
                      <a:pt x="375761" y="828199"/>
                      <a:pt x="396716" y="807244"/>
                      <a:pt x="396716" y="781526"/>
                    </a:cubicBezTo>
                    <a:lnTo>
                      <a:pt x="396716" y="53816"/>
                    </a:lnTo>
                    <a:cubicBezTo>
                      <a:pt x="396716" y="28099"/>
                      <a:pt x="375761" y="7144"/>
                      <a:pt x="350044" y="7144"/>
                    </a:cubicBezTo>
                    <a:close/>
                  </a:path>
                </a:pathLst>
              </a:custGeom>
              <a:solidFill>
                <a:srgbClr val="80808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338">
                <a:extLst>
                  <a:ext uri="{FF2B5EF4-FFF2-40B4-BE49-F238E27FC236}">
                    <a16:creationId xmlns:a16="http://schemas.microsoft.com/office/drawing/2014/main" id="{20BF48ED-F691-48EE-BD6E-CD6737633F74}"/>
                  </a:ext>
                </a:extLst>
              </p:cNvPr>
              <p:cNvSpPr/>
              <p:nvPr/>
            </p:nvSpPr>
            <p:spPr>
              <a:xfrm>
                <a:off x="3529897" y="3190652"/>
                <a:ext cx="1290246" cy="2706371"/>
              </a:xfrm>
              <a:custGeom>
                <a:avLst/>
                <a:gdLst>
                  <a:gd name="connsiteX0" fmla="*/ 345281 w 390525"/>
                  <a:gd name="connsiteY0" fmla="*/ 7144 h 819150"/>
                  <a:gd name="connsiteX1" fmla="*/ 52864 w 390525"/>
                  <a:gd name="connsiteY1" fmla="*/ 7144 h 819150"/>
                  <a:gd name="connsiteX2" fmla="*/ 7144 w 390525"/>
                  <a:gd name="connsiteY2" fmla="*/ 52864 h 819150"/>
                  <a:gd name="connsiteX3" fmla="*/ 7144 w 390525"/>
                  <a:gd name="connsiteY3" fmla="*/ 772954 h 819150"/>
                  <a:gd name="connsiteX4" fmla="*/ 52864 w 390525"/>
                  <a:gd name="connsiteY4" fmla="*/ 818674 h 819150"/>
                  <a:gd name="connsiteX5" fmla="*/ 345281 w 390525"/>
                  <a:gd name="connsiteY5" fmla="*/ 818674 h 819150"/>
                  <a:gd name="connsiteX6" fmla="*/ 391001 w 390525"/>
                  <a:gd name="connsiteY6" fmla="*/ 772954 h 819150"/>
                  <a:gd name="connsiteX7" fmla="*/ 391001 w 390525"/>
                  <a:gd name="connsiteY7" fmla="*/ 52864 h 819150"/>
                  <a:gd name="connsiteX8" fmla="*/ 345281 w 390525"/>
                  <a:gd name="connsiteY8" fmla="*/ 7144 h 819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90525" h="819150">
                    <a:moveTo>
                      <a:pt x="345281" y="7144"/>
                    </a:moveTo>
                    <a:lnTo>
                      <a:pt x="52864" y="7144"/>
                    </a:lnTo>
                    <a:cubicBezTo>
                      <a:pt x="27146" y="7144"/>
                      <a:pt x="7144" y="27146"/>
                      <a:pt x="7144" y="52864"/>
                    </a:cubicBezTo>
                    <a:lnTo>
                      <a:pt x="7144" y="772954"/>
                    </a:lnTo>
                    <a:cubicBezTo>
                      <a:pt x="7144" y="798671"/>
                      <a:pt x="27146" y="818674"/>
                      <a:pt x="52864" y="818674"/>
                    </a:cubicBezTo>
                    <a:lnTo>
                      <a:pt x="345281" y="818674"/>
                    </a:lnTo>
                    <a:cubicBezTo>
                      <a:pt x="370999" y="818674"/>
                      <a:pt x="391001" y="798671"/>
                      <a:pt x="391001" y="772954"/>
                    </a:cubicBezTo>
                    <a:lnTo>
                      <a:pt x="391001" y="52864"/>
                    </a:lnTo>
                    <a:cubicBezTo>
                      <a:pt x="391001" y="28099"/>
                      <a:pt x="370046" y="7144"/>
                      <a:pt x="345281" y="7144"/>
                    </a:cubicBezTo>
                    <a:close/>
                  </a:path>
                </a:pathLst>
              </a:custGeom>
              <a:solidFill>
                <a:srgbClr val="1A1A1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339">
                <a:extLst>
                  <a:ext uri="{FF2B5EF4-FFF2-40B4-BE49-F238E27FC236}">
                    <a16:creationId xmlns:a16="http://schemas.microsoft.com/office/drawing/2014/main" id="{33DCBD3E-0F32-4123-A7F3-931C8822228F}"/>
                  </a:ext>
                </a:extLst>
              </p:cNvPr>
              <p:cNvSpPr/>
              <p:nvPr/>
            </p:nvSpPr>
            <p:spPr>
              <a:xfrm>
                <a:off x="3627447" y="3596610"/>
                <a:ext cx="1101430" cy="1951104"/>
              </a:xfrm>
              <a:custGeom>
                <a:avLst/>
                <a:gdLst>
                  <a:gd name="connsiteX0" fmla="*/ 7144 w 333375"/>
                  <a:gd name="connsiteY0" fmla="*/ 7144 h 590550"/>
                  <a:gd name="connsiteX1" fmla="*/ 331946 w 333375"/>
                  <a:gd name="connsiteY1" fmla="*/ 7144 h 590550"/>
                  <a:gd name="connsiteX2" fmla="*/ 331946 w 333375"/>
                  <a:gd name="connsiteY2" fmla="*/ 586264 h 590550"/>
                  <a:gd name="connsiteX3" fmla="*/ 7144 w 333375"/>
                  <a:gd name="connsiteY3" fmla="*/ 586264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3375" h="590550">
                    <a:moveTo>
                      <a:pt x="7144" y="7144"/>
                    </a:moveTo>
                    <a:lnTo>
                      <a:pt x="331946" y="7144"/>
                    </a:lnTo>
                    <a:lnTo>
                      <a:pt x="331946" y="586264"/>
                    </a:lnTo>
                    <a:lnTo>
                      <a:pt x="7144" y="58626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46" name="Group 340">
                <a:extLst>
                  <a:ext uri="{FF2B5EF4-FFF2-40B4-BE49-F238E27FC236}">
                    <a16:creationId xmlns:a16="http://schemas.microsoft.com/office/drawing/2014/main" id="{E4928F2C-C3C2-45A6-9B76-13649FFDBBAD}"/>
                  </a:ext>
                </a:extLst>
              </p:cNvPr>
              <p:cNvGrpSpPr/>
              <p:nvPr/>
            </p:nvGrpSpPr>
            <p:grpSpPr>
              <a:xfrm>
                <a:off x="4088508" y="5635852"/>
                <a:ext cx="173080" cy="173080"/>
                <a:chOff x="6768665" y="6038214"/>
                <a:chExt cx="147968" cy="147968"/>
              </a:xfrm>
            </p:grpSpPr>
            <p:sp>
              <p:nvSpPr>
                <p:cNvPr id="50" name="Oval 344">
                  <a:extLst>
                    <a:ext uri="{FF2B5EF4-FFF2-40B4-BE49-F238E27FC236}">
                      <a16:creationId xmlns:a16="http://schemas.microsoft.com/office/drawing/2014/main" id="{D5870375-FFBD-46A0-B595-6C13CC651810}"/>
                    </a:ext>
                  </a:extLst>
                </p:cNvPr>
                <p:cNvSpPr/>
                <p:nvPr/>
              </p:nvSpPr>
              <p:spPr>
                <a:xfrm>
                  <a:off x="6768665" y="6038214"/>
                  <a:ext cx="147968" cy="14796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Oval 345">
                  <a:extLst>
                    <a:ext uri="{FF2B5EF4-FFF2-40B4-BE49-F238E27FC236}">
                      <a16:creationId xmlns:a16="http://schemas.microsoft.com/office/drawing/2014/main" id="{06DFBA2C-A5D8-4C5F-A38F-71CA9A1B7D67}"/>
                    </a:ext>
                  </a:extLst>
                </p:cNvPr>
                <p:cNvSpPr/>
                <p:nvPr/>
              </p:nvSpPr>
              <p:spPr>
                <a:xfrm>
                  <a:off x="6802088" y="6071634"/>
                  <a:ext cx="81180" cy="8118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47" name="Freeform: Shape 341">
                <a:extLst>
                  <a:ext uri="{FF2B5EF4-FFF2-40B4-BE49-F238E27FC236}">
                    <a16:creationId xmlns:a16="http://schemas.microsoft.com/office/drawing/2014/main" id="{5010E683-DB1C-4B04-BC60-2CB6579D4ABC}"/>
                  </a:ext>
                </a:extLst>
              </p:cNvPr>
              <p:cNvSpPr/>
              <p:nvPr/>
            </p:nvSpPr>
            <p:spPr>
              <a:xfrm>
                <a:off x="3821102" y="3628406"/>
                <a:ext cx="906450" cy="1887518"/>
              </a:xfrm>
              <a:custGeom>
                <a:avLst/>
                <a:gdLst>
                  <a:gd name="connsiteX0" fmla="*/ 614149 w 1119116"/>
                  <a:gd name="connsiteY0" fmla="*/ 0 h 2330356"/>
                  <a:gd name="connsiteX1" fmla="*/ 1115704 w 1119116"/>
                  <a:gd name="connsiteY1" fmla="*/ 6824 h 2330356"/>
                  <a:gd name="connsiteX2" fmla="*/ 1119116 w 1119116"/>
                  <a:gd name="connsiteY2" fmla="*/ 2330356 h 2330356"/>
                  <a:gd name="connsiteX3" fmla="*/ 0 w 1119116"/>
                  <a:gd name="connsiteY3" fmla="*/ 2330356 h 2330356"/>
                  <a:gd name="connsiteX4" fmla="*/ 614149 w 1119116"/>
                  <a:gd name="connsiteY4" fmla="*/ 0 h 2330356"/>
                  <a:gd name="connsiteX0" fmla="*/ 614149 w 1119116"/>
                  <a:gd name="connsiteY0" fmla="*/ 0 h 2330356"/>
                  <a:gd name="connsiteX1" fmla="*/ 1115704 w 1119116"/>
                  <a:gd name="connsiteY1" fmla="*/ 3412 h 2330356"/>
                  <a:gd name="connsiteX2" fmla="*/ 1119116 w 1119116"/>
                  <a:gd name="connsiteY2" fmla="*/ 2330356 h 2330356"/>
                  <a:gd name="connsiteX3" fmla="*/ 0 w 1119116"/>
                  <a:gd name="connsiteY3" fmla="*/ 2330356 h 2330356"/>
                  <a:gd name="connsiteX4" fmla="*/ 614149 w 1119116"/>
                  <a:gd name="connsiteY4" fmla="*/ 0 h 2330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9116" h="2330356">
                    <a:moveTo>
                      <a:pt x="614149" y="0"/>
                    </a:moveTo>
                    <a:lnTo>
                      <a:pt x="1115704" y="3412"/>
                    </a:lnTo>
                    <a:cubicBezTo>
                      <a:pt x="1116841" y="777923"/>
                      <a:pt x="1117979" y="1555845"/>
                      <a:pt x="1119116" y="2330356"/>
                    </a:cubicBezTo>
                    <a:lnTo>
                      <a:pt x="0" y="2330356"/>
                    </a:lnTo>
                    <a:lnTo>
                      <a:pt x="614149" y="0"/>
                    </a:lnTo>
                    <a:close/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tangle: Rounded Corners 342">
                <a:extLst>
                  <a:ext uri="{FF2B5EF4-FFF2-40B4-BE49-F238E27FC236}">
                    <a16:creationId xmlns:a16="http://schemas.microsoft.com/office/drawing/2014/main" id="{30552D1B-B3A3-4471-8430-29BCA73ECDF4}"/>
                  </a:ext>
                </a:extLst>
              </p:cNvPr>
              <p:cNvSpPr/>
              <p:nvPr/>
            </p:nvSpPr>
            <p:spPr>
              <a:xfrm>
                <a:off x="4058661" y="3449093"/>
                <a:ext cx="254255" cy="58393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343">
                <a:extLst>
                  <a:ext uri="{FF2B5EF4-FFF2-40B4-BE49-F238E27FC236}">
                    <a16:creationId xmlns:a16="http://schemas.microsoft.com/office/drawing/2014/main" id="{187CEE32-C2EB-4B75-BE6E-4582D94E517B}"/>
                  </a:ext>
                </a:extLst>
              </p:cNvPr>
              <p:cNvSpPr/>
              <p:nvPr/>
            </p:nvSpPr>
            <p:spPr>
              <a:xfrm>
                <a:off x="3922825" y="3449093"/>
                <a:ext cx="58393" cy="5839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" name="Rounded Rectangle 51">
              <a:extLst>
                <a:ext uri="{FF2B5EF4-FFF2-40B4-BE49-F238E27FC236}">
                  <a16:creationId xmlns:a16="http://schemas.microsoft.com/office/drawing/2014/main" id="{7014FB38-F36B-4CFE-B1B3-BD55874D66E7}"/>
                </a:ext>
              </a:extLst>
            </p:cNvPr>
            <p:cNvSpPr/>
            <p:nvPr/>
          </p:nvSpPr>
          <p:spPr>
            <a:xfrm rot="3148397">
              <a:off x="8629839" y="1102251"/>
              <a:ext cx="227781" cy="304797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8" name="Rounded Rectangle 52">
              <a:extLst>
                <a:ext uri="{FF2B5EF4-FFF2-40B4-BE49-F238E27FC236}">
                  <a16:creationId xmlns:a16="http://schemas.microsoft.com/office/drawing/2014/main" id="{E2E27CC2-45CB-42DF-A149-275D3990391B}"/>
                </a:ext>
              </a:extLst>
            </p:cNvPr>
            <p:cNvSpPr/>
            <p:nvPr/>
          </p:nvSpPr>
          <p:spPr>
            <a:xfrm rot="3148397">
              <a:off x="8649780" y="1320892"/>
              <a:ext cx="227781" cy="304797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9" name="Rounded Rectangle 53">
              <a:extLst>
                <a:ext uri="{FF2B5EF4-FFF2-40B4-BE49-F238E27FC236}">
                  <a16:creationId xmlns:a16="http://schemas.microsoft.com/office/drawing/2014/main" id="{73A95F5C-FA1C-462E-B7EF-BA78727DBB31}"/>
                </a:ext>
              </a:extLst>
            </p:cNvPr>
            <p:cNvSpPr/>
            <p:nvPr/>
          </p:nvSpPr>
          <p:spPr>
            <a:xfrm rot="3148397">
              <a:off x="8687025" y="1543513"/>
              <a:ext cx="215985" cy="26050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52" name="Rounded Rectangle 5">
            <a:extLst>
              <a:ext uri="{FF2B5EF4-FFF2-40B4-BE49-F238E27FC236}">
                <a16:creationId xmlns:a16="http://schemas.microsoft.com/office/drawing/2014/main" id="{5DA2B058-BCCB-42B9-926C-E0EA99DA1DBC}"/>
              </a:ext>
            </a:extLst>
          </p:cNvPr>
          <p:cNvSpPr/>
          <p:nvPr/>
        </p:nvSpPr>
        <p:spPr>
          <a:xfrm rot="20648770" flipH="1">
            <a:off x="741084" y="2227500"/>
            <a:ext cx="1086808" cy="896549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671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A6A7E12E-C117-469B-A607-7FA5611B0231}"/>
              </a:ext>
            </a:extLst>
          </p:cNvPr>
          <p:cNvSpPr/>
          <p:nvPr/>
        </p:nvSpPr>
        <p:spPr>
          <a:xfrm flipV="1">
            <a:off x="-7952" y="-11689"/>
            <a:ext cx="3303773" cy="2783003"/>
          </a:xfrm>
          <a:prstGeom prst="triangle">
            <a:avLst>
              <a:gd name="adj" fmla="val 0"/>
            </a:avLst>
          </a:prstGeom>
          <a:solidFill>
            <a:srgbClr val="A3C0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500" dirty="0">
              <a:solidFill>
                <a:srgbClr val="44546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E49BE76-4E69-4AAE-9C4C-34AC452BBB32}"/>
              </a:ext>
            </a:extLst>
          </p:cNvPr>
          <p:cNvSpPr/>
          <p:nvPr/>
        </p:nvSpPr>
        <p:spPr>
          <a:xfrm>
            <a:off x="4717320" y="745"/>
            <a:ext cx="7474680" cy="6857255"/>
          </a:xfrm>
          <a:prstGeom prst="rect">
            <a:avLst/>
          </a:prstGeom>
          <a:solidFill>
            <a:srgbClr val="507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500" dirty="0">
              <a:solidFill>
                <a:srgbClr val="44546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66A0BEF-587B-4A93-80CD-8999022E5E6D}"/>
              </a:ext>
            </a:extLst>
          </p:cNvPr>
          <p:cNvGrpSpPr/>
          <p:nvPr/>
        </p:nvGrpSpPr>
        <p:grpSpPr>
          <a:xfrm>
            <a:off x="1757356" y="2409769"/>
            <a:ext cx="1143794" cy="2010733"/>
            <a:chOff x="4871870" y="1763729"/>
            <a:chExt cx="2448272" cy="4303935"/>
          </a:xfrm>
        </p:grpSpPr>
        <p:grpSp>
          <p:nvGrpSpPr>
            <p:cNvPr id="16" name="Group 3">
              <a:extLst>
                <a:ext uri="{FF2B5EF4-FFF2-40B4-BE49-F238E27FC236}">
                  <a16:creationId xmlns:a16="http://schemas.microsoft.com/office/drawing/2014/main" id="{D4BC684C-041F-4B88-9CF0-ECE0DDA3532B}"/>
                </a:ext>
              </a:extLst>
            </p:cNvPr>
            <p:cNvGrpSpPr/>
            <p:nvPr/>
          </p:nvGrpSpPr>
          <p:grpSpPr>
            <a:xfrm>
              <a:off x="4871870" y="1763729"/>
              <a:ext cx="2448272" cy="4303935"/>
              <a:chOff x="445712" y="1449040"/>
              <a:chExt cx="2113018" cy="3924176"/>
            </a:xfrm>
          </p:grpSpPr>
          <p:sp>
            <p:nvSpPr>
              <p:cNvPr id="18" name="Rounded Rectangle 4">
                <a:extLst>
                  <a:ext uri="{FF2B5EF4-FFF2-40B4-BE49-F238E27FC236}">
                    <a16:creationId xmlns:a16="http://schemas.microsoft.com/office/drawing/2014/main" id="{9B4A4720-3BBC-4B27-BC9F-959A89549DB8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9" name="Rectangle 5">
                <a:extLst>
                  <a:ext uri="{FF2B5EF4-FFF2-40B4-BE49-F238E27FC236}">
                    <a16:creationId xmlns:a16="http://schemas.microsoft.com/office/drawing/2014/main" id="{20F8CC13-EFAD-45FD-BA3E-7E5207421F92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grpSp>
            <p:nvGrpSpPr>
              <p:cNvPr id="20" name="Group 6">
                <a:extLst>
                  <a:ext uri="{FF2B5EF4-FFF2-40B4-BE49-F238E27FC236}">
                    <a16:creationId xmlns:a16="http://schemas.microsoft.com/office/drawing/2014/main" id="{842CD73E-6103-4AEA-A445-1D2B0CCB0F05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21" name="Oval 7">
                  <a:extLst>
                    <a:ext uri="{FF2B5EF4-FFF2-40B4-BE49-F238E27FC236}">
                      <a16:creationId xmlns:a16="http://schemas.microsoft.com/office/drawing/2014/main" id="{CD9D617B-7D93-48B9-ADD1-FB24762646B2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2" name="Rounded Rectangle 8">
                  <a:extLst>
                    <a:ext uri="{FF2B5EF4-FFF2-40B4-BE49-F238E27FC236}">
                      <a16:creationId xmlns:a16="http://schemas.microsoft.com/office/drawing/2014/main" id="{04CCA352-6596-4EE3-BCF8-248E86B334BF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</p:grpSp>
        <p:sp>
          <p:nvSpPr>
            <p:cNvPr id="17" name="Picture Placeholder 2">
              <a:extLst>
                <a:ext uri="{FF2B5EF4-FFF2-40B4-BE49-F238E27FC236}">
                  <a16:creationId xmlns:a16="http://schemas.microsoft.com/office/drawing/2014/main" id="{77EB584B-0620-49F6-9167-284CAC6C356A}"/>
                </a:ext>
              </a:extLst>
            </p:cNvPr>
            <p:cNvSpPr txBox="1">
              <a:spLocks/>
            </p:cNvSpPr>
            <p:nvPr/>
          </p:nvSpPr>
          <p:spPr>
            <a:xfrm>
              <a:off x="5051890" y="2223507"/>
              <a:ext cx="2088232" cy="338437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Arial" pitchFamily="34" charset="0"/>
                </a:defRPr>
              </a:lvl1pPr>
              <a:lvl2pPr marL="457223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46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69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91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14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337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56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783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6" name="Heart 45">
            <a:extLst>
              <a:ext uri="{FF2B5EF4-FFF2-40B4-BE49-F238E27FC236}">
                <a16:creationId xmlns:a16="http://schemas.microsoft.com/office/drawing/2014/main" id="{0D61234A-9078-497B-B44F-C85C29220E10}"/>
              </a:ext>
            </a:extLst>
          </p:cNvPr>
          <p:cNvSpPr/>
          <p:nvPr/>
        </p:nvSpPr>
        <p:spPr>
          <a:xfrm>
            <a:off x="1899454" y="2978692"/>
            <a:ext cx="874316" cy="874316"/>
          </a:xfrm>
          <a:prstGeom prst="hear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1CEE53-7F4A-4984-ADDF-72E44539565F}"/>
              </a:ext>
            </a:extLst>
          </p:cNvPr>
          <p:cNvSpPr/>
          <p:nvPr/>
        </p:nvSpPr>
        <p:spPr>
          <a:xfrm rot="16200000">
            <a:off x="1499930" y="5979380"/>
            <a:ext cx="1645920" cy="12235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6FF1C3E-318E-4D13-BF8C-EB8A9AABF41D}"/>
              </a:ext>
            </a:extLst>
          </p:cNvPr>
          <p:cNvSpPr/>
          <p:nvPr/>
        </p:nvSpPr>
        <p:spPr>
          <a:xfrm rot="16200000">
            <a:off x="2061821" y="3108294"/>
            <a:ext cx="522150" cy="52215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  <a:effectLst>
            <a:outerShdw blurRad="254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Freeform 36">
            <a:extLst>
              <a:ext uri="{FF2B5EF4-FFF2-40B4-BE49-F238E27FC236}">
                <a16:creationId xmlns:a16="http://schemas.microsoft.com/office/drawing/2014/main" id="{8B4D6C70-F433-47A4-A279-102747793736}"/>
              </a:ext>
            </a:extLst>
          </p:cNvPr>
          <p:cNvSpPr>
            <a:spLocks/>
          </p:cNvSpPr>
          <p:nvPr/>
        </p:nvSpPr>
        <p:spPr bwMode="auto">
          <a:xfrm>
            <a:off x="1063474" y="3837822"/>
            <a:ext cx="2527532" cy="1488821"/>
          </a:xfrm>
          <a:custGeom>
            <a:avLst/>
            <a:gdLst/>
            <a:ahLst/>
            <a:cxnLst/>
            <a:rect l="l" t="t" r="r" b="b"/>
            <a:pathLst>
              <a:path w="1255887" h="739769">
                <a:moveTo>
                  <a:pt x="0" y="0"/>
                </a:moveTo>
                <a:lnTo>
                  <a:pt x="101935" y="0"/>
                </a:lnTo>
                <a:lnTo>
                  <a:pt x="126181" y="48492"/>
                </a:lnTo>
                <a:lnTo>
                  <a:pt x="165558" y="135996"/>
                </a:lnTo>
                <a:lnTo>
                  <a:pt x="194726" y="204540"/>
                </a:lnTo>
                <a:lnTo>
                  <a:pt x="223893" y="276001"/>
                </a:lnTo>
                <a:lnTo>
                  <a:pt x="255978" y="341629"/>
                </a:lnTo>
                <a:lnTo>
                  <a:pt x="288062" y="408715"/>
                </a:lnTo>
                <a:lnTo>
                  <a:pt x="327439" y="467050"/>
                </a:lnTo>
                <a:lnTo>
                  <a:pt x="369732" y="522469"/>
                </a:lnTo>
                <a:lnTo>
                  <a:pt x="423693" y="567679"/>
                </a:lnTo>
                <a:lnTo>
                  <a:pt x="452861" y="588097"/>
                </a:lnTo>
                <a:lnTo>
                  <a:pt x="489320" y="612889"/>
                </a:lnTo>
                <a:lnTo>
                  <a:pt x="528697" y="631848"/>
                </a:lnTo>
                <a:lnTo>
                  <a:pt x="573907" y="646432"/>
                </a:lnTo>
                <a:lnTo>
                  <a:pt x="622034" y="655183"/>
                </a:lnTo>
                <a:lnTo>
                  <a:pt x="674536" y="649349"/>
                </a:lnTo>
                <a:lnTo>
                  <a:pt x="741622" y="628932"/>
                </a:lnTo>
                <a:lnTo>
                  <a:pt x="799957" y="599764"/>
                </a:lnTo>
                <a:lnTo>
                  <a:pt x="849543" y="561846"/>
                </a:lnTo>
                <a:lnTo>
                  <a:pt x="894753" y="519552"/>
                </a:lnTo>
                <a:lnTo>
                  <a:pt x="935588" y="469967"/>
                </a:lnTo>
                <a:lnTo>
                  <a:pt x="969131" y="416007"/>
                </a:lnTo>
                <a:lnTo>
                  <a:pt x="998298" y="357671"/>
                </a:lnTo>
                <a:lnTo>
                  <a:pt x="1027466" y="296419"/>
                </a:lnTo>
                <a:lnTo>
                  <a:pt x="1053717" y="236625"/>
                </a:lnTo>
                <a:lnTo>
                  <a:pt x="1081427" y="175372"/>
                </a:lnTo>
                <a:lnTo>
                  <a:pt x="1107678" y="111203"/>
                </a:lnTo>
                <a:lnTo>
                  <a:pt x="1159187" y="0"/>
                </a:lnTo>
                <a:lnTo>
                  <a:pt x="1255887" y="0"/>
                </a:lnTo>
                <a:lnTo>
                  <a:pt x="1250600" y="10574"/>
                </a:lnTo>
                <a:lnTo>
                  <a:pt x="1218515" y="74743"/>
                </a:lnTo>
                <a:lnTo>
                  <a:pt x="1186431" y="140371"/>
                </a:lnTo>
                <a:lnTo>
                  <a:pt x="1160180" y="207457"/>
                </a:lnTo>
                <a:lnTo>
                  <a:pt x="1131012" y="273084"/>
                </a:lnTo>
                <a:lnTo>
                  <a:pt x="1101844" y="337254"/>
                </a:lnTo>
                <a:lnTo>
                  <a:pt x="1072676" y="399964"/>
                </a:lnTo>
                <a:lnTo>
                  <a:pt x="1040592" y="458300"/>
                </a:lnTo>
                <a:lnTo>
                  <a:pt x="1004132" y="515177"/>
                </a:lnTo>
                <a:lnTo>
                  <a:pt x="964755" y="567679"/>
                </a:lnTo>
                <a:lnTo>
                  <a:pt x="919545" y="615806"/>
                </a:lnTo>
                <a:lnTo>
                  <a:pt x="868502" y="655183"/>
                </a:lnTo>
                <a:lnTo>
                  <a:pt x="810166" y="690184"/>
                </a:lnTo>
                <a:lnTo>
                  <a:pt x="744539" y="719352"/>
                </a:lnTo>
                <a:lnTo>
                  <a:pt x="670161" y="736852"/>
                </a:lnTo>
                <a:lnTo>
                  <a:pt x="605991" y="739769"/>
                </a:lnTo>
                <a:lnTo>
                  <a:pt x="544739" y="732477"/>
                </a:lnTo>
                <a:lnTo>
                  <a:pt x="489320" y="710601"/>
                </a:lnTo>
                <a:lnTo>
                  <a:pt x="436818" y="687267"/>
                </a:lnTo>
                <a:lnTo>
                  <a:pt x="391608" y="658099"/>
                </a:lnTo>
                <a:lnTo>
                  <a:pt x="353690" y="631848"/>
                </a:lnTo>
                <a:lnTo>
                  <a:pt x="308480" y="591013"/>
                </a:lnTo>
                <a:lnTo>
                  <a:pt x="269103" y="544345"/>
                </a:lnTo>
                <a:lnTo>
                  <a:pt x="237019" y="490385"/>
                </a:lnTo>
                <a:lnTo>
                  <a:pt x="207851" y="434966"/>
                </a:lnTo>
                <a:lnTo>
                  <a:pt x="181600" y="376630"/>
                </a:lnTo>
                <a:lnTo>
                  <a:pt x="155349" y="315378"/>
                </a:lnTo>
                <a:lnTo>
                  <a:pt x="115972" y="227874"/>
                </a:lnTo>
                <a:lnTo>
                  <a:pt x="70762" y="140371"/>
                </a:lnTo>
                <a:lnTo>
                  <a:pt x="25552" y="5286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5" name="Freeform 36">
            <a:extLst>
              <a:ext uri="{FF2B5EF4-FFF2-40B4-BE49-F238E27FC236}">
                <a16:creationId xmlns:a16="http://schemas.microsoft.com/office/drawing/2014/main" id="{2C5C9A3E-99C9-4205-B483-5AB38D9831DC}"/>
              </a:ext>
            </a:extLst>
          </p:cNvPr>
          <p:cNvSpPr>
            <a:spLocks/>
          </p:cNvSpPr>
          <p:nvPr/>
        </p:nvSpPr>
        <p:spPr bwMode="auto">
          <a:xfrm>
            <a:off x="842914" y="1864093"/>
            <a:ext cx="2959964" cy="1980369"/>
          </a:xfrm>
          <a:custGeom>
            <a:avLst/>
            <a:gdLst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5 w 1608138"/>
              <a:gd name="connsiteY45" fmla="*/ 4763 h 1075928"/>
              <a:gd name="connsiteX46" fmla="*/ 644525 w 1608138"/>
              <a:gd name="connsiteY46" fmla="*/ 7938 h 1075928"/>
              <a:gd name="connsiteX47" fmla="*/ 649288 w 1608138"/>
              <a:gd name="connsiteY47" fmla="*/ 11113 h 1075928"/>
              <a:gd name="connsiteX48" fmla="*/ 652463 w 1608138"/>
              <a:gd name="connsiteY48" fmla="*/ 14288 h 1075928"/>
              <a:gd name="connsiteX49" fmla="*/ 655638 w 1608138"/>
              <a:gd name="connsiteY49" fmla="*/ 14288 h 1075928"/>
              <a:gd name="connsiteX50" fmla="*/ 658813 w 1608138"/>
              <a:gd name="connsiteY50" fmla="*/ 19050 h 1075928"/>
              <a:gd name="connsiteX51" fmla="*/ 663575 w 1608138"/>
              <a:gd name="connsiteY51" fmla="*/ 25400 h 1075928"/>
              <a:gd name="connsiteX52" fmla="*/ 676275 w 1608138"/>
              <a:gd name="connsiteY52" fmla="*/ 53975 h 1075928"/>
              <a:gd name="connsiteX53" fmla="*/ 676275 w 1608138"/>
              <a:gd name="connsiteY53" fmla="*/ 85725 h 1075928"/>
              <a:gd name="connsiteX54" fmla="*/ 666750 w 1608138"/>
              <a:gd name="connsiteY54" fmla="*/ 114300 h 1075928"/>
              <a:gd name="connsiteX55" fmla="*/ 649288 w 1608138"/>
              <a:gd name="connsiteY55" fmla="*/ 138113 h 1075928"/>
              <a:gd name="connsiteX56" fmla="*/ 617538 w 1608138"/>
              <a:gd name="connsiteY56" fmla="*/ 149225 h 1075928"/>
              <a:gd name="connsiteX57" fmla="*/ 585788 w 1608138"/>
              <a:gd name="connsiteY57" fmla="*/ 149225 h 1075928"/>
              <a:gd name="connsiteX58" fmla="*/ 550863 w 1608138"/>
              <a:gd name="connsiteY58" fmla="*/ 141288 h 1075928"/>
              <a:gd name="connsiteX59" fmla="*/ 517525 w 1608138"/>
              <a:gd name="connsiteY59" fmla="*/ 131763 h 1075928"/>
              <a:gd name="connsiteX60" fmla="*/ 479425 w 1608138"/>
              <a:gd name="connsiteY60" fmla="*/ 128588 h 1075928"/>
              <a:gd name="connsiteX61" fmla="*/ 441325 w 1608138"/>
              <a:gd name="connsiteY61" fmla="*/ 131763 h 1075928"/>
              <a:gd name="connsiteX62" fmla="*/ 360363 w 1608138"/>
              <a:gd name="connsiteY62" fmla="*/ 158750 h 1075928"/>
              <a:gd name="connsiteX63" fmla="*/ 292100 w 1608138"/>
              <a:gd name="connsiteY63" fmla="*/ 198438 h 1075928"/>
              <a:gd name="connsiteX64" fmla="*/ 231775 w 1608138"/>
              <a:gd name="connsiteY64" fmla="*/ 250825 h 1075928"/>
              <a:gd name="connsiteX65" fmla="*/ 182563 w 1608138"/>
              <a:gd name="connsiteY65" fmla="*/ 307975 h 1075928"/>
              <a:gd name="connsiteX66" fmla="*/ 141288 w 1608138"/>
              <a:gd name="connsiteY66" fmla="*/ 377825 h 1075928"/>
              <a:gd name="connsiteX67" fmla="*/ 109538 w 1608138"/>
              <a:gd name="connsiteY67" fmla="*/ 455613 h 1075928"/>
              <a:gd name="connsiteX68" fmla="*/ 98425 w 1608138"/>
              <a:gd name="connsiteY68" fmla="*/ 512763 h 1075928"/>
              <a:gd name="connsiteX69" fmla="*/ 92075 w 1608138"/>
              <a:gd name="connsiteY69" fmla="*/ 576263 h 1075928"/>
              <a:gd name="connsiteX70" fmla="*/ 95250 w 1608138"/>
              <a:gd name="connsiteY70" fmla="*/ 642938 h 1075928"/>
              <a:gd name="connsiteX71" fmla="*/ 101600 w 1608138"/>
              <a:gd name="connsiteY71" fmla="*/ 709613 h 1075928"/>
              <a:gd name="connsiteX72" fmla="*/ 109538 w 1608138"/>
              <a:gd name="connsiteY72" fmla="*/ 773113 h 1075928"/>
              <a:gd name="connsiteX73" fmla="*/ 123825 w 1608138"/>
              <a:gd name="connsiteY73" fmla="*/ 825500 h 1075928"/>
              <a:gd name="connsiteX74" fmla="*/ 161925 w 1608138"/>
              <a:gd name="connsiteY74" fmla="*/ 928688 h 1075928"/>
              <a:gd name="connsiteX75" fmla="*/ 207963 w 1608138"/>
              <a:gd name="connsiteY75" fmla="*/ 1030288 h 1075928"/>
              <a:gd name="connsiteX76" fmla="*/ 230783 w 1608138"/>
              <a:gd name="connsiteY76" fmla="*/ 1075928 h 1075928"/>
              <a:gd name="connsiteX77" fmla="*/ 119823 w 1608138"/>
              <a:gd name="connsiteY77" fmla="*/ 1075928 h 1075928"/>
              <a:gd name="connsiteX78" fmla="*/ 101600 w 1608138"/>
              <a:gd name="connsiteY78" fmla="*/ 1038225 h 1075928"/>
              <a:gd name="connsiteX79" fmla="*/ 60325 w 1608138"/>
              <a:gd name="connsiteY79" fmla="*/ 938213 h 1075928"/>
              <a:gd name="connsiteX80" fmla="*/ 28575 w 1608138"/>
              <a:gd name="connsiteY80" fmla="*/ 830263 h 1075928"/>
              <a:gd name="connsiteX81" fmla="*/ 14288 w 1608138"/>
              <a:gd name="connsiteY81" fmla="*/ 769938 h 1075928"/>
              <a:gd name="connsiteX82" fmla="*/ 6350 w 1608138"/>
              <a:gd name="connsiteY82" fmla="*/ 700088 h 1075928"/>
              <a:gd name="connsiteX83" fmla="*/ 0 w 1608138"/>
              <a:gd name="connsiteY83" fmla="*/ 628650 h 1075928"/>
              <a:gd name="connsiteX84" fmla="*/ 0 w 1608138"/>
              <a:gd name="connsiteY84" fmla="*/ 554038 h 1075928"/>
              <a:gd name="connsiteX85" fmla="*/ 9525 w 1608138"/>
              <a:gd name="connsiteY85" fmla="*/ 487363 h 1075928"/>
              <a:gd name="connsiteX86" fmla="*/ 23813 w 1608138"/>
              <a:gd name="connsiteY86" fmla="*/ 423863 h 1075928"/>
              <a:gd name="connsiteX87" fmla="*/ 52388 w 1608138"/>
              <a:gd name="connsiteY87" fmla="*/ 342900 h 1075928"/>
              <a:gd name="connsiteX88" fmla="*/ 95250 w 1608138"/>
              <a:gd name="connsiteY88" fmla="*/ 271463 h 1075928"/>
              <a:gd name="connsiteX89" fmla="*/ 144463 w 1608138"/>
              <a:gd name="connsiteY89" fmla="*/ 204788 h 1075928"/>
              <a:gd name="connsiteX90" fmla="*/ 204788 w 1608138"/>
              <a:gd name="connsiteY90" fmla="*/ 146050 h 1075928"/>
              <a:gd name="connsiteX91" fmla="*/ 271463 w 1608138"/>
              <a:gd name="connsiteY91" fmla="*/ 96838 h 1075928"/>
              <a:gd name="connsiteX92" fmla="*/ 346075 w 1608138"/>
              <a:gd name="connsiteY92" fmla="*/ 63500 h 1075928"/>
              <a:gd name="connsiteX93" fmla="*/ 395288 w 1608138"/>
              <a:gd name="connsiteY93" fmla="*/ 49213 h 1075928"/>
              <a:gd name="connsiteX94" fmla="*/ 447675 w 1608138"/>
              <a:gd name="connsiteY94" fmla="*/ 36513 h 1075928"/>
              <a:gd name="connsiteX95" fmla="*/ 500063 w 1608138"/>
              <a:gd name="connsiteY95" fmla="*/ 28575 h 1075928"/>
              <a:gd name="connsiteX96" fmla="*/ 549275 w 1608138"/>
              <a:gd name="connsiteY96" fmla="*/ 17463 h 1075928"/>
              <a:gd name="connsiteX97" fmla="*/ 595313 w 1608138"/>
              <a:gd name="connsiteY97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5 w 1608138"/>
              <a:gd name="connsiteY45" fmla="*/ 4763 h 1075928"/>
              <a:gd name="connsiteX46" fmla="*/ 644525 w 1608138"/>
              <a:gd name="connsiteY46" fmla="*/ 7938 h 1075928"/>
              <a:gd name="connsiteX47" fmla="*/ 649288 w 1608138"/>
              <a:gd name="connsiteY47" fmla="*/ 11113 h 1075928"/>
              <a:gd name="connsiteX48" fmla="*/ 652463 w 1608138"/>
              <a:gd name="connsiteY48" fmla="*/ 14288 h 1075928"/>
              <a:gd name="connsiteX49" fmla="*/ 655638 w 1608138"/>
              <a:gd name="connsiteY49" fmla="*/ 14288 h 1075928"/>
              <a:gd name="connsiteX50" fmla="*/ 658813 w 1608138"/>
              <a:gd name="connsiteY50" fmla="*/ 19050 h 1075928"/>
              <a:gd name="connsiteX51" fmla="*/ 663575 w 1608138"/>
              <a:gd name="connsiteY51" fmla="*/ 25400 h 1075928"/>
              <a:gd name="connsiteX52" fmla="*/ 676275 w 1608138"/>
              <a:gd name="connsiteY52" fmla="*/ 53975 h 1075928"/>
              <a:gd name="connsiteX53" fmla="*/ 676275 w 1608138"/>
              <a:gd name="connsiteY53" fmla="*/ 85725 h 1075928"/>
              <a:gd name="connsiteX54" fmla="*/ 666750 w 1608138"/>
              <a:gd name="connsiteY54" fmla="*/ 114300 h 1075928"/>
              <a:gd name="connsiteX55" fmla="*/ 649288 w 1608138"/>
              <a:gd name="connsiteY55" fmla="*/ 138113 h 1075928"/>
              <a:gd name="connsiteX56" fmla="*/ 617538 w 1608138"/>
              <a:gd name="connsiteY56" fmla="*/ 149225 h 1075928"/>
              <a:gd name="connsiteX57" fmla="*/ 585788 w 1608138"/>
              <a:gd name="connsiteY57" fmla="*/ 149225 h 1075928"/>
              <a:gd name="connsiteX58" fmla="*/ 550863 w 1608138"/>
              <a:gd name="connsiteY58" fmla="*/ 141288 h 1075928"/>
              <a:gd name="connsiteX59" fmla="*/ 517525 w 1608138"/>
              <a:gd name="connsiteY59" fmla="*/ 131763 h 1075928"/>
              <a:gd name="connsiteX60" fmla="*/ 479425 w 1608138"/>
              <a:gd name="connsiteY60" fmla="*/ 128588 h 1075928"/>
              <a:gd name="connsiteX61" fmla="*/ 441325 w 1608138"/>
              <a:gd name="connsiteY61" fmla="*/ 131763 h 1075928"/>
              <a:gd name="connsiteX62" fmla="*/ 360363 w 1608138"/>
              <a:gd name="connsiteY62" fmla="*/ 158750 h 1075928"/>
              <a:gd name="connsiteX63" fmla="*/ 292100 w 1608138"/>
              <a:gd name="connsiteY63" fmla="*/ 198438 h 1075928"/>
              <a:gd name="connsiteX64" fmla="*/ 231775 w 1608138"/>
              <a:gd name="connsiteY64" fmla="*/ 250825 h 1075928"/>
              <a:gd name="connsiteX65" fmla="*/ 182563 w 1608138"/>
              <a:gd name="connsiteY65" fmla="*/ 307975 h 1075928"/>
              <a:gd name="connsiteX66" fmla="*/ 141288 w 1608138"/>
              <a:gd name="connsiteY66" fmla="*/ 377825 h 1075928"/>
              <a:gd name="connsiteX67" fmla="*/ 109538 w 1608138"/>
              <a:gd name="connsiteY67" fmla="*/ 455613 h 1075928"/>
              <a:gd name="connsiteX68" fmla="*/ 98425 w 1608138"/>
              <a:gd name="connsiteY68" fmla="*/ 512763 h 1075928"/>
              <a:gd name="connsiteX69" fmla="*/ 92075 w 1608138"/>
              <a:gd name="connsiteY69" fmla="*/ 576263 h 1075928"/>
              <a:gd name="connsiteX70" fmla="*/ 95250 w 1608138"/>
              <a:gd name="connsiteY70" fmla="*/ 642938 h 1075928"/>
              <a:gd name="connsiteX71" fmla="*/ 101600 w 1608138"/>
              <a:gd name="connsiteY71" fmla="*/ 709613 h 1075928"/>
              <a:gd name="connsiteX72" fmla="*/ 109538 w 1608138"/>
              <a:gd name="connsiteY72" fmla="*/ 773113 h 1075928"/>
              <a:gd name="connsiteX73" fmla="*/ 123825 w 1608138"/>
              <a:gd name="connsiteY73" fmla="*/ 825500 h 1075928"/>
              <a:gd name="connsiteX74" fmla="*/ 161925 w 1608138"/>
              <a:gd name="connsiteY74" fmla="*/ 928688 h 1075928"/>
              <a:gd name="connsiteX75" fmla="*/ 207963 w 1608138"/>
              <a:gd name="connsiteY75" fmla="*/ 1030288 h 1075928"/>
              <a:gd name="connsiteX76" fmla="*/ 230783 w 1608138"/>
              <a:gd name="connsiteY76" fmla="*/ 1075928 h 1075928"/>
              <a:gd name="connsiteX77" fmla="*/ 119823 w 1608138"/>
              <a:gd name="connsiteY77" fmla="*/ 1075928 h 1075928"/>
              <a:gd name="connsiteX78" fmla="*/ 101600 w 1608138"/>
              <a:gd name="connsiteY78" fmla="*/ 1038225 h 1075928"/>
              <a:gd name="connsiteX79" fmla="*/ 60325 w 1608138"/>
              <a:gd name="connsiteY79" fmla="*/ 938213 h 1075928"/>
              <a:gd name="connsiteX80" fmla="*/ 28575 w 1608138"/>
              <a:gd name="connsiteY80" fmla="*/ 830263 h 1075928"/>
              <a:gd name="connsiteX81" fmla="*/ 14288 w 1608138"/>
              <a:gd name="connsiteY81" fmla="*/ 769938 h 1075928"/>
              <a:gd name="connsiteX82" fmla="*/ 6350 w 1608138"/>
              <a:gd name="connsiteY82" fmla="*/ 700088 h 1075928"/>
              <a:gd name="connsiteX83" fmla="*/ 0 w 1608138"/>
              <a:gd name="connsiteY83" fmla="*/ 628650 h 1075928"/>
              <a:gd name="connsiteX84" fmla="*/ 0 w 1608138"/>
              <a:gd name="connsiteY84" fmla="*/ 554038 h 1075928"/>
              <a:gd name="connsiteX85" fmla="*/ 9525 w 1608138"/>
              <a:gd name="connsiteY85" fmla="*/ 487363 h 1075928"/>
              <a:gd name="connsiteX86" fmla="*/ 23813 w 1608138"/>
              <a:gd name="connsiteY86" fmla="*/ 423863 h 1075928"/>
              <a:gd name="connsiteX87" fmla="*/ 52388 w 1608138"/>
              <a:gd name="connsiteY87" fmla="*/ 342900 h 1075928"/>
              <a:gd name="connsiteX88" fmla="*/ 95250 w 1608138"/>
              <a:gd name="connsiteY88" fmla="*/ 271463 h 1075928"/>
              <a:gd name="connsiteX89" fmla="*/ 144463 w 1608138"/>
              <a:gd name="connsiteY89" fmla="*/ 204788 h 1075928"/>
              <a:gd name="connsiteX90" fmla="*/ 204788 w 1608138"/>
              <a:gd name="connsiteY90" fmla="*/ 146050 h 1075928"/>
              <a:gd name="connsiteX91" fmla="*/ 271463 w 1608138"/>
              <a:gd name="connsiteY91" fmla="*/ 96838 h 1075928"/>
              <a:gd name="connsiteX92" fmla="*/ 346075 w 1608138"/>
              <a:gd name="connsiteY92" fmla="*/ 63500 h 1075928"/>
              <a:gd name="connsiteX93" fmla="*/ 395288 w 1608138"/>
              <a:gd name="connsiteY93" fmla="*/ 49213 h 1075928"/>
              <a:gd name="connsiteX94" fmla="*/ 447675 w 1608138"/>
              <a:gd name="connsiteY94" fmla="*/ 36513 h 1075928"/>
              <a:gd name="connsiteX95" fmla="*/ 500063 w 1608138"/>
              <a:gd name="connsiteY95" fmla="*/ 28575 h 1075928"/>
              <a:gd name="connsiteX96" fmla="*/ 549275 w 1608138"/>
              <a:gd name="connsiteY96" fmla="*/ 17463 h 1075928"/>
              <a:gd name="connsiteX97" fmla="*/ 595313 w 1608138"/>
              <a:gd name="connsiteY97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5 w 1608138"/>
              <a:gd name="connsiteY45" fmla="*/ 4763 h 1075928"/>
              <a:gd name="connsiteX46" fmla="*/ 644525 w 1608138"/>
              <a:gd name="connsiteY46" fmla="*/ 7938 h 1075928"/>
              <a:gd name="connsiteX47" fmla="*/ 649288 w 1608138"/>
              <a:gd name="connsiteY47" fmla="*/ 11113 h 1075928"/>
              <a:gd name="connsiteX48" fmla="*/ 652463 w 1608138"/>
              <a:gd name="connsiteY48" fmla="*/ 14288 h 1075928"/>
              <a:gd name="connsiteX49" fmla="*/ 655638 w 1608138"/>
              <a:gd name="connsiteY49" fmla="*/ 14288 h 1075928"/>
              <a:gd name="connsiteX50" fmla="*/ 658813 w 1608138"/>
              <a:gd name="connsiteY50" fmla="*/ 19050 h 1075928"/>
              <a:gd name="connsiteX51" fmla="*/ 663575 w 1608138"/>
              <a:gd name="connsiteY51" fmla="*/ 25400 h 1075928"/>
              <a:gd name="connsiteX52" fmla="*/ 676275 w 1608138"/>
              <a:gd name="connsiteY52" fmla="*/ 53975 h 1075928"/>
              <a:gd name="connsiteX53" fmla="*/ 676275 w 1608138"/>
              <a:gd name="connsiteY53" fmla="*/ 85725 h 1075928"/>
              <a:gd name="connsiteX54" fmla="*/ 666750 w 1608138"/>
              <a:gd name="connsiteY54" fmla="*/ 114300 h 1075928"/>
              <a:gd name="connsiteX55" fmla="*/ 649288 w 1608138"/>
              <a:gd name="connsiteY55" fmla="*/ 138113 h 1075928"/>
              <a:gd name="connsiteX56" fmla="*/ 617538 w 1608138"/>
              <a:gd name="connsiteY56" fmla="*/ 149225 h 1075928"/>
              <a:gd name="connsiteX57" fmla="*/ 585788 w 1608138"/>
              <a:gd name="connsiteY57" fmla="*/ 149225 h 1075928"/>
              <a:gd name="connsiteX58" fmla="*/ 550863 w 1608138"/>
              <a:gd name="connsiteY58" fmla="*/ 141288 h 1075928"/>
              <a:gd name="connsiteX59" fmla="*/ 517525 w 1608138"/>
              <a:gd name="connsiteY59" fmla="*/ 131763 h 1075928"/>
              <a:gd name="connsiteX60" fmla="*/ 479425 w 1608138"/>
              <a:gd name="connsiteY60" fmla="*/ 128588 h 1075928"/>
              <a:gd name="connsiteX61" fmla="*/ 441325 w 1608138"/>
              <a:gd name="connsiteY61" fmla="*/ 131763 h 1075928"/>
              <a:gd name="connsiteX62" fmla="*/ 360363 w 1608138"/>
              <a:gd name="connsiteY62" fmla="*/ 158750 h 1075928"/>
              <a:gd name="connsiteX63" fmla="*/ 292100 w 1608138"/>
              <a:gd name="connsiteY63" fmla="*/ 198438 h 1075928"/>
              <a:gd name="connsiteX64" fmla="*/ 231775 w 1608138"/>
              <a:gd name="connsiteY64" fmla="*/ 250825 h 1075928"/>
              <a:gd name="connsiteX65" fmla="*/ 182563 w 1608138"/>
              <a:gd name="connsiteY65" fmla="*/ 307975 h 1075928"/>
              <a:gd name="connsiteX66" fmla="*/ 141288 w 1608138"/>
              <a:gd name="connsiteY66" fmla="*/ 377825 h 1075928"/>
              <a:gd name="connsiteX67" fmla="*/ 109538 w 1608138"/>
              <a:gd name="connsiteY67" fmla="*/ 455613 h 1075928"/>
              <a:gd name="connsiteX68" fmla="*/ 98425 w 1608138"/>
              <a:gd name="connsiteY68" fmla="*/ 512763 h 1075928"/>
              <a:gd name="connsiteX69" fmla="*/ 92075 w 1608138"/>
              <a:gd name="connsiteY69" fmla="*/ 576263 h 1075928"/>
              <a:gd name="connsiteX70" fmla="*/ 95250 w 1608138"/>
              <a:gd name="connsiteY70" fmla="*/ 642938 h 1075928"/>
              <a:gd name="connsiteX71" fmla="*/ 101600 w 1608138"/>
              <a:gd name="connsiteY71" fmla="*/ 709613 h 1075928"/>
              <a:gd name="connsiteX72" fmla="*/ 109538 w 1608138"/>
              <a:gd name="connsiteY72" fmla="*/ 773113 h 1075928"/>
              <a:gd name="connsiteX73" fmla="*/ 123825 w 1608138"/>
              <a:gd name="connsiteY73" fmla="*/ 825500 h 1075928"/>
              <a:gd name="connsiteX74" fmla="*/ 161925 w 1608138"/>
              <a:gd name="connsiteY74" fmla="*/ 928688 h 1075928"/>
              <a:gd name="connsiteX75" fmla="*/ 207963 w 1608138"/>
              <a:gd name="connsiteY75" fmla="*/ 1030288 h 1075928"/>
              <a:gd name="connsiteX76" fmla="*/ 230783 w 1608138"/>
              <a:gd name="connsiteY76" fmla="*/ 1075928 h 1075928"/>
              <a:gd name="connsiteX77" fmla="*/ 119823 w 1608138"/>
              <a:gd name="connsiteY77" fmla="*/ 1075928 h 1075928"/>
              <a:gd name="connsiteX78" fmla="*/ 101600 w 1608138"/>
              <a:gd name="connsiteY78" fmla="*/ 1038225 h 1075928"/>
              <a:gd name="connsiteX79" fmla="*/ 60325 w 1608138"/>
              <a:gd name="connsiteY79" fmla="*/ 938213 h 1075928"/>
              <a:gd name="connsiteX80" fmla="*/ 28575 w 1608138"/>
              <a:gd name="connsiteY80" fmla="*/ 830263 h 1075928"/>
              <a:gd name="connsiteX81" fmla="*/ 14288 w 1608138"/>
              <a:gd name="connsiteY81" fmla="*/ 769938 h 1075928"/>
              <a:gd name="connsiteX82" fmla="*/ 6350 w 1608138"/>
              <a:gd name="connsiteY82" fmla="*/ 700088 h 1075928"/>
              <a:gd name="connsiteX83" fmla="*/ 0 w 1608138"/>
              <a:gd name="connsiteY83" fmla="*/ 628650 h 1075928"/>
              <a:gd name="connsiteX84" fmla="*/ 0 w 1608138"/>
              <a:gd name="connsiteY84" fmla="*/ 554038 h 1075928"/>
              <a:gd name="connsiteX85" fmla="*/ 9525 w 1608138"/>
              <a:gd name="connsiteY85" fmla="*/ 487363 h 1075928"/>
              <a:gd name="connsiteX86" fmla="*/ 23813 w 1608138"/>
              <a:gd name="connsiteY86" fmla="*/ 423863 h 1075928"/>
              <a:gd name="connsiteX87" fmla="*/ 52388 w 1608138"/>
              <a:gd name="connsiteY87" fmla="*/ 342900 h 1075928"/>
              <a:gd name="connsiteX88" fmla="*/ 95250 w 1608138"/>
              <a:gd name="connsiteY88" fmla="*/ 271463 h 1075928"/>
              <a:gd name="connsiteX89" fmla="*/ 144463 w 1608138"/>
              <a:gd name="connsiteY89" fmla="*/ 204788 h 1075928"/>
              <a:gd name="connsiteX90" fmla="*/ 204788 w 1608138"/>
              <a:gd name="connsiteY90" fmla="*/ 146050 h 1075928"/>
              <a:gd name="connsiteX91" fmla="*/ 271463 w 1608138"/>
              <a:gd name="connsiteY91" fmla="*/ 96838 h 1075928"/>
              <a:gd name="connsiteX92" fmla="*/ 346075 w 1608138"/>
              <a:gd name="connsiteY92" fmla="*/ 63500 h 1075928"/>
              <a:gd name="connsiteX93" fmla="*/ 395288 w 1608138"/>
              <a:gd name="connsiteY93" fmla="*/ 49213 h 1075928"/>
              <a:gd name="connsiteX94" fmla="*/ 447675 w 1608138"/>
              <a:gd name="connsiteY94" fmla="*/ 36513 h 1075928"/>
              <a:gd name="connsiteX95" fmla="*/ 500063 w 1608138"/>
              <a:gd name="connsiteY95" fmla="*/ 28575 h 1075928"/>
              <a:gd name="connsiteX96" fmla="*/ 549275 w 1608138"/>
              <a:gd name="connsiteY96" fmla="*/ 17463 h 1075928"/>
              <a:gd name="connsiteX97" fmla="*/ 595313 w 1608138"/>
              <a:gd name="connsiteY97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5 w 1608138"/>
              <a:gd name="connsiteY45" fmla="*/ 4763 h 1075928"/>
              <a:gd name="connsiteX46" fmla="*/ 644525 w 1608138"/>
              <a:gd name="connsiteY46" fmla="*/ 7938 h 1075928"/>
              <a:gd name="connsiteX47" fmla="*/ 649288 w 1608138"/>
              <a:gd name="connsiteY47" fmla="*/ 11113 h 1075928"/>
              <a:gd name="connsiteX48" fmla="*/ 652463 w 1608138"/>
              <a:gd name="connsiteY48" fmla="*/ 14288 h 1075928"/>
              <a:gd name="connsiteX49" fmla="*/ 658813 w 1608138"/>
              <a:gd name="connsiteY49" fmla="*/ 19050 h 1075928"/>
              <a:gd name="connsiteX50" fmla="*/ 663575 w 1608138"/>
              <a:gd name="connsiteY50" fmla="*/ 25400 h 1075928"/>
              <a:gd name="connsiteX51" fmla="*/ 676275 w 1608138"/>
              <a:gd name="connsiteY51" fmla="*/ 53975 h 1075928"/>
              <a:gd name="connsiteX52" fmla="*/ 676275 w 1608138"/>
              <a:gd name="connsiteY52" fmla="*/ 85725 h 1075928"/>
              <a:gd name="connsiteX53" fmla="*/ 666750 w 1608138"/>
              <a:gd name="connsiteY53" fmla="*/ 114300 h 1075928"/>
              <a:gd name="connsiteX54" fmla="*/ 649288 w 1608138"/>
              <a:gd name="connsiteY54" fmla="*/ 138113 h 1075928"/>
              <a:gd name="connsiteX55" fmla="*/ 617538 w 1608138"/>
              <a:gd name="connsiteY55" fmla="*/ 149225 h 1075928"/>
              <a:gd name="connsiteX56" fmla="*/ 585788 w 1608138"/>
              <a:gd name="connsiteY56" fmla="*/ 149225 h 1075928"/>
              <a:gd name="connsiteX57" fmla="*/ 550863 w 1608138"/>
              <a:gd name="connsiteY57" fmla="*/ 141288 h 1075928"/>
              <a:gd name="connsiteX58" fmla="*/ 517525 w 1608138"/>
              <a:gd name="connsiteY58" fmla="*/ 131763 h 1075928"/>
              <a:gd name="connsiteX59" fmla="*/ 479425 w 1608138"/>
              <a:gd name="connsiteY59" fmla="*/ 128588 h 1075928"/>
              <a:gd name="connsiteX60" fmla="*/ 441325 w 1608138"/>
              <a:gd name="connsiteY60" fmla="*/ 131763 h 1075928"/>
              <a:gd name="connsiteX61" fmla="*/ 360363 w 1608138"/>
              <a:gd name="connsiteY61" fmla="*/ 158750 h 1075928"/>
              <a:gd name="connsiteX62" fmla="*/ 292100 w 1608138"/>
              <a:gd name="connsiteY62" fmla="*/ 198438 h 1075928"/>
              <a:gd name="connsiteX63" fmla="*/ 231775 w 1608138"/>
              <a:gd name="connsiteY63" fmla="*/ 250825 h 1075928"/>
              <a:gd name="connsiteX64" fmla="*/ 182563 w 1608138"/>
              <a:gd name="connsiteY64" fmla="*/ 307975 h 1075928"/>
              <a:gd name="connsiteX65" fmla="*/ 141288 w 1608138"/>
              <a:gd name="connsiteY65" fmla="*/ 377825 h 1075928"/>
              <a:gd name="connsiteX66" fmla="*/ 109538 w 1608138"/>
              <a:gd name="connsiteY66" fmla="*/ 455613 h 1075928"/>
              <a:gd name="connsiteX67" fmla="*/ 98425 w 1608138"/>
              <a:gd name="connsiteY67" fmla="*/ 512763 h 1075928"/>
              <a:gd name="connsiteX68" fmla="*/ 92075 w 1608138"/>
              <a:gd name="connsiteY68" fmla="*/ 576263 h 1075928"/>
              <a:gd name="connsiteX69" fmla="*/ 95250 w 1608138"/>
              <a:gd name="connsiteY69" fmla="*/ 642938 h 1075928"/>
              <a:gd name="connsiteX70" fmla="*/ 101600 w 1608138"/>
              <a:gd name="connsiteY70" fmla="*/ 709613 h 1075928"/>
              <a:gd name="connsiteX71" fmla="*/ 109538 w 1608138"/>
              <a:gd name="connsiteY71" fmla="*/ 773113 h 1075928"/>
              <a:gd name="connsiteX72" fmla="*/ 123825 w 1608138"/>
              <a:gd name="connsiteY72" fmla="*/ 825500 h 1075928"/>
              <a:gd name="connsiteX73" fmla="*/ 161925 w 1608138"/>
              <a:gd name="connsiteY73" fmla="*/ 928688 h 1075928"/>
              <a:gd name="connsiteX74" fmla="*/ 207963 w 1608138"/>
              <a:gd name="connsiteY74" fmla="*/ 1030288 h 1075928"/>
              <a:gd name="connsiteX75" fmla="*/ 230783 w 1608138"/>
              <a:gd name="connsiteY75" fmla="*/ 1075928 h 1075928"/>
              <a:gd name="connsiteX76" fmla="*/ 119823 w 1608138"/>
              <a:gd name="connsiteY76" fmla="*/ 1075928 h 1075928"/>
              <a:gd name="connsiteX77" fmla="*/ 101600 w 1608138"/>
              <a:gd name="connsiteY77" fmla="*/ 1038225 h 1075928"/>
              <a:gd name="connsiteX78" fmla="*/ 60325 w 1608138"/>
              <a:gd name="connsiteY78" fmla="*/ 938213 h 1075928"/>
              <a:gd name="connsiteX79" fmla="*/ 28575 w 1608138"/>
              <a:gd name="connsiteY79" fmla="*/ 830263 h 1075928"/>
              <a:gd name="connsiteX80" fmla="*/ 14288 w 1608138"/>
              <a:gd name="connsiteY80" fmla="*/ 769938 h 1075928"/>
              <a:gd name="connsiteX81" fmla="*/ 6350 w 1608138"/>
              <a:gd name="connsiteY81" fmla="*/ 700088 h 1075928"/>
              <a:gd name="connsiteX82" fmla="*/ 0 w 1608138"/>
              <a:gd name="connsiteY82" fmla="*/ 628650 h 1075928"/>
              <a:gd name="connsiteX83" fmla="*/ 0 w 1608138"/>
              <a:gd name="connsiteY83" fmla="*/ 554038 h 1075928"/>
              <a:gd name="connsiteX84" fmla="*/ 9525 w 1608138"/>
              <a:gd name="connsiteY84" fmla="*/ 487363 h 1075928"/>
              <a:gd name="connsiteX85" fmla="*/ 23813 w 1608138"/>
              <a:gd name="connsiteY85" fmla="*/ 423863 h 1075928"/>
              <a:gd name="connsiteX86" fmla="*/ 52388 w 1608138"/>
              <a:gd name="connsiteY86" fmla="*/ 342900 h 1075928"/>
              <a:gd name="connsiteX87" fmla="*/ 95250 w 1608138"/>
              <a:gd name="connsiteY87" fmla="*/ 271463 h 1075928"/>
              <a:gd name="connsiteX88" fmla="*/ 144463 w 1608138"/>
              <a:gd name="connsiteY88" fmla="*/ 204788 h 1075928"/>
              <a:gd name="connsiteX89" fmla="*/ 204788 w 1608138"/>
              <a:gd name="connsiteY89" fmla="*/ 146050 h 1075928"/>
              <a:gd name="connsiteX90" fmla="*/ 271463 w 1608138"/>
              <a:gd name="connsiteY90" fmla="*/ 96838 h 1075928"/>
              <a:gd name="connsiteX91" fmla="*/ 346075 w 1608138"/>
              <a:gd name="connsiteY91" fmla="*/ 63500 h 1075928"/>
              <a:gd name="connsiteX92" fmla="*/ 395288 w 1608138"/>
              <a:gd name="connsiteY92" fmla="*/ 49213 h 1075928"/>
              <a:gd name="connsiteX93" fmla="*/ 447675 w 1608138"/>
              <a:gd name="connsiteY93" fmla="*/ 36513 h 1075928"/>
              <a:gd name="connsiteX94" fmla="*/ 500063 w 1608138"/>
              <a:gd name="connsiteY94" fmla="*/ 28575 h 1075928"/>
              <a:gd name="connsiteX95" fmla="*/ 549275 w 1608138"/>
              <a:gd name="connsiteY95" fmla="*/ 17463 h 1075928"/>
              <a:gd name="connsiteX96" fmla="*/ 595313 w 1608138"/>
              <a:gd name="connsiteY96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5 w 1608138"/>
              <a:gd name="connsiteY45" fmla="*/ 4763 h 1075928"/>
              <a:gd name="connsiteX46" fmla="*/ 644525 w 1608138"/>
              <a:gd name="connsiteY46" fmla="*/ 7938 h 1075928"/>
              <a:gd name="connsiteX47" fmla="*/ 649288 w 1608138"/>
              <a:gd name="connsiteY47" fmla="*/ 11113 h 1075928"/>
              <a:gd name="connsiteX48" fmla="*/ 658813 w 1608138"/>
              <a:gd name="connsiteY48" fmla="*/ 19050 h 1075928"/>
              <a:gd name="connsiteX49" fmla="*/ 663575 w 1608138"/>
              <a:gd name="connsiteY49" fmla="*/ 25400 h 1075928"/>
              <a:gd name="connsiteX50" fmla="*/ 676275 w 1608138"/>
              <a:gd name="connsiteY50" fmla="*/ 53975 h 1075928"/>
              <a:gd name="connsiteX51" fmla="*/ 676275 w 1608138"/>
              <a:gd name="connsiteY51" fmla="*/ 85725 h 1075928"/>
              <a:gd name="connsiteX52" fmla="*/ 666750 w 1608138"/>
              <a:gd name="connsiteY52" fmla="*/ 114300 h 1075928"/>
              <a:gd name="connsiteX53" fmla="*/ 649288 w 1608138"/>
              <a:gd name="connsiteY53" fmla="*/ 138113 h 1075928"/>
              <a:gd name="connsiteX54" fmla="*/ 617538 w 1608138"/>
              <a:gd name="connsiteY54" fmla="*/ 149225 h 1075928"/>
              <a:gd name="connsiteX55" fmla="*/ 585788 w 1608138"/>
              <a:gd name="connsiteY55" fmla="*/ 149225 h 1075928"/>
              <a:gd name="connsiteX56" fmla="*/ 550863 w 1608138"/>
              <a:gd name="connsiteY56" fmla="*/ 141288 h 1075928"/>
              <a:gd name="connsiteX57" fmla="*/ 517525 w 1608138"/>
              <a:gd name="connsiteY57" fmla="*/ 131763 h 1075928"/>
              <a:gd name="connsiteX58" fmla="*/ 479425 w 1608138"/>
              <a:gd name="connsiteY58" fmla="*/ 128588 h 1075928"/>
              <a:gd name="connsiteX59" fmla="*/ 441325 w 1608138"/>
              <a:gd name="connsiteY59" fmla="*/ 131763 h 1075928"/>
              <a:gd name="connsiteX60" fmla="*/ 360363 w 1608138"/>
              <a:gd name="connsiteY60" fmla="*/ 158750 h 1075928"/>
              <a:gd name="connsiteX61" fmla="*/ 292100 w 1608138"/>
              <a:gd name="connsiteY61" fmla="*/ 198438 h 1075928"/>
              <a:gd name="connsiteX62" fmla="*/ 231775 w 1608138"/>
              <a:gd name="connsiteY62" fmla="*/ 250825 h 1075928"/>
              <a:gd name="connsiteX63" fmla="*/ 182563 w 1608138"/>
              <a:gd name="connsiteY63" fmla="*/ 307975 h 1075928"/>
              <a:gd name="connsiteX64" fmla="*/ 141288 w 1608138"/>
              <a:gd name="connsiteY64" fmla="*/ 377825 h 1075928"/>
              <a:gd name="connsiteX65" fmla="*/ 109538 w 1608138"/>
              <a:gd name="connsiteY65" fmla="*/ 455613 h 1075928"/>
              <a:gd name="connsiteX66" fmla="*/ 98425 w 1608138"/>
              <a:gd name="connsiteY66" fmla="*/ 512763 h 1075928"/>
              <a:gd name="connsiteX67" fmla="*/ 92075 w 1608138"/>
              <a:gd name="connsiteY67" fmla="*/ 576263 h 1075928"/>
              <a:gd name="connsiteX68" fmla="*/ 95250 w 1608138"/>
              <a:gd name="connsiteY68" fmla="*/ 642938 h 1075928"/>
              <a:gd name="connsiteX69" fmla="*/ 101600 w 1608138"/>
              <a:gd name="connsiteY69" fmla="*/ 709613 h 1075928"/>
              <a:gd name="connsiteX70" fmla="*/ 109538 w 1608138"/>
              <a:gd name="connsiteY70" fmla="*/ 773113 h 1075928"/>
              <a:gd name="connsiteX71" fmla="*/ 123825 w 1608138"/>
              <a:gd name="connsiteY71" fmla="*/ 825500 h 1075928"/>
              <a:gd name="connsiteX72" fmla="*/ 161925 w 1608138"/>
              <a:gd name="connsiteY72" fmla="*/ 928688 h 1075928"/>
              <a:gd name="connsiteX73" fmla="*/ 207963 w 1608138"/>
              <a:gd name="connsiteY73" fmla="*/ 1030288 h 1075928"/>
              <a:gd name="connsiteX74" fmla="*/ 230783 w 1608138"/>
              <a:gd name="connsiteY74" fmla="*/ 1075928 h 1075928"/>
              <a:gd name="connsiteX75" fmla="*/ 119823 w 1608138"/>
              <a:gd name="connsiteY75" fmla="*/ 1075928 h 1075928"/>
              <a:gd name="connsiteX76" fmla="*/ 101600 w 1608138"/>
              <a:gd name="connsiteY76" fmla="*/ 1038225 h 1075928"/>
              <a:gd name="connsiteX77" fmla="*/ 60325 w 1608138"/>
              <a:gd name="connsiteY77" fmla="*/ 938213 h 1075928"/>
              <a:gd name="connsiteX78" fmla="*/ 28575 w 1608138"/>
              <a:gd name="connsiteY78" fmla="*/ 830263 h 1075928"/>
              <a:gd name="connsiteX79" fmla="*/ 14288 w 1608138"/>
              <a:gd name="connsiteY79" fmla="*/ 769938 h 1075928"/>
              <a:gd name="connsiteX80" fmla="*/ 6350 w 1608138"/>
              <a:gd name="connsiteY80" fmla="*/ 700088 h 1075928"/>
              <a:gd name="connsiteX81" fmla="*/ 0 w 1608138"/>
              <a:gd name="connsiteY81" fmla="*/ 628650 h 1075928"/>
              <a:gd name="connsiteX82" fmla="*/ 0 w 1608138"/>
              <a:gd name="connsiteY82" fmla="*/ 554038 h 1075928"/>
              <a:gd name="connsiteX83" fmla="*/ 9525 w 1608138"/>
              <a:gd name="connsiteY83" fmla="*/ 487363 h 1075928"/>
              <a:gd name="connsiteX84" fmla="*/ 23813 w 1608138"/>
              <a:gd name="connsiteY84" fmla="*/ 423863 h 1075928"/>
              <a:gd name="connsiteX85" fmla="*/ 52388 w 1608138"/>
              <a:gd name="connsiteY85" fmla="*/ 342900 h 1075928"/>
              <a:gd name="connsiteX86" fmla="*/ 95250 w 1608138"/>
              <a:gd name="connsiteY86" fmla="*/ 271463 h 1075928"/>
              <a:gd name="connsiteX87" fmla="*/ 144463 w 1608138"/>
              <a:gd name="connsiteY87" fmla="*/ 204788 h 1075928"/>
              <a:gd name="connsiteX88" fmla="*/ 204788 w 1608138"/>
              <a:gd name="connsiteY88" fmla="*/ 146050 h 1075928"/>
              <a:gd name="connsiteX89" fmla="*/ 271463 w 1608138"/>
              <a:gd name="connsiteY89" fmla="*/ 96838 h 1075928"/>
              <a:gd name="connsiteX90" fmla="*/ 346075 w 1608138"/>
              <a:gd name="connsiteY90" fmla="*/ 63500 h 1075928"/>
              <a:gd name="connsiteX91" fmla="*/ 395288 w 1608138"/>
              <a:gd name="connsiteY91" fmla="*/ 49213 h 1075928"/>
              <a:gd name="connsiteX92" fmla="*/ 447675 w 1608138"/>
              <a:gd name="connsiteY92" fmla="*/ 36513 h 1075928"/>
              <a:gd name="connsiteX93" fmla="*/ 500063 w 1608138"/>
              <a:gd name="connsiteY93" fmla="*/ 28575 h 1075928"/>
              <a:gd name="connsiteX94" fmla="*/ 549275 w 1608138"/>
              <a:gd name="connsiteY94" fmla="*/ 17463 h 1075928"/>
              <a:gd name="connsiteX95" fmla="*/ 595313 w 1608138"/>
              <a:gd name="connsiteY95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5 w 1608138"/>
              <a:gd name="connsiteY45" fmla="*/ 4763 h 1075928"/>
              <a:gd name="connsiteX46" fmla="*/ 644525 w 1608138"/>
              <a:gd name="connsiteY46" fmla="*/ 7938 h 1075928"/>
              <a:gd name="connsiteX47" fmla="*/ 649288 w 1608138"/>
              <a:gd name="connsiteY47" fmla="*/ 11113 h 1075928"/>
              <a:gd name="connsiteX48" fmla="*/ 663575 w 1608138"/>
              <a:gd name="connsiteY48" fmla="*/ 25400 h 1075928"/>
              <a:gd name="connsiteX49" fmla="*/ 676275 w 1608138"/>
              <a:gd name="connsiteY49" fmla="*/ 53975 h 1075928"/>
              <a:gd name="connsiteX50" fmla="*/ 676275 w 1608138"/>
              <a:gd name="connsiteY50" fmla="*/ 85725 h 1075928"/>
              <a:gd name="connsiteX51" fmla="*/ 666750 w 1608138"/>
              <a:gd name="connsiteY51" fmla="*/ 114300 h 1075928"/>
              <a:gd name="connsiteX52" fmla="*/ 649288 w 1608138"/>
              <a:gd name="connsiteY52" fmla="*/ 138113 h 1075928"/>
              <a:gd name="connsiteX53" fmla="*/ 617538 w 1608138"/>
              <a:gd name="connsiteY53" fmla="*/ 149225 h 1075928"/>
              <a:gd name="connsiteX54" fmla="*/ 585788 w 1608138"/>
              <a:gd name="connsiteY54" fmla="*/ 149225 h 1075928"/>
              <a:gd name="connsiteX55" fmla="*/ 550863 w 1608138"/>
              <a:gd name="connsiteY55" fmla="*/ 141288 h 1075928"/>
              <a:gd name="connsiteX56" fmla="*/ 517525 w 1608138"/>
              <a:gd name="connsiteY56" fmla="*/ 131763 h 1075928"/>
              <a:gd name="connsiteX57" fmla="*/ 479425 w 1608138"/>
              <a:gd name="connsiteY57" fmla="*/ 128588 h 1075928"/>
              <a:gd name="connsiteX58" fmla="*/ 441325 w 1608138"/>
              <a:gd name="connsiteY58" fmla="*/ 131763 h 1075928"/>
              <a:gd name="connsiteX59" fmla="*/ 360363 w 1608138"/>
              <a:gd name="connsiteY59" fmla="*/ 158750 h 1075928"/>
              <a:gd name="connsiteX60" fmla="*/ 292100 w 1608138"/>
              <a:gd name="connsiteY60" fmla="*/ 198438 h 1075928"/>
              <a:gd name="connsiteX61" fmla="*/ 231775 w 1608138"/>
              <a:gd name="connsiteY61" fmla="*/ 250825 h 1075928"/>
              <a:gd name="connsiteX62" fmla="*/ 182563 w 1608138"/>
              <a:gd name="connsiteY62" fmla="*/ 307975 h 1075928"/>
              <a:gd name="connsiteX63" fmla="*/ 141288 w 1608138"/>
              <a:gd name="connsiteY63" fmla="*/ 377825 h 1075928"/>
              <a:gd name="connsiteX64" fmla="*/ 109538 w 1608138"/>
              <a:gd name="connsiteY64" fmla="*/ 455613 h 1075928"/>
              <a:gd name="connsiteX65" fmla="*/ 98425 w 1608138"/>
              <a:gd name="connsiteY65" fmla="*/ 512763 h 1075928"/>
              <a:gd name="connsiteX66" fmla="*/ 92075 w 1608138"/>
              <a:gd name="connsiteY66" fmla="*/ 576263 h 1075928"/>
              <a:gd name="connsiteX67" fmla="*/ 95250 w 1608138"/>
              <a:gd name="connsiteY67" fmla="*/ 642938 h 1075928"/>
              <a:gd name="connsiteX68" fmla="*/ 101600 w 1608138"/>
              <a:gd name="connsiteY68" fmla="*/ 709613 h 1075928"/>
              <a:gd name="connsiteX69" fmla="*/ 109538 w 1608138"/>
              <a:gd name="connsiteY69" fmla="*/ 773113 h 1075928"/>
              <a:gd name="connsiteX70" fmla="*/ 123825 w 1608138"/>
              <a:gd name="connsiteY70" fmla="*/ 825500 h 1075928"/>
              <a:gd name="connsiteX71" fmla="*/ 161925 w 1608138"/>
              <a:gd name="connsiteY71" fmla="*/ 928688 h 1075928"/>
              <a:gd name="connsiteX72" fmla="*/ 207963 w 1608138"/>
              <a:gd name="connsiteY72" fmla="*/ 1030288 h 1075928"/>
              <a:gd name="connsiteX73" fmla="*/ 230783 w 1608138"/>
              <a:gd name="connsiteY73" fmla="*/ 1075928 h 1075928"/>
              <a:gd name="connsiteX74" fmla="*/ 119823 w 1608138"/>
              <a:gd name="connsiteY74" fmla="*/ 1075928 h 1075928"/>
              <a:gd name="connsiteX75" fmla="*/ 101600 w 1608138"/>
              <a:gd name="connsiteY75" fmla="*/ 1038225 h 1075928"/>
              <a:gd name="connsiteX76" fmla="*/ 60325 w 1608138"/>
              <a:gd name="connsiteY76" fmla="*/ 938213 h 1075928"/>
              <a:gd name="connsiteX77" fmla="*/ 28575 w 1608138"/>
              <a:gd name="connsiteY77" fmla="*/ 830263 h 1075928"/>
              <a:gd name="connsiteX78" fmla="*/ 14288 w 1608138"/>
              <a:gd name="connsiteY78" fmla="*/ 769938 h 1075928"/>
              <a:gd name="connsiteX79" fmla="*/ 6350 w 1608138"/>
              <a:gd name="connsiteY79" fmla="*/ 700088 h 1075928"/>
              <a:gd name="connsiteX80" fmla="*/ 0 w 1608138"/>
              <a:gd name="connsiteY80" fmla="*/ 628650 h 1075928"/>
              <a:gd name="connsiteX81" fmla="*/ 0 w 1608138"/>
              <a:gd name="connsiteY81" fmla="*/ 554038 h 1075928"/>
              <a:gd name="connsiteX82" fmla="*/ 9525 w 1608138"/>
              <a:gd name="connsiteY82" fmla="*/ 487363 h 1075928"/>
              <a:gd name="connsiteX83" fmla="*/ 23813 w 1608138"/>
              <a:gd name="connsiteY83" fmla="*/ 423863 h 1075928"/>
              <a:gd name="connsiteX84" fmla="*/ 52388 w 1608138"/>
              <a:gd name="connsiteY84" fmla="*/ 342900 h 1075928"/>
              <a:gd name="connsiteX85" fmla="*/ 95250 w 1608138"/>
              <a:gd name="connsiteY85" fmla="*/ 271463 h 1075928"/>
              <a:gd name="connsiteX86" fmla="*/ 144463 w 1608138"/>
              <a:gd name="connsiteY86" fmla="*/ 204788 h 1075928"/>
              <a:gd name="connsiteX87" fmla="*/ 204788 w 1608138"/>
              <a:gd name="connsiteY87" fmla="*/ 146050 h 1075928"/>
              <a:gd name="connsiteX88" fmla="*/ 271463 w 1608138"/>
              <a:gd name="connsiteY88" fmla="*/ 96838 h 1075928"/>
              <a:gd name="connsiteX89" fmla="*/ 346075 w 1608138"/>
              <a:gd name="connsiteY89" fmla="*/ 63500 h 1075928"/>
              <a:gd name="connsiteX90" fmla="*/ 395288 w 1608138"/>
              <a:gd name="connsiteY90" fmla="*/ 49213 h 1075928"/>
              <a:gd name="connsiteX91" fmla="*/ 447675 w 1608138"/>
              <a:gd name="connsiteY91" fmla="*/ 36513 h 1075928"/>
              <a:gd name="connsiteX92" fmla="*/ 500063 w 1608138"/>
              <a:gd name="connsiteY92" fmla="*/ 28575 h 1075928"/>
              <a:gd name="connsiteX93" fmla="*/ 549275 w 1608138"/>
              <a:gd name="connsiteY93" fmla="*/ 17463 h 1075928"/>
              <a:gd name="connsiteX94" fmla="*/ 595313 w 1608138"/>
              <a:gd name="connsiteY94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5 w 1608138"/>
              <a:gd name="connsiteY45" fmla="*/ 4763 h 1075928"/>
              <a:gd name="connsiteX46" fmla="*/ 644525 w 1608138"/>
              <a:gd name="connsiteY46" fmla="*/ 7938 h 1075928"/>
              <a:gd name="connsiteX47" fmla="*/ 663575 w 1608138"/>
              <a:gd name="connsiteY47" fmla="*/ 25400 h 1075928"/>
              <a:gd name="connsiteX48" fmla="*/ 676275 w 1608138"/>
              <a:gd name="connsiteY48" fmla="*/ 53975 h 1075928"/>
              <a:gd name="connsiteX49" fmla="*/ 676275 w 1608138"/>
              <a:gd name="connsiteY49" fmla="*/ 85725 h 1075928"/>
              <a:gd name="connsiteX50" fmla="*/ 666750 w 1608138"/>
              <a:gd name="connsiteY50" fmla="*/ 114300 h 1075928"/>
              <a:gd name="connsiteX51" fmla="*/ 649288 w 1608138"/>
              <a:gd name="connsiteY51" fmla="*/ 138113 h 1075928"/>
              <a:gd name="connsiteX52" fmla="*/ 617538 w 1608138"/>
              <a:gd name="connsiteY52" fmla="*/ 149225 h 1075928"/>
              <a:gd name="connsiteX53" fmla="*/ 585788 w 1608138"/>
              <a:gd name="connsiteY53" fmla="*/ 149225 h 1075928"/>
              <a:gd name="connsiteX54" fmla="*/ 550863 w 1608138"/>
              <a:gd name="connsiteY54" fmla="*/ 141288 h 1075928"/>
              <a:gd name="connsiteX55" fmla="*/ 517525 w 1608138"/>
              <a:gd name="connsiteY55" fmla="*/ 131763 h 1075928"/>
              <a:gd name="connsiteX56" fmla="*/ 479425 w 1608138"/>
              <a:gd name="connsiteY56" fmla="*/ 128588 h 1075928"/>
              <a:gd name="connsiteX57" fmla="*/ 441325 w 1608138"/>
              <a:gd name="connsiteY57" fmla="*/ 131763 h 1075928"/>
              <a:gd name="connsiteX58" fmla="*/ 360363 w 1608138"/>
              <a:gd name="connsiteY58" fmla="*/ 158750 h 1075928"/>
              <a:gd name="connsiteX59" fmla="*/ 292100 w 1608138"/>
              <a:gd name="connsiteY59" fmla="*/ 198438 h 1075928"/>
              <a:gd name="connsiteX60" fmla="*/ 231775 w 1608138"/>
              <a:gd name="connsiteY60" fmla="*/ 250825 h 1075928"/>
              <a:gd name="connsiteX61" fmla="*/ 182563 w 1608138"/>
              <a:gd name="connsiteY61" fmla="*/ 307975 h 1075928"/>
              <a:gd name="connsiteX62" fmla="*/ 141288 w 1608138"/>
              <a:gd name="connsiteY62" fmla="*/ 377825 h 1075928"/>
              <a:gd name="connsiteX63" fmla="*/ 109538 w 1608138"/>
              <a:gd name="connsiteY63" fmla="*/ 455613 h 1075928"/>
              <a:gd name="connsiteX64" fmla="*/ 98425 w 1608138"/>
              <a:gd name="connsiteY64" fmla="*/ 512763 h 1075928"/>
              <a:gd name="connsiteX65" fmla="*/ 92075 w 1608138"/>
              <a:gd name="connsiteY65" fmla="*/ 576263 h 1075928"/>
              <a:gd name="connsiteX66" fmla="*/ 95250 w 1608138"/>
              <a:gd name="connsiteY66" fmla="*/ 642938 h 1075928"/>
              <a:gd name="connsiteX67" fmla="*/ 101600 w 1608138"/>
              <a:gd name="connsiteY67" fmla="*/ 709613 h 1075928"/>
              <a:gd name="connsiteX68" fmla="*/ 109538 w 1608138"/>
              <a:gd name="connsiteY68" fmla="*/ 773113 h 1075928"/>
              <a:gd name="connsiteX69" fmla="*/ 123825 w 1608138"/>
              <a:gd name="connsiteY69" fmla="*/ 825500 h 1075928"/>
              <a:gd name="connsiteX70" fmla="*/ 161925 w 1608138"/>
              <a:gd name="connsiteY70" fmla="*/ 928688 h 1075928"/>
              <a:gd name="connsiteX71" fmla="*/ 207963 w 1608138"/>
              <a:gd name="connsiteY71" fmla="*/ 1030288 h 1075928"/>
              <a:gd name="connsiteX72" fmla="*/ 230783 w 1608138"/>
              <a:gd name="connsiteY72" fmla="*/ 1075928 h 1075928"/>
              <a:gd name="connsiteX73" fmla="*/ 119823 w 1608138"/>
              <a:gd name="connsiteY73" fmla="*/ 1075928 h 1075928"/>
              <a:gd name="connsiteX74" fmla="*/ 101600 w 1608138"/>
              <a:gd name="connsiteY74" fmla="*/ 1038225 h 1075928"/>
              <a:gd name="connsiteX75" fmla="*/ 60325 w 1608138"/>
              <a:gd name="connsiteY75" fmla="*/ 938213 h 1075928"/>
              <a:gd name="connsiteX76" fmla="*/ 28575 w 1608138"/>
              <a:gd name="connsiteY76" fmla="*/ 830263 h 1075928"/>
              <a:gd name="connsiteX77" fmla="*/ 14288 w 1608138"/>
              <a:gd name="connsiteY77" fmla="*/ 769938 h 1075928"/>
              <a:gd name="connsiteX78" fmla="*/ 6350 w 1608138"/>
              <a:gd name="connsiteY78" fmla="*/ 700088 h 1075928"/>
              <a:gd name="connsiteX79" fmla="*/ 0 w 1608138"/>
              <a:gd name="connsiteY79" fmla="*/ 628650 h 1075928"/>
              <a:gd name="connsiteX80" fmla="*/ 0 w 1608138"/>
              <a:gd name="connsiteY80" fmla="*/ 554038 h 1075928"/>
              <a:gd name="connsiteX81" fmla="*/ 9525 w 1608138"/>
              <a:gd name="connsiteY81" fmla="*/ 487363 h 1075928"/>
              <a:gd name="connsiteX82" fmla="*/ 23813 w 1608138"/>
              <a:gd name="connsiteY82" fmla="*/ 423863 h 1075928"/>
              <a:gd name="connsiteX83" fmla="*/ 52388 w 1608138"/>
              <a:gd name="connsiteY83" fmla="*/ 342900 h 1075928"/>
              <a:gd name="connsiteX84" fmla="*/ 95250 w 1608138"/>
              <a:gd name="connsiteY84" fmla="*/ 271463 h 1075928"/>
              <a:gd name="connsiteX85" fmla="*/ 144463 w 1608138"/>
              <a:gd name="connsiteY85" fmla="*/ 204788 h 1075928"/>
              <a:gd name="connsiteX86" fmla="*/ 204788 w 1608138"/>
              <a:gd name="connsiteY86" fmla="*/ 146050 h 1075928"/>
              <a:gd name="connsiteX87" fmla="*/ 271463 w 1608138"/>
              <a:gd name="connsiteY87" fmla="*/ 96838 h 1075928"/>
              <a:gd name="connsiteX88" fmla="*/ 346075 w 1608138"/>
              <a:gd name="connsiteY88" fmla="*/ 63500 h 1075928"/>
              <a:gd name="connsiteX89" fmla="*/ 395288 w 1608138"/>
              <a:gd name="connsiteY89" fmla="*/ 49213 h 1075928"/>
              <a:gd name="connsiteX90" fmla="*/ 447675 w 1608138"/>
              <a:gd name="connsiteY90" fmla="*/ 36513 h 1075928"/>
              <a:gd name="connsiteX91" fmla="*/ 500063 w 1608138"/>
              <a:gd name="connsiteY91" fmla="*/ 28575 h 1075928"/>
              <a:gd name="connsiteX92" fmla="*/ 549275 w 1608138"/>
              <a:gd name="connsiteY92" fmla="*/ 17463 h 1075928"/>
              <a:gd name="connsiteX93" fmla="*/ 595313 w 1608138"/>
              <a:gd name="connsiteY93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7 w 1608138"/>
              <a:gd name="connsiteY45" fmla="*/ 4762 h 1075928"/>
              <a:gd name="connsiteX46" fmla="*/ 644525 w 1608138"/>
              <a:gd name="connsiteY46" fmla="*/ 7938 h 1075928"/>
              <a:gd name="connsiteX47" fmla="*/ 663575 w 1608138"/>
              <a:gd name="connsiteY47" fmla="*/ 25400 h 1075928"/>
              <a:gd name="connsiteX48" fmla="*/ 676275 w 1608138"/>
              <a:gd name="connsiteY48" fmla="*/ 53975 h 1075928"/>
              <a:gd name="connsiteX49" fmla="*/ 676275 w 1608138"/>
              <a:gd name="connsiteY49" fmla="*/ 85725 h 1075928"/>
              <a:gd name="connsiteX50" fmla="*/ 666750 w 1608138"/>
              <a:gd name="connsiteY50" fmla="*/ 114300 h 1075928"/>
              <a:gd name="connsiteX51" fmla="*/ 649288 w 1608138"/>
              <a:gd name="connsiteY51" fmla="*/ 138113 h 1075928"/>
              <a:gd name="connsiteX52" fmla="*/ 617538 w 1608138"/>
              <a:gd name="connsiteY52" fmla="*/ 149225 h 1075928"/>
              <a:gd name="connsiteX53" fmla="*/ 585788 w 1608138"/>
              <a:gd name="connsiteY53" fmla="*/ 149225 h 1075928"/>
              <a:gd name="connsiteX54" fmla="*/ 550863 w 1608138"/>
              <a:gd name="connsiteY54" fmla="*/ 141288 h 1075928"/>
              <a:gd name="connsiteX55" fmla="*/ 517525 w 1608138"/>
              <a:gd name="connsiteY55" fmla="*/ 131763 h 1075928"/>
              <a:gd name="connsiteX56" fmla="*/ 479425 w 1608138"/>
              <a:gd name="connsiteY56" fmla="*/ 128588 h 1075928"/>
              <a:gd name="connsiteX57" fmla="*/ 441325 w 1608138"/>
              <a:gd name="connsiteY57" fmla="*/ 131763 h 1075928"/>
              <a:gd name="connsiteX58" fmla="*/ 360363 w 1608138"/>
              <a:gd name="connsiteY58" fmla="*/ 158750 h 1075928"/>
              <a:gd name="connsiteX59" fmla="*/ 292100 w 1608138"/>
              <a:gd name="connsiteY59" fmla="*/ 198438 h 1075928"/>
              <a:gd name="connsiteX60" fmla="*/ 231775 w 1608138"/>
              <a:gd name="connsiteY60" fmla="*/ 250825 h 1075928"/>
              <a:gd name="connsiteX61" fmla="*/ 182563 w 1608138"/>
              <a:gd name="connsiteY61" fmla="*/ 307975 h 1075928"/>
              <a:gd name="connsiteX62" fmla="*/ 141288 w 1608138"/>
              <a:gd name="connsiteY62" fmla="*/ 377825 h 1075928"/>
              <a:gd name="connsiteX63" fmla="*/ 109538 w 1608138"/>
              <a:gd name="connsiteY63" fmla="*/ 455613 h 1075928"/>
              <a:gd name="connsiteX64" fmla="*/ 98425 w 1608138"/>
              <a:gd name="connsiteY64" fmla="*/ 512763 h 1075928"/>
              <a:gd name="connsiteX65" fmla="*/ 92075 w 1608138"/>
              <a:gd name="connsiteY65" fmla="*/ 576263 h 1075928"/>
              <a:gd name="connsiteX66" fmla="*/ 95250 w 1608138"/>
              <a:gd name="connsiteY66" fmla="*/ 642938 h 1075928"/>
              <a:gd name="connsiteX67" fmla="*/ 101600 w 1608138"/>
              <a:gd name="connsiteY67" fmla="*/ 709613 h 1075928"/>
              <a:gd name="connsiteX68" fmla="*/ 109538 w 1608138"/>
              <a:gd name="connsiteY68" fmla="*/ 773113 h 1075928"/>
              <a:gd name="connsiteX69" fmla="*/ 123825 w 1608138"/>
              <a:gd name="connsiteY69" fmla="*/ 825500 h 1075928"/>
              <a:gd name="connsiteX70" fmla="*/ 161925 w 1608138"/>
              <a:gd name="connsiteY70" fmla="*/ 928688 h 1075928"/>
              <a:gd name="connsiteX71" fmla="*/ 207963 w 1608138"/>
              <a:gd name="connsiteY71" fmla="*/ 1030288 h 1075928"/>
              <a:gd name="connsiteX72" fmla="*/ 230783 w 1608138"/>
              <a:gd name="connsiteY72" fmla="*/ 1075928 h 1075928"/>
              <a:gd name="connsiteX73" fmla="*/ 119823 w 1608138"/>
              <a:gd name="connsiteY73" fmla="*/ 1075928 h 1075928"/>
              <a:gd name="connsiteX74" fmla="*/ 101600 w 1608138"/>
              <a:gd name="connsiteY74" fmla="*/ 1038225 h 1075928"/>
              <a:gd name="connsiteX75" fmla="*/ 60325 w 1608138"/>
              <a:gd name="connsiteY75" fmla="*/ 938213 h 1075928"/>
              <a:gd name="connsiteX76" fmla="*/ 28575 w 1608138"/>
              <a:gd name="connsiteY76" fmla="*/ 830263 h 1075928"/>
              <a:gd name="connsiteX77" fmla="*/ 14288 w 1608138"/>
              <a:gd name="connsiteY77" fmla="*/ 769938 h 1075928"/>
              <a:gd name="connsiteX78" fmla="*/ 6350 w 1608138"/>
              <a:gd name="connsiteY78" fmla="*/ 700088 h 1075928"/>
              <a:gd name="connsiteX79" fmla="*/ 0 w 1608138"/>
              <a:gd name="connsiteY79" fmla="*/ 628650 h 1075928"/>
              <a:gd name="connsiteX80" fmla="*/ 0 w 1608138"/>
              <a:gd name="connsiteY80" fmla="*/ 554038 h 1075928"/>
              <a:gd name="connsiteX81" fmla="*/ 9525 w 1608138"/>
              <a:gd name="connsiteY81" fmla="*/ 487363 h 1075928"/>
              <a:gd name="connsiteX82" fmla="*/ 23813 w 1608138"/>
              <a:gd name="connsiteY82" fmla="*/ 423863 h 1075928"/>
              <a:gd name="connsiteX83" fmla="*/ 52388 w 1608138"/>
              <a:gd name="connsiteY83" fmla="*/ 342900 h 1075928"/>
              <a:gd name="connsiteX84" fmla="*/ 95250 w 1608138"/>
              <a:gd name="connsiteY84" fmla="*/ 271463 h 1075928"/>
              <a:gd name="connsiteX85" fmla="*/ 144463 w 1608138"/>
              <a:gd name="connsiteY85" fmla="*/ 204788 h 1075928"/>
              <a:gd name="connsiteX86" fmla="*/ 204788 w 1608138"/>
              <a:gd name="connsiteY86" fmla="*/ 146050 h 1075928"/>
              <a:gd name="connsiteX87" fmla="*/ 271463 w 1608138"/>
              <a:gd name="connsiteY87" fmla="*/ 96838 h 1075928"/>
              <a:gd name="connsiteX88" fmla="*/ 346075 w 1608138"/>
              <a:gd name="connsiteY88" fmla="*/ 63500 h 1075928"/>
              <a:gd name="connsiteX89" fmla="*/ 395288 w 1608138"/>
              <a:gd name="connsiteY89" fmla="*/ 49213 h 1075928"/>
              <a:gd name="connsiteX90" fmla="*/ 447675 w 1608138"/>
              <a:gd name="connsiteY90" fmla="*/ 36513 h 1075928"/>
              <a:gd name="connsiteX91" fmla="*/ 500063 w 1608138"/>
              <a:gd name="connsiteY91" fmla="*/ 28575 h 1075928"/>
              <a:gd name="connsiteX92" fmla="*/ 549275 w 1608138"/>
              <a:gd name="connsiteY92" fmla="*/ 17463 h 1075928"/>
              <a:gd name="connsiteX93" fmla="*/ 595313 w 1608138"/>
              <a:gd name="connsiteY93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7 w 1608138"/>
              <a:gd name="connsiteY45" fmla="*/ 4762 h 1075928"/>
              <a:gd name="connsiteX46" fmla="*/ 663575 w 1608138"/>
              <a:gd name="connsiteY46" fmla="*/ 25400 h 1075928"/>
              <a:gd name="connsiteX47" fmla="*/ 676275 w 1608138"/>
              <a:gd name="connsiteY47" fmla="*/ 53975 h 1075928"/>
              <a:gd name="connsiteX48" fmla="*/ 676275 w 1608138"/>
              <a:gd name="connsiteY48" fmla="*/ 85725 h 1075928"/>
              <a:gd name="connsiteX49" fmla="*/ 666750 w 1608138"/>
              <a:gd name="connsiteY49" fmla="*/ 114300 h 1075928"/>
              <a:gd name="connsiteX50" fmla="*/ 649288 w 1608138"/>
              <a:gd name="connsiteY50" fmla="*/ 138113 h 1075928"/>
              <a:gd name="connsiteX51" fmla="*/ 617538 w 1608138"/>
              <a:gd name="connsiteY51" fmla="*/ 149225 h 1075928"/>
              <a:gd name="connsiteX52" fmla="*/ 585788 w 1608138"/>
              <a:gd name="connsiteY52" fmla="*/ 149225 h 1075928"/>
              <a:gd name="connsiteX53" fmla="*/ 550863 w 1608138"/>
              <a:gd name="connsiteY53" fmla="*/ 141288 h 1075928"/>
              <a:gd name="connsiteX54" fmla="*/ 517525 w 1608138"/>
              <a:gd name="connsiteY54" fmla="*/ 131763 h 1075928"/>
              <a:gd name="connsiteX55" fmla="*/ 479425 w 1608138"/>
              <a:gd name="connsiteY55" fmla="*/ 128588 h 1075928"/>
              <a:gd name="connsiteX56" fmla="*/ 441325 w 1608138"/>
              <a:gd name="connsiteY56" fmla="*/ 131763 h 1075928"/>
              <a:gd name="connsiteX57" fmla="*/ 360363 w 1608138"/>
              <a:gd name="connsiteY57" fmla="*/ 158750 h 1075928"/>
              <a:gd name="connsiteX58" fmla="*/ 292100 w 1608138"/>
              <a:gd name="connsiteY58" fmla="*/ 198438 h 1075928"/>
              <a:gd name="connsiteX59" fmla="*/ 231775 w 1608138"/>
              <a:gd name="connsiteY59" fmla="*/ 250825 h 1075928"/>
              <a:gd name="connsiteX60" fmla="*/ 182563 w 1608138"/>
              <a:gd name="connsiteY60" fmla="*/ 307975 h 1075928"/>
              <a:gd name="connsiteX61" fmla="*/ 141288 w 1608138"/>
              <a:gd name="connsiteY61" fmla="*/ 377825 h 1075928"/>
              <a:gd name="connsiteX62" fmla="*/ 109538 w 1608138"/>
              <a:gd name="connsiteY62" fmla="*/ 455613 h 1075928"/>
              <a:gd name="connsiteX63" fmla="*/ 98425 w 1608138"/>
              <a:gd name="connsiteY63" fmla="*/ 512763 h 1075928"/>
              <a:gd name="connsiteX64" fmla="*/ 92075 w 1608138"/>
              <a:gd name="connsiteY64" fmla="*/ 576263 h 1075928"/>
              <a:gd name="connsiteX65" fmla="*/ 95250 w 1608138"/>
              <a:gd name="connsiteY65" fmla="*/ 642938 h 1075928"/>
              <a:gd name="connsiteX66" fmla="*/ 101600 w 1608138"/>
              <a:gd name="connsiteY66" fmla="*/ 709613 h 1075928"/>
              <a:gd name="connsiteX67" fmla="*/ 109538 w 1608138"/>
              <a:gd name="connsiteY67" fmla="*/ 773113 h 1075928"/>
              <a:gd name="connsiteX68" fmla="*/ 123825 w 1608138"/>
              <a:gd name="connsiteY68" fmla="*/ 825500 h 1075928"/>
              <a:gd name="connsiteX69" fmla="*/ 161925 w 1608138"/>
              <a:gd name="connsiteY69" fmla="*/ 928688 h 1075928"/>
              <a:gd name="connsiteX70" fmla="*/ 207963 w 1608138"/>
              <a:gd name="connsiteY70" fmla="*/ 1030288 h 1075928"/>
              <a:gd name="connsiteX71" fmla="*/ 230783 w 1608138"/>
              <a:gd name="connsiteY71" fmla="*/ 1075928 h 1075928"/>
              <a:gd name="connsiteX72" fmla="*/ 119823 w 1608138"/>
              <a:gd name="connsiteY72" fmla="*/ 1075928 h 1075928"/>
              <a:gd name="connsiteX73" fmla="*/ 101600 w 1608138"/>
              <a:gd name="connsiteY73" fmla="*/ 1038225 h 1075928"/>
              <a:gd name="connsiteX74" fmla="*/ 60325 w 1608138"/>
              <a:gd name="connsiteY74" fmla="*/ 938213 h 1075928"/>
              <a:gd name="connsiteX75" fmla="*/ 28575 w 1608138"/>
              <a:gd name="connsiteY75" fmla="*/ 830263 h 1075928"/>
              <a:gd name="connsiteX76" fmla="*/ 14288 w 1608138"/>
              <a:gd name="connsiteY76" fmla="*/ 769938 h 1075928"/>
              <a:gd name="connsiteX77" fmla="*/ 6350 w 1608138"/>
              <a:gd name="connsiteY77" fmla="*/ 700088 h 1075928"/>
              <a:gd name="connsiteX78" fmla="*/ 0 w 1608138"/>
              <a:gd name="connsiteY78" fmla="*/ 628650 h 1075928"/>
              <a:gd name="connsiteX79" fmla="*/ 0 w 1608138"/>
              <a:gd name="connsiteY79" fmla="*/ 554038 h 1075928"/>
              <a:gd name="connsiteX80" fmla="*/ 9525 w 1608138"/>
              <a:gd name="connsiteY80" fmla="*/ 487363 h 1075928"/>
              <a:gd name="connsiteX81" fmla="*/ 23813 w 1608138"/>
              <a:gd name="connsiteY81" fmla="*/ 423863 h 1075928"/>
              <a:gd name="connsiteX82" fmla="*/ 52388 w 1608138"/>
              <a:gd name="connsiteY82" fmla="*/ 342900 h 1075928"/>
              <a:gd name="connsiteX83" fmla="*/ 95250 w 1608138"/>
              <a:gd name="connsiteY83" fmla="*/ 271463 h 1075928"/>
              <a:gd name="connsiteX84" fmla="*/ 144463 w 1608138"/>
              <a:gd name="connsiteY84" fmla="*/ 204788 h 1075928"/>
              <a:gd name="connsiteX85" fmla="*/ 204788 w 1608138"/>
              <a:gd name="connsiteY85" fmla="*/ 146050 h 1075928"/>
              <a:gd name="connsiteX86" fmla="*/ 271463 w 1608138"/>
              <a:gd name="connsiteY86" fmla="*/ 96838 h 1075928"/>
              <a:gd name="connsiteX87" fmla="*/ 346075 w 1608138"/>
              <a:gd name="connsiteY87" fmla="*/ 63500 h 1075928"/>
              <a:gd name="connsiteX88" fmla="*/ 395288 w 1608138"/>
              <a:gd name="connsiteY88" fmla="*/ 49213 h 1075928"/>
              <a:gd name="connsiteX89" fmla="*/ 447675 w 1608138"/>
              <a:gd name="connsiteY89" fmla="*/ 36513 h 1075928"/>
              <a:gd name="connsiteX90" fmla="*/ 500063 w 1608138"/>
              <a:gd name="connsiteY90" fmla="*/ 28575 h 1075928"/>
              <a:gd name="connsiteX91" fmla="*/ 549275 w 1608138"/>
              <a:gd name="connsiteY91" fmla="*/ 17463 h 1075928"/>
              <a:gd name="connsiteX92" fmla="*/ 595313 w 1608138"/>
              <a:gd name="connsiteY92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7 w 1608138"/>
              <a:gd name="connsiteY45" fmla="*/ 4762 h 1075928"/>
              <a:gd name="connsiteX46" fmla="*/ 663575 w 1608138"/>
              <a:gd name="connsiteY46" fmla="*/ 25400 h 1075928"/>
              <a:gd name="connsiteX47" fmla="*/ 676275 w 1608138"/>
              <a:gd name="connsiteY47" fmla="*/ 53975 h 1075928"/>
              <a:gd name="connsiteX48" fmla="*/ 666750 w 1608138"/>
              <a:gd name="connsiteY48" fmla="*/ 114300 h 1075928"/>
              <a:gd name="connsiteX49" fmla="*/ 649288 w 1608138"/>
              <a:gd name="connsiteY49" fmla="*/ 138113 h 1075928"/>
              <a:gd name="connsiteX50" fmla="*/ 617538 w 1608138"/>
              <a:gd name="connsiteY50" fmla="*/ 149225 h 1075928"/>
              <a:gd name="connsiteX51" fmla="*/ 585788 w 1608138"/>
              <a:gd name="connsiteY51" fmla="*/ 149225 h 1075928"/>
              <a:gd name="connsiteX52" fmla="*/ 550863 w 1608138"/>
              <a:gd name="connsiteY52" fmla="*/ 141288 h 1075928"/>
              <a:gd name="connsiteX53" fmla="*/ 517525 w 1608138"/>
              <a:gd name="connsiteY53" fmla="*/ 131763 h 1075928"/>
              <a:gd name="connsiteX54" fmla="*/ 479425 w 1608138"/>
              <a:gd name="connsiteY54" fmla="*/ 128588 h 1075928"/>
              <a:gd name="connsiteX55" fmla="*/ 441325 w 1608138"/>
              <a:gd name="connsiteY55" fmla="*/ 131763 h 1075928"/>
              <a:gd name="connsiteX56" fmla="*/ 360363 w 1608138"/>
              <a:gd name="connsiteY56" fmla="*/ 158750 h 1075928"/>
              <a:gd name="connsiteX57" fmla="*/ 292100 w 1608138"/>
              <a:gd name="connsiteY57" fmla="*/ 198438 h 1075928"/>
              <a:gd name="connsiteX58" fmla="*/ 231775 w 1608138"/>
              <a:gd name="connsiteY58" fmla="*/ 250825 h 1075928"/>
              <a:gd name="connsiteX59" fmla="*/ 182563 w 1608138"/>
              <a:gd name="connsiteY59" fmla="*/ 307975 h 1075928"/>
              <a:gd name="connsiteX60" fmla="*/ 141288 w 1608138"/>
              <a:gd name="connsiteY60" fmla="*/ 377825 h 1075928"/>
              <a:gd name="connsiteX61" fmla="*/ 109538 w 1608138"/>
              <a:gd name="connsiteY61" fmla="*/ 455613 h 1075928"/>
              <a:gd name="connsiteX62" fmla="*/ 98425 w 1608138"/>
              <a:gd name="connsiteY62" fmla="*/ 512763 h 1075928"/>
              <a:gd name="connsiteX63" fmla="*/ 92075 w 1608138"/>
              <a:gd name="connsiteY63" fmla="*/ 576263 h 1075928"/>
              <a:gd name="connsiteX64" fmla="*/ 95250 w 1608138"/>
              <a:gd name="connsiteY64" fmla="*/ 642938 h 1075928"/>
              <a:gd name="connsiteX65" fmla="*/ 101600 w 1608138"/>
              <a:gd name="connsiteY65" fmla="*/ 709613 h 1075928"/>
              <a:gd name="connsiteX66" fmla="*/ 109538 w 1608138"/>
              <a:gd name="connsiteY66" fmla="*/ 773113 h 1075928"/>
              <a:gd name="connsiteX67" fmla="*/ 123825 w 1608138"/>
              <a:gd name="connsiteY67" fmla="*/ 825500 h 1075928"/>
              <a:gd name="connsiteX68" fmla="*/ 161925 w 1608138"/>
              <a:gd name="connsiteY68" fmla="*/ 928688 h 1075928"/>
              <a:gd name="connsiteX69" fmla="*/ 207963 w 1608138"/>
              <a:gd name="connsiteY69" fmla="*/ 1030288 h 1075928"/>
              <a:gd name="connsiteX70" fmla="*/ 230783 w 1608138"/>
              <a:gd name="connsiteY70" fmla="*/ 1075928 h 1075928"/>
              <a:gd name="connsiteX71" fmla="*/ 119823 w 1608138"/>
              <a:gd name="connsiteY71" fmla="*/ 1075928 h 1075928"/>
              <a:gd name="connsiteX72" fmla="*/ 101600 w 1608138"/>
              <a:gd name="connsiteY72" fmla="*/ 1038225 h 1075928"/>
              <a:gd name="connsiteX73" fmla="*/ 60325 w 1608138"/>
              <a:gd name="connsiteY73" fmla="*/ 938213 h 1075928"/>
              <a:gd name="connsiteX74" fmla="*/ 28575 w 1608138"/>
              <a:gd name="connsiteY74" fmla="*/ 830263 h 1075928"/>
              <a:gd name="connsiteX75" fmla="*/ 14288 w 1608138"/>
              <a:gd name="connsiteY75" fmla="*/ 769938 h 1075928"/>
              <a:gd name="connsiteX76" fmla="*/ 6350 w 1608138"/>
              <a:gd name="connsiteY76" fmla="*/ 700088 h 1075928"/>
              <a:gd name="connsiteX77" fmla="*/ 0 w 1608138"/>
              <a:gd name="connsiteY77" fmla="*/ 628650 h 1075928"/>
              <a:gd name="connsiteX78" fmla="*/ 0 w 1608138"/>
              <a:gd name="connsiteY78" fmla="*/ 554038 h 1075928"/>
              <a:gd name="connsiteX79" fmla="*/ 9525 w 1608138"/>
              <a:gd name="connsiteY79" fmla="*/ 487363 h 1075928"/>
              <a:gd name="connsiteX80" fmla="*/ 23813 w 1608138"/>
              <a:gd name="connsiteY80" fmla="*/ 423863 h 1075928"/>
              <a:gd name="connsiteX81" fmla="*/ 52388 w 1608138"/>
              <a:gd name="connsiteY81" fmla="*/ 342900 h 1075928"/>
              <a:gd name="connsiteX82" fmla="*/ 95250 w 1608138"/>
              <a:gd name="connsiteY82" fmla="*/ 271463 h 1075928"/>
              <a:gd name="connsiteX83" fmla="*/ 144463 w 1608138"/>
              <a:gd name="connsiteY83" fmla="*/ 204788 h 1075928"/>
              <a:gd name="connsiteX84" fmla="*/ 204788 w 1608138"/>
              <a:gd name="connsiteY84" fmla="*/ 146050 h 1075928"/>
              <a:gd name="connsiteX85" fmla="*/ 271463 w 1608138"/>
              <a:gd name="connsiteY85" fmla="*/ 96838 h 1075928"/>
              <a:gd name="connsiteX86" fmla="*/ 346075 w 1608138"/>
              <a:gd name="connsiteY86" fmla="*/ 63500 h 1075928"/>
              <a:gd name="connsiteX87" fmla="*/ 395288 w 1608138"/>
              <a:gd name="connsiteY87" fmla="*/ 49213 h 1075928"/>
              <a:gd name="connsiteX88" fmla="*/ 447675 w 1608138"/>
              <a:gd name="connsiteY88" fmla="*/ 36513 h 1075928"/>
              <a:gd name="connsiteX89" fmla="*/ 500063 w 1608138"/>
              <a:gd name="connsiteY89" fmla="*/ 28575 h 1075928"/>
              <a:gd name="connsiteX90" fmla="*/ 549275 w 1608138"/>
              <a:gd name="connsiteY90" fmla="*/ 17463 h 1075928"/>
              <a:gd name="connsiteX91" fmla="*/ 595313 w 1608138"/>
              <a:gd name="connsiteY91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7 w 1608138"/>
              <a:gd name="connsiteY45" fmla="*/ 4762 h 1075928"/>
              <a:gd name="connsiteX46" fmla="*/ 676275 w 1608138"/>
              <a:gd name="connsiteY46" fmla="*/ 53975 h 1075928"/>
              <a:gd name="connsiteX47" fmla="*/ 666750 w 1608138"/>
              <a:gd name="connsiteY47" fmla="*/ 114300 h 1075928"/>
              <a:gd name="connsiteX48" fmla="*/ 649288 w 1608138"/>
              <a:gd name="connsiteY48" fmla="*/ 138113 h 1075928"/>
              <a:gd name="connsiteX49" fmla="*/ 617538 w 1608138"/>
              <a:gd name="connsiteY49" fmla="*/ 149225 h 1075928"/>
              <a:gd name="connsiteX50" fmla="*/ 585788 w 1608138"/>
              <a:gd name="connsiteY50" fmla="*/ 149225 h 1075928"/>
              <a:gd name="connsiteX51" fmla="*/ 550863 w 1608138"/>
              <a:gd name="connsiteY51" fmla="*/ 141288 h 1075928"/>
              <a:gd name="connsiteX52" fmla="*/ 517525 w 1608138"/>
              <a:gd name="connsiteY52" fmla="*/ 131763 h 1075928"/>
              <a:gd name="connsiteX53" fmla="*/ 479425 w 1608138"/>
              <a:gd name="connsiteY53" fmla="*/ 128588 h 1075928"/>
              <a:gd name="connsiteX54" fmla="*/ 441325 w 1608138"/>
              <a:gd name="connsiteY54" fmla="*/ 131763 h 1075928"/>
              <a:gd name="connsiteX55" fmla="*/ 360363 w 1608138"/>
              <a:gd name="connsiteY55" fmla="*/ 158750 h 1075928"/>
              <a:gd name="connsiteX56" fmla="*/ 292100 w 1608138"/>
              <a:gd name="connsiteY56" fmla="*/ 198438 h 1075928"/>
              <a:gd name="connsiteX57" fmla="*/ 231775 w 1608138"/>
              <a:gd name="connsiteY57" fmla="*/ 250825 h 1075928"/>
              <a:gd name="connsiteX58" fmla="*/ 182563 w 1608138"/>
              <a:gd name="connsiteY58" fmla="*/ 307975 h 1075928"/>
              <a:gd name="connsiteX59" fmla="*/ 141288 w 1608138"/>
              <a:gd name="connsiteY59" fmla="*/ 377825 h 1075928"/>
              <a:gd name="connsiteX60" fmla="*/ 109538 w 1608138"/>
              <a:gd name="connsiteY60" fmla="*/ 455613 h 1075928"/>
              <a:gd name="connsiteX61" fmla="*/ 98425 w 1608138"/>
              <a:gd name="connsiteY61" fmla="*/ 512763 h 1075928"/>
              <a:gd name="connsiteX62" fmla="*/ 92075 w 1608138"/>
              <a:gd name="connsiteY62" fmla="*/ 576263 h 1075928"/>
              <a:gd name="connsiteX63" fmla="*/ 95250 w 1608138"/>
              <a:gd name="connsiteY63" fmla="*/ 642938 h 1075928"/>
              <a:gd name="connsiteX64" fmla="*/ 101600 w 1608138"/>
              <a:gd name="connsiteY64" fmla="*/ 709613 h 1075928"/>
              <a:gd name="connsiteX65" fmla="*/ 109538 w 1608138"/>
              <a:gd name="connsiteY65" fmla="*/ 773113 h 1075928"/>
              <a:gd name="connsiteX66" fmla="*/ 123825 w 1608138"/>
              <a:gd name="connsiteY66" fmla="*/ 825500 h 1075928"/>
              <a:gd name="connsiteX67" fmla="*/ 161925 w 1608138"/>
              <a:gd name="connsiteY67" fmla="*/ 928688 h 1075928"/>
              <a:gd name="connsiteX68" fmla="*/ 207963 w 1608138"/>
              <a:gd name="connsiteY68" fmla="*/ 1030288 h 1075928"/>
              <a:gd name="connsiteX69" fmla="*/ 230783 w 1608138"/>
              <a:gd name="connsiteY69" fmla="*/ 1075928 h 1075928"/>
              <a:gd name="connsiteX70" fmla="*/ 119823 w 1608138"/>
              <a:gd name="connsiteY70" fmla="*/ 1075928 h 1075928"/>
              <a:gd name="connsiteX71" fmla="*/ 101600 w 1608138"/>
              <a:gd name="connsiteY71" fmla="*/ 1038225 h 1075928"/>
              <a:gd name="connsiteX72" fmla="*/ 60325 w 1608138"/>
              <a:gd name="connsiteY72" fmla="*/ 938213 h 1075928"/>
              <a:gd name="connsiteX73" fmla="*/ 28575 w 1608138"/>
              <a:gd name="connsiteY73" fmla="*/ 830263 h 1075928"/>
              <a:gd name="connsiteX74" fmla="*/ 14288 w 1608138"/>
              <a:gd name="connsiteY74" fmla="*/ 769938 h 1075928"/>
              <a:gd name="connsiteX75" fmla="*/ 6350 w 1608138"/>
              <a:gd name="connsiteY75" fmla="*/ 700088 h 1075928"/>
              <a:gd name="connsiteX76" fmla="*/ 0 w 1608138"/>
              <a:gd name="connsiteY76" fmla="*/ 628650 h 1075928"/>
              <a:gd name="connsiteX77" fmla="*/ 0 w 1608138"/>
              <a:gd name="connsiteY77" fmla="*/ 554038 h 1075928"/>
              <a:gd name="connsiteX78" fmla="*/ 9525 w 1608138"/>
              <a:gd name="connsiteY78" fmla="*/ 487363 h 1075928"/>
              <a:gd name="connsiteX79" fmla="*/ 23813 w 1608138"/>
              <a:gd name="connsiteY79" fmla="*/ 423863 h 1075928"/>
              <a:gd name="connsiteX80" fmla="*/ 52388 w 1608138"/>
              <a:gd name="connsiteY80" fmla="*/ 342900 h 1075928"/>
              <a:gd name="connsiteX81" fmla="*/ 95250 w 1608138"/>
              <a:gd name="connsiteY81" fmla="*/ 271463 h 1075928"/>
              <a:gd name="connsiteX82" fmla="*/ 144463 w 1608138"/>
              <a:gd name="connsiteY82" fmla="*/ 204788 h 1075928"/>
              <a:gd name="connsiteX83" fmla="*/ 204788 w 1608138"/>
              <a:gd name="connsiteY83" fmla="*/ 146050 h 1075928"/>
              <a:gd name="connsiteX84" fmla="*/ 271463 w 1608138"/>
              <a:gd name="connsiteY84" fmla="*/ 96838 h 1075928"/>
              <a:gd name="connsiteX85" fmla="*/ 346075 w 1608138"/>
              <a:gd name="connsiteY85" fmla="*/ 63500 h 1075928"/>
              <a:gd name="connsiteX86" fmla="*/ 395288 w 1608138"/>
              <a:gd name="connsiteY86" fmla="*/ 49213 h 1075928"/>
              <a:gd name="connsiteX87" fmla="*/ 447675 w 1608138"/>
              <a:gd name="connsiteY87" fmla="*/ 36513 h 1075928"/>
              <a:gd name="connsiteX88" fmla="*/ 500063 w 1608138"/>
              <a:gd name="connsiteY88" fmla="*/ 28575 h 1075928"/>
              <a:gd name="connsiteX89" fmla="*/ 549275 w 1608138"/>
              <a:gd name="connsiteY89" fmla="*/ 17463 h 1075928"/>
              <a:gd name="connsiteX90" fmla="*/ 595313 w 1608138"/>
              <a:gd name="connsiteY90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7 w 1608138"/>
              <a:gd name="connsiteY45" fmla="*/ 4762 h 1075928"/>
              <a:gd name="connsiteX46" fmla="*/ 676275 w 1608138"/>
              <a:gd name="connsiteY46" fmla="*/ 53975 h 1075928"/>
              <a:gd name="connsiteX47" fmla="*/ 666750 w 1608138"/>
              <a:gd name="connsiteY47" fmla="*/ 114300 h 1075928"/>
              <a:gd name="connsiteX48" fmla="*/ 649288 w 1608138"/>
              <a:gd name="connsiteY48" fmla="*/ 138113 h 1075928"/>
              <a:gd name="connsiteX49" fmla="*/ 617538 w 1608138"/>
              <a:gd name="connsiteY49" fmla="*/ 149225 h 1075928"/>
              <a:gd name="connsiteX50" fmla="*/ 585788 w 1608138"/>
              <a:gd name="connsiteY50" fmla="*/ 149225 h 1075928"/>
              <a:gd name="connsiteX51" fmla="*/ 550863 w 1608138"/>
              <a:gd name="connsiteY51" fmla="*/ 141288 h 1075928"/>
              <a:gd name="connsiteX52" fmla="*/ 517525 w 1608138"/>
              <a:gd name="connsiteY52" fmla="*/ 131763 h 1075928"/>
              <a:gd name="connsiteX53" fmla="*/ 479425 w 1608138"/>
              <a:gd name="connsiteY53" fmla="*/ 128588 h 1075928"/>
              <a:gd name="connsiteX54" fmla="*/ 441325 w 1608138"/>
              <a:gd name="connsiteY54" fmla="*/ 131763 h 1075928"/>
              <a:gd name="connsiteX55" fmla="*/ 360363 w 1608138"/>
              <a:gd name="connsiteY55" fmla="*/ 158750 h 1075928"/>
              <a:gd name="connsiteX56" fmla="*/ 292100 w 1608138"/>
              <a:gd name="connsiteY56" fmla="*/ 198438 h 1075928"/>
              <a:gd name="connsiteX57" fmla="*/ 231775 w 1608138"/>
              <a:gd name="connsiteY57" fmla="*/ 250825 h 1075928"/>
              <a:gd name="connsiteX58" fmla="*/ 182563 w 1608138"/>
              <a:gd name="connsiteY58" fmla="*/ 307975 h 1075928"/>
              <a:gd name="connsiteX59" fmla="*/ 141288 w 1608138"/>
              <a:gd name="connsiteY59" fmla="*/ 377825 h 1075928"/>
              <a:gd name="connsiteX60" fmla="*/ 109538 w 1608138"/>
              <a:gd name="connsiteY60" fmla="*/ 455613 h 1075928"/>
              <a:gd name="connsiteX61" fmla="*/ 98425 w 1608138"/>
              <a:gd name="connsiteY61" fmla="*/ 512763 h 1075928"/>
              <a:gd name="connsiteX62" fmla="*/ 92075 w 1608138"/>
              <a:gd name="connsiteY62" fmla="*/ 576263 h 1075928"/>
              <a:gd name="connsiteX63" fmla="*/ 95250 w 1608138"/>
              <a:gd name="connsiteY63" fmla="*/ 642938 h 1075928"/>
              <a:gd name="connsiteX64" fmla="*/ 101600 w 1608138"/>
              <a:gd name="connsiteY64" fmla="*/ 709613 h 1075928"/>
              <a:gd name="connsiteX65" fmla="*/ 109538 w 1608138"/>
              <a:gd name="connsiteY65" fmla="*/ 773113 h 1075928"/>
              <a:gd name="connsiteX66" fmla="*/ 123825 w 1608138"/>
              <a:gd name="connsiteY66" fmla="*/ 825500 h 1075928"/>
              <a:gd name="connsiteX67" fmla="*/ 161925 w 1608138"/>
              <a:gd name="connsiteY67" fmla="*/ 928688 h 1075928"/>
              <a:gd name="connsiteX68" fmla="*/ 207963 w 1608138"/>
              <a:gd name="connsiteY68" fmla="*/ 1030288 h 1075928"/>
              <a:gd name="connsiteX69" fmla="*/ 230783 w 1608138"/>
              <a:gd name="connsiteY69" fmla="*/ 1075928 h 1075928"/>
              <a:gd name="connsiteX70" fmla="*/ 119823 w 1608138"/>
              <a:gd name="connsiteY70" fmla="*/ 1075928 h 1075928"/>
              <a:gd name="connsiteX71" fmla="*/ 101600 w 1608138"/>
              <a:gd name="connsiteY71" fmla="*/ 1038225 h 1075928"/>
              <a:gd name="connsiteX72" fmla="*/ 60325 w 1608138"/>
              <a:gd name="connsiteY72" fmla="*/ 938213 h 1075928"/>
              <a:gd name="connsiteX73" fmla="*/ 28575 w 1608138"/>
              <a:gd name="connsiteY73" fmla="*/ 830263 h 1075928"/>
              <a:gd name="connsiteX74" fmla="*/ 14288 w 1608138"/>
              <a:gd name="connsiteY74" fmla="*/ 769938 h 1075928"/>
              <a:gd name="connsiteX75" fmla="*/ 6350 w 1608138"/>
              <a:gd name="connsiteY75" fmla="*/ 700088 h 1075928"/>
              <a:gd name="connsiteX76" fmla="*/ 0 w 1608138"/>
              <a:gd name="connsiteY76" fmla="*/ 628650 h 1075928"/>
              <a:gd name="connsiteX77" fmla="*/ 0 w 1608138"/>
              <a:gd name="connsiteY77" fmla="*/ 554038 h 1075928"/>
              <a:gd name="connsiteX78" fmla="*/ 9525 w 1608138"/>
              <a:gd name="connsiteY78" fmla="*/ 487363 h 1075928"/>
              <a:gd name="connsiteX79" fmla="*/ 23813 w 1608138"/>
              <a:gd name="connsiteY79" fmla="*/ 423863 h 1075928"/>
              <a:gd name="connsiteX80" fmla="*/ 52388 w 1608138"/>
              <a:gd name="connsiteY80" fmla="*/ 342900 h 1075928"/>
              <a:gd name="connsiteX81" fmla="*/ 95250 w 1608138"/>
              <a:gd name="connsiteY81" fmla="*/ 271463 h 1075928"/>
              <a:gd name="connsiteX82" fmla="*/ 144463 w 1608138"/>
              <a:gd name="connsiteY82" fmla="*/ 204788 h 1075928"/>
              <a:gd name="connsiteX83" fmla="*/ 204788 w 1608138"/>
              <a:gd name="connsiteY83" fmla="*/ 146050 h 1075928"/>
              <a:gd name="connsiteX84" fmla="*/ 271463 w 1608138"/>
              <a:gd name="connsiteY84" fmla="*/ 96838 h 1075928"/>
              <a:gd name="connsiteX85" fmla="*/ 346075 w 1608138"/>
              <a:gd name="connsiteY85" fmla="*/ 63500 h 1075928"/>
              <a:gd name="connsiteX86" fmla="*/ 395288 w 1608138"/>
              <a:gd name="connsiteY86" fmla="*/ 49213 h 1075928"/>
              <a:gd name="connsiteX87" fmla="*/ 447675 w 1608138"/>
              <a:gd name="connsiteY87" fmla="*/ 36513 h 1075928"/>
              <a:gd name="connsiteX88" fmla="*/ 500063 w 1608138"/>
              <a:gd name="connsiteY88" fmla="*/ 28575 h 1075928"/>
              <a:gd name="connsiteX89" fmla="*/ 549275 w 1608138"/>
              <a:gd name="connsiteY89" fmla="*/ 17463 h 1075928"/>
              <a:gd name="connsiteX90" fmla="*/ 595313 w 1608138"/>
              <a:gd name="connsiteY90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7 w 1608138"/>
              <a:gd name="connsiteY45" fmla="*/ 4762 h 1075928"/>
              <a:gd name="connsiteX46" fmla="*/ 676275 w 1608138"/>
              <a:gd name="connsiteY46" fmla="*/ 53975 h 1075928"/>
              <a:gd name="connsiteX47" fmla="*/ 666750 w 1608138"/>
              <a:gd name="connsiteY47" fmla="*/ 114300 h 1075928"/>
              <a:gd name="connsiteX48" fmla="*/ 649288 w 1608138"/>
              <a:gd name="connsiteY48" fmla="*/ 138113 h 1075928"/>
              <a:gd name="connsiteX49" fmla="*/ 617538 w 1608138"/>
              <a:gd name="connsiteY49" fmla="*/ 149225 h 1075928"/>
              <a:gd name="connsiteX50" fmla="*/ 585788 w 1608138"/>
              <a:gd name="connsiteY50" fmla="*/ 149225 h 1075928"/>
              <a:gd name="connsiteX51" fmla="*/ 550863 w 1608138"/>
              <a:gd name="connsiteY51" fmla="*/ 141288 h 1075928"/>
              <a:gd name="connsiteX52" fmla="*/ 517525 w 1608138"/>
              <a:gd name="connsiteY52" fmla="*/ 131763 h 1075928"/>
              <a:gd name="connsiteX53" fmla="*/ 479425 w 1608138"/>
              <a:gd name="connsiteY53" fmla="*/ 128588 h 1075928"/>
              <a:gd name="connsiteX54" fmla="*/ 441325 w 1608138"/>
              <a:gd name="connsiteY54" fmla="*/ 131763 h 1075928"/>
              <a:gd name="connsiteX55" fmla="*/ 360363 w 1608138"/>
              <a:gd name="connsiteY55" fmla="*/ 158750 h 1075928"/>
              <a:gd name="connsiteX56" fmla="*/ 292100 w 1608138"/>
              <a:gd name="connsiteY56" fmla="*/ 198438 h 1075928"/>
              <a:gd name="connsiteX57" fmla="*/ 231775 w 1608138"/>
              <a:gd name="connsiteY57" fmla="*/ 250825 h 1075928"/>
              <a:gd name="connsiteX58" fmla="*/ 182563 w 1608138"/>
              <a:gd name="connsiteY58" fmla="*/ 307975 h 1075928"/>
              <a:gd name="connsiteX59" fmla="*/ 141288 w 1608138"/>
              <a:gd name="connsiteY59" fmla="*/ 377825 h 1075928"/>
              <a:gd name="connsiteX60" fmla="*/ 109538 w 1608138"/>
              <a:gd name="connsiteY60" fmla="*/ 455613 h 1075928"/>
              <a:gd name="connsiteX61" fmla="*/ 98425 w 1608138"/>
              <a:gd name="connsiteY61" fmla="*/ 512763 h 1075928"/>
              <a:gd name="connsiteX62" fmla="*/ 92075 w 1608138"/>
              <a:gd name="connsiteY62" fmla="*/ 576263 h 1075928"/>
              <a:gd name="connsiteX63" fmla="*/ 95250 w 1608138"/>
              <a:gd name="connsiteY63" fmla="*/ 642938 h 1075928"/>
              <a:gd name="connsiteX64" fmla="*/ 101600 w 1608138"/>
              <a:gd name="connsiteY64" fmla="*/ 709613 h 1075928"/>
              <a:gd name="connsiteX65" fmla="*/ 109538 w 1608138"/>
              <a:gd name="connsiteY65" fmla="*/ 773113 h 1075928"/>
              <a:gd name="connsiteX66" fmla="*/ 123825 w 1608138"/>
              <a:gd name="connsiteY66" fmla="*/ 825500 h 1075928"/>
              <a:gd name="connsiteX67" fmla="*/ 161925 w 1608138"/>
              <a:gd name="connsiteY67" fmla="*/ 928688 h 1075928"/>
              <a:gd name="connsiteX68" fmla="*/ 207963 w 1608138"/>
              <a:gd name="connsiteY68" fmla="*/ 1030288 h 1075928"/>
              <a:gd name="connsiteX69" fmla="*/ 230783 w 1608138"/>
              <a:gd name="connsiteY69" fmla="*/ 1075928 h 1075928"/>
              <a:gd name="connsiteX70" fmla="*/ 119823 w 1608138"/>
              <a:gd name="connsiteY70" fmla="*/ 1075928 h 1075928"/>
              <a:gd name="connsiteX71" fmla="*/ 101600 w 1608138"/>
              <a:gd name="connsiteY71" fmla="*/ 1038225 h 1075928"/>
              <a:gd name="connsiteX72" fmla="*/ 60325 w 1608138"/>
              <a:gd name="connsiteY72" fmla="*/ 938213 h 1075928"/>
              <a:gd name="connsiteX73" fmla="*/ 28575 w 1608138"/>
              <a:gd name="connsiteY73" fmla="*/ 830263 h 1075928"/>
              <a:gd name="connsiteX74" fmla="*/ 14288 w 1608138"/>
              <a:gd name="connsiteY74" fmla="*/ 769938 h 1075928"/>
              <a:gd name="connsiteX75" fmla="*/ 6350 w 1608138"/>
              <a:gd name="connsiteY75" fmla="*/ 700088 h 1075928"/>
              <a:gd name="connsiteX76" fmla="*/ 0 w 1608138"/>
              <a:gd name="connsiteY76" fmla="*/ 628650 h 1075928"/>
              <a:gd name="connsiteX77" fmla="*/ 0 w 1608138"/>
              <a:gd name="connsiteY77" fmla="*/ 554038 h 1075928"/>
              <a:gd name="connsiteX78" fmla="*/ 9525 w 1608138"/>
              <a:gd name="connsiteY78" fmla="*/ 487363 h 1075928"/>
              <a:gd name="connsiteX79" fmla="*/ 23813 w 1608138"/>
              <a:gd name="connsiteY79" fmla="*/ 423863 h 1075928"/>
              <a:gd name="connsiteX80" fmla="*/ 52388 w 1608138"/>
              <a:gd name="connsiteY80" fmla="*/ 342900 h 1075928"/>
              <a:gd name="connsiteX81" fmla="*/ 95250 w 1608138"/>
              <a:gd name="connsiteY81" fmla="*/ 271463 h 1075928"/>
              <a:gd name="connsiteX82" fmla="*/ 144463 w 1608138"/>
              <a:gd name="connsiteY82" fmla="*/ 204788 h 1075928"/>
              <a:gd name="connsiteX83" fmla="*/ 204788 w 1608138"/>
              <a:gd name="connsiteY83" fmla="*/ 146050 h 1075928"/>
              <a:gd name="connsiteX84" fmla="*/ 271463 w 1608138"/>
              <a:gd name="connsiteY84" fmla="*/ 96838 h 1075928"/>
              <a:gd name="connsiteX85" fmla="*/ 346075 w 1608138"/>
              <a:gd name="connsiteY85" fmla="*/ 63500 h 1075928"/>
              <a:gd name="connsiteX86" fmla="*/ 395288 w 1608138"/>
              <a:gd name="connsiteY86" fmla="*/ 49213 h 1075928"/>
              <a:gd name="connsiteX87" fmla="*/ 447675 w 1608138"/>
              <a:gd name="connsiteY87" fmla="*/ 36513 h 1075928"/>
              <a:gd name="connsiteX88" fmla="*/ 500063 w 1608138"/>
              <a:gd name="connsiteY88" fmla="*/ 28575 h 1075928"/>
              <a:gd name="connsiteX89" fmla="*/ 549275 w 1608138"/>
              <a:gd name="connsiteY89" fmla="*/ 17463 h 1075928"/>
              <a:gd name="connsiteX90" fmla="*/ 595313 w 1608138"/>
              <a:gd name="connsiteY90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7 w 1608138"/>
              <a:gd name="connsiteY45" fmla="*/ 4762 h 1075928"/>
              <a:gd name="connsiteX46" fmla="*/ 676275 w 1608138"/>
              <a:gd name="connsiteY46" fmla="*/ 53975 h 1075928"/>
              <a:gd name="connsiteX47" fmla="*/ 649288 w 1608138"/>
              <a:gd name="connsiteY47" fmla="*/ 138113 h 1075928"/>
              <a:gd name="connsiteX48" fmla="*/ 617538 w 1608138"/>
              <a:gd name="connsiteY48" fmla="*/ 149225 h 1075928"/>
              <a:gd name="connsiteX49" fmla="*/ 585788 w 1608138"/>
              <a:gd name="connsiteY49" fmla="*/ 149225 h 1075928"/>
              <a:gd name="connsiteX50" fmla="*/ 550863 w 1608138"/>
              <a:gd name="connsiteY50" fmla="*/ 141288 h 1075928"/>
              <a:gd name="connsiteX51" fmla="*/ 517525 w 1608138"/>
              <a:gd name="connsiteY51" fmla="*/ 131763 h 1075928"/>
              <a:gd name="connsiteX52" fmla="*/ 479425 w 1608138"/>
              <a:gd name="connsiteY52" fmla="*/ 128588 h 1075928"/>
              <a:gd name="connsiteX53" fmla="*/ 441325 w 1608138"/>
              <a:gd name="connsiteY53" fmla="*/ 131763 h 1075928"/>
              <a:gd name="connsiteX54" fmla="*/ 360363 w 1608138"/>
              <a:gd name="connsiteY54" fmla="*/ 158750 h 1075928"/>
              <a:gd name="connsiteX55" fmla="*/ 292100 w 1608138"/>
              <a:gd name="connsiteY55" fmla="*/ 198438 h 1075928"/>
              <a:gd name="connsiteX56" fmla="*/ 231775 w 1608138"/>
              <a:gd name="connsiteY56" fmla="*/ 250825 h 1075928"/>
              <a:gd name="connsiteX57" fmla="*/ 182563 w 1608138"/>
              <a:gd name="connsiteY57" fmla="*/ 307975 h 1075928"/>
              <a:gd name="connsiteX58" fmla="*/ 141288 w 1608138"/>
              <a:gd name="connsiteY58" fmla="*/ 377825 h 1075928"/>
              <a:gd name="connsiteX59" fmla="*/ 109538 w 1608138"/>
              <a:gd name="connsiteY59" fmla="*/ 455613 h 1075928"/>
              <a:gd name="connsiteX60" fmla="*/ 98425 w 1608138"/>
              <a:gd name="connsiteY60" fmla="*/ 512763 h 1075928"/>
              <a:gd name="connsiteX61" fmla="*/ 92075 w 1608138"/>
              <a:gd name="connsiteY61" fmla="*/ 576263 h 1075928"/>
              <a:gd name="connsiteX62" fmla="*/ 95250 w 1608138"/>
              <a:gd name="connsiteY62" fmla="*/ 642938 h 1075928"/>
              <a:gd name="connsiteX63" fmla="*/ 101600 w 1608138"/>
              <a:gd name="connsiteY63" fmla="*/ 709613 h 1075928"/>
              <a:gd name="connsiteX64" fmla="*/ 109538 w 1608138"/>
              <a:gd name="connsiteY64" fmla="*/ 773113 h 1075928"/>
              <a:gd name="connsiteX65" fmla="*/ 123825 w 1608138"/>
              <a:gd name="connsiteY65" fmla="*/ 825500 h 1075928"/>
              <a:gd name="connsiteX66" fmla="*/ 161925 w 1608138"/>
              <a:gd name="connsiteY66" fmla="*/ 928688 h 1075928"/>
              <a:gd name="connsiteX67" fmla="*/ 207963 w 1608138"/>
              <a:gd name="connsiteY67" fmla="*/ 1030288 h 1075928"/>
              <a:gd name="connsiteX68" fmla="*/ 230783 w 1608138"/>
              <a:gd name="connsiteY68" fmla="*/ 1075928 h 1075928"/>
              <a:gd name="connsiteX69" fmla="*/ 119823 w 1608138"/>
              <a:gd name="connsiteY69" fmla="*/ 1075928 h 1075928"/>
              <a:gd name="connsiteX70" fmla="*/ 101600 w 1608138"/>
              <a:gd name="connsiteY70" fmla="*/ 1038225 h 1075928"/>
              <a:gd name="connsiteX71" fmla="*/ 60325 w 1608138"/>
              <a:gd name="connsiteY71" fmla="*/ 938213 h 1075928"/>
              <a:gd name="connsiteX72" fmla="*/ 28575 w 1608138"/>
              <a:gd name="connsiteY72" fmla="*/ 830263 h 1075928"/>
              <a:gd name="connsiteX73" fmla="*/ 14288 w 1608138"/>
              <a:gd name="connsiteY73" fmla="*/ 769938 h 1075928"/>
              <a:gd name="connsiteX74" fmla="*/ 6350 w 1608138"/>
              <a:gd name="connsiteY74" fmla="*/ 700088 h 1075928"/>
              <a:gd name="connsiteX75" fmla="*/ 0 w 1608138"/>
              <a:gd name="connsiteY75" fmla="*/ 628650 h 1075928"/>
              <a:gd name="connsiteX76" fmla="*/ 0 w 1608138"/>
              <a:gd name="connsiteY76" fmla="*/ 554038 h 1075928"/>
              <a:gd name="connsiteX77" fmla="*/ 9525 w 1608138"/>
              <a:gd name="connsiteY77" fmla="*/ 487363 h 1075928"/>
              <a:gd name="connsiteX78" fmla="*/ 23813 w 1608138"/>
              <a:gd name="connsiteY78" fmla="*/ 423863 h 1075928"/>
              <a:gd name="connsiteX79" fmla="*/ 52388 w 1608138"/>
              <a:gd name="connsiteY79" fmla="*/ 342900 h 1075928"/>
              <a:gd name="connsiteX80" fmla="*/ 95250 w 1608138"/>
              <a:gd name="connsiteY80" fmla="*/ 271463 h 1075928"/>
              <a:gd name="connsiteX81" fmla="*/ 144463 w 1608138"/>
              <a:gd name="connsiteY81" fmla="*/ 204788 h 1075928"/>
              <a:gd name="connsiteX82" fmla="*/ 204788 w 1608138"/>
              <a:gd name="connsiteY82" fmla="*/ 146050 h 1075928"/>
              <a:gd name="connsiteX83" fmla="*/ 271463 w 1608138"/>
              <a:gd name="connsiteY83" fmla="*/ 96838 h 1075928"/>
              <a:gd name="connsiteX84" fmla="*/ 346075 w 1608138"/>
              <a:gd name="connsiteY84" fmla="*/ 63500 h 1075928"/>
              <a:gd name="connsiteX85" fmla="*/ 395288 w 1608138"/>
              <a:gd name="connsiteY85" fmla="*/ 49213 h 1075928"/>
              <a:gd name="connsiteX86" fmla="*/ 447675 w 1608138"/>
              <a:gd name="connsiteY86" fmla="*/ 36513 h 1075928"/>
              <a:gd name="connsiteX87" fmla="*/ 500063 w 1608138"/>
              <a:gd name="connsiteY87" fmla="*/ 28575 h 1075928"/>
              <a:gd name="connsiteX88" fmla="*/ 549275 w 1608138"/>
              <a:gd name="connsiteY88" fmla="*/ 17463 h 1075928"/>
              <a:gd name="connsiteX89" fmla="*/ 595313 w 1608138"/>
              <a:gd name="connsiteY89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7 w 1608138"/>
              <a:gd name="connsiteY45" fmla="*/ 4762 h 1075928"/>
              <a:gd name="connsiteX46" fmla="*/ 676275 w 1608138"/>
              <a:gd name="connsiteY46" fmla="*/ 53975 h 1075928"/>
              <a:gd name="connsiteX47" fmla="*/ 649288 w 1608138"/>
              <a:gd name="connsiteY47" fmla="*/ 138113 h 1075928"/>
              <a:gd name="connsiteX48" fmla="*/ 617538 w 1608138"/>
              <a:gd name="connsiteY48" fmla="*/ 149225 h 1075928"/>
              <a:gd name="connsiteX49" fmla="*/ 585788 w 1608138"/>
              <a:gd name="connsiteY49" fmla="*/ 149225 h 1075928"/>
              <a:gd name="connsiteX50" fmla="*/ 550863 w 1608138"/>
              <a:gd name="connsiteY50" fmla="*/ 141288 h 1075928"/>
              <a:gd name="connsiteX51" fmla="*/ 517525 w 1608138"/>
              <a:gd name="connsiteY51" fmla="*/ 131763 h 1075928"/>
              <a:gd name="connsiteX52" fmla="*/ 479425 w 1608138"/>
              <a:gd name="connsiteY52" fmla="*/ 128588 h 1075928"/>
              <a:gd name="connsiteX53" fmla="*/ 441325 w 1608138"/>
              <a:gd name="connsiteY53" fmla="*/ 131763 h 1075928"/>
              <a:gd name="connsiteX54" fmla="*/ 360363 w 1608138"/>
              <a:gd name="connsiteY54" fmla="*/ 158750 h 1075928"/>
              <a:gd name="connsiteX55" fmla="*/ 292100 w 1608138"/>
              <a:gd name="connsiteY55" fmla="*/ 198438 h 1075928"/>
              <a:gd name="connsiteX56" fmla="*/ 231775 w 1608138"/>
              <a:gd name="connsiteY56" fmla="*/ 250825 h 1075928"/>
              <a:gd name="connsiteX57" fmla="*/ 182563 w 1608138"/>
              <a:gd name="connsiteY57" fmla="*/ 307975 h 1075928"/>
              <a:gd name="connsiteX58" fmla="*/ 141288 w 1608138"/>
              <a:gd name="connsiteY58" fmla="*/ 377825 h 1075928"/>
              <a:gd name="connsiteX59" fmla="*/ 109538 w 1608138"/>
              <a:gd name="connsiteY59" fmla="*/ 455613 h 1075928"/>
              <a:gd name="connsiteX60" fmla="*/ 98425 w 1608138"/>
              <a:gd name="connsiteY60" fmla="*/ 512763 h 1075928"/>
              <a:gd name="connsiteX61" fmla="*/ 92075 w 1608138"/>
              <a:gd name="connsiteY61" fmla="*/ 576263 h 1075928"/>
              <a:gd name="connsiteX62" fmla="*/ 95250 w 1608138"/>
              <a:gd name="connsiteY62" fmla="*/ 642938 h 1075928"/>
              <a:gd name="connsiteX63" fmla="*/ 101600 w 1608138"/>
              <a:gd name="connsiteY63" fmla="*/ 709613 h 1075928"/>
              <a:gd name="connsiteX64" fmla="*/ 109538 w 1608138"/>
              <a:gd name="connsiteY64" fmla="*/ 773113 h 1075928"/>
              <a:gd name="connsiteX65" fmla="*/ 123825 w 1608138"/>
              <a:gd name="connsiteY65" fmla="*/ 825500 h 1075928"/>
              <a:gd name="connsiteX66" fmla="*/ 161925 w 1608138"/>
              <a:gd name="connsiteY66" fmla="*/ 928688 h 1075928"/>
              <a:gd name="connsiteX67" fmla="*/ 207963 w 1608138"/>
              <a:gd name="connsiteY67" fmla="*/ 1030288 h 1075928"/>
              <a:gd name="connsiteX68" fmla="*/ 230783 w 1608138"/>
              <a:gd name="connsiteY68" fmla="*/ 1075928 h 1075928"/>
              <a:gd name="connsiteX69" fmla="*/ 119823 w 1608138"/>
              <a:gd name="connsiteY69" fmla="*/ 1075928 h 1075928"/>
              <a:gd name="connsiteX70" fmla="*/ 101600 w 1608138"/>
              <a:gd name="connsiteY70" fmla="*/ 1038225 h 1075928"/>
              <a:gd name="connsiteX71" fmla="*/ 60325 w 1608138"/>
              <a:gd name="connsiteY71" fmla="*/ 938213 h 1075928"/>
              <a:gd name="connsiteX72" fmla="*/ 28575 w 1608138"/>
              <a:gd name="connsiteY72" fmla="*/ 830263 h 1075928"/>
              <a:gd name="connsiteX73" fmla="*/ 14288 w 1608138"/>
              <a:gd name="connsiteY73" fmla="*/ 769938 h 1075928"/>
              <a:gd name="connsiteX74" fmla="*/ 6350 w 1608138"/>
              <a:gd name="connsiteY74" fmla="*/ 700088 h 1075928"/>
              <a:gd name="connsiteX75" fmla="*/ 0 w 1608138"/>
              <a:gd name="connsiteY75" fmla="*/ 628650 h 1075928"/>
              <a:gd name="connsiteX76" fmla="*/ 0 w 1608138"/>
              <a:gd name="connsiteY76" fmla="*/ 554038 h 1075928"/>
              <a:gd name="connsiteX77" fmla="*/ 9525 w 1608138"/>
              <a:gd name="connsiteY77" fmla="*/ 487363 h 1075928"/>
              <a:gd name="connsiteX78" fmla="*/ 23813 w 1608138"/>
              <a:gd name="connsiteY78" fmla="*/ 423863 h 1075928"/>
              <a:gd name="connsiteX79" fmla="*/ 52388 w 1608138"/>
              <a:gd name="connsiteY79" fmla="*/ 342900 h 1075928"/>
              <a:gd name="connsiteX80" fmla="*/ 95250 w 1608138"/>
              <a:gd name="connsiteY80" fmla="*/ 271463 h 1075928"/>
              <a:gd name="connsiteX81" fmla="*/ 144463 w 1608138"/>
              <a:gd name="connsiteY81" fmla="*/ 204788 h 1075928"/>
              <a:gd name="connsiteX82" fmla="*/ 204788 w 1608138"/>
              <a:gd name="connsiteY82" fmla="*/ 146050 h 1075928"/>
              <a:gd name="connsiteX83" fmla="*/ 271463 w 1608138"/>
              <a:gd name="connsiteY83" fmla="*/ 96838 h 1075928"/>
              <a:gd name="connsiteX84" fmla="*/ 346075 w 1608138"/>
              <a:gd name="connsiteY84" fmla="*/ 63500 h 1075928"/>
              <a:gd name="connsiteX85" fmla="*/ 395288 w 1608138"/>
              <a:gd name="connsiteY85" fmla="*/ 49213 h 1075928"/>
              <a:gd name="connsiteX86" fmla="*/ 447675 w 1608138"/>
              <a:gd name="connsiteY86" fmla="*/ 36513 h 1075928"/>
              <a:gd name="connsiteX87" fmla="*/ 500063 w 1608138"/>
              <a:gd name="connsiteY87" fmla="*/ 28575 h 1075928"/>
              <a:gd name="connsiteX88" fmla="*/ 549275 w 1608138"/>
              <a:gd name="connsiteY88" fmla="*/ 17463 h 1075928"/>
              <a:gd name="connsiteX89" fmla="*/ 595313 w 1608138"/>
              <a:gd name="connsiteY89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7 w 1608138"/>
              <a:gd name="connsiteY45" fmla="*/ 4762 h 1075928"/>
              <a:gd name="connsiteX46" fmla="*/ 676275 w 1608138"/>
              <a:gd name="connsiteY46" fmla="*/ 53975 h 1075928"/>
              <a:gd name="connsiteX47" fmla="*/ 649288 w 1608138"/>
              <a:gd name="connsiteY47" fmla="*/ 138113 h 1075928"/>
              <a:gd name="connsiteX48" fmla="*/ 617538 w 1608138"/>
              <a:gd name="connsiteY48" fmla="*/ 149225 h 1075928"/>
              <a:gd name="connsiteX49" fmla="*/ 585788 w 1608138"/>
              <a:gd name="connsiteY49" fmla="*/ 149225 h 1075928"/>
              <a:gd name="connsiteX50" fmla="*/ 550863 w 1608138"/>
              <a:gd name="connsiteY50" fmla="*/ 141288 h 1075928"/>
              <a:gd name="connsiteX51" fmla="*/ 517525 w 1608138"/>
              <a:gd name="connsiteY51" fmla="*/ 131763 h 1075928"/>
              <a:gd name="connsiteX52" fmla="*/ 479425 w 1608138"/>
              <a:gd name="connsiteY52" fmla="*/ 128588 h 1075928"/>
              <a:gd name="connsiteX53" fmla="*/ 441325 w 1608138"/>
              <a:gd name="connsiteY53" fmla="*/ 131763 h 1075928"/>
              <a:gd name="connsiteX54" fmla="*/ 360363 w 1608138"/>
              <a:gd name="connsiteY54" fmla="*/ 158750 h 1075928"/>
              <a:gd name="connsiteX55" fmla="*/ 292100 w 1608138"/>
              <a:gd name="connsiteY55" fmla="*/ 198438 h 1075928"/>
              <a:gd name="connsiteX56" fmla="*/ 231775 w 1608138"/>
              <a:gd name="connsiteY56" fmla="*/ 250825 h 1075928"/>
              <a:gd name="connsiteX57" fmla="*/ 182563 w 1608138"/>
              <a:gd name="connsiteY57" fmla="*/ 307975 h 1075928"/>
              <a:gd name="connsiteX58" fmla="*/ 141288 w 1608138"/>
              <a:gd name="connsiteY58" fmla="*/ 377825 h 1075928"/>
              <a:gd name="connsiteX59" fmla="*/ 109538 w 1608138"/>
              <a:gd name="connsiteY59" fmla="*/ 455613 h 1075928"/>
              <a:gd name="connsiteX60" fmla="*/ 98425 w 1608138"/>
              <a:gd name="connsiteY60" fmla="*/ 512763 h 1075928"/>
              <a:gd name="connsiteX61" fmla="*/ 92075 w 1608138"/>
              <a:gd name="connsiteY61" fmla="*/ 576263 h 1075928"/>
              <a:gd name="connsiteX62" fmla="*/ 95250 w 1608138"/>
              <a:gd name="connsiteY62" fmla="*/ 642938 h 1075928"/>
              <a:gd name="connsiteX63" fmla="*/ 101600 w 1608138"/>
              <a:gd name="connsiteY63" fmla="*/ 709613 h 1075928"/>
              <a:gd name="connsiteX64" fmla="*/ 109538 w 1608138"/>
              <a:gd name="connsiteY64" fmla="*/ 773113 h 1075928"/>
              <a:gd name="connsiteX65" fmla="*/ 123825 w 1608138"/>
              <a:gd name="connsiteY65" fmla="*/ 825500 h 1075928"/>
              <a:gd name="connsiteX66" fmla="*/ 161925 w 1608138"/>
              <a:gd name="connsiteY66" fmla="*/ 928688 h 1075928"/>
              <a:gd name="connsiteX67" fmla="*/ 207963 w 1608138"/>
              <a:gd name="connsiteY67" fmla="*/ 1030288 h 1075928"/>
              <a:gd name="connsiteX68" fmla="*/ 230783 w 1608138"/>
              <a:gd name="connsiteY68" fmla="*/ 1075928 h 1075928"/>
              <a:gd name="connsiteX69" fmla="*/ 119823 w 1608138"/>
              <a:gd name="connsiteY69" fmla="*/ 1075928 h 1075928"/>
              <a:gd name="connsiteX70" fmla="*/ 101600 w 1608138"/>
              <a:gd name="connsiteY70" fmla="*/ 1038225 h 1075928"/>
              <a:gd name="connsiteX71" fmla="*/ 60325 w 1608138"/>
              <a:gd name="connsiteY71" fmla="*/ 938213 h 1075928"/>
              <a:gd name="connsiteX72" fmla="*/ 28575 w 1608138"/>
              <a:gd name="connsiteY72" fmla="*/ 830263 h 1075928"/>
              <a:gd name="connsiteX73" fmla="*/ 14288 w 1608138"/>
              <a:gd name="connsiteY73" fmla="*/ 769938 h 1075928"/>
              <a:gd name="connsiteX74" fmla="*/ 6350 w 1608138"/>
              <a:gd name="connsiteY74" fmla="*/ 700088 h 1075928"/>
              <a:gd name="connsiteX75" fmla="*/ 0 w 1608138"/>
              <a:gd name="connsiteY75" fmla="*/ 628650 h 1075928"/>
              <a:gd name="connsiteX76" fmla="*/ 0 w 1608138"/>
              <a:gd name="connsiteY76" fmla="*/ 554038 h 1075928"/>
              <a:gd name="connsiteX77" fmla="*/ 9525 w 1608138"/>
              <a:gd name="connsiteY77" fmla="*/ 487363 h 1075928"/>
              <a:gd name="connsiteX78" fmla="*/ 23813 w 1608138"/>
              <a:gd name="connsiteY78" fmla="*/ 423863 h 1075928"/>
              <a:gd name="connsiteX79" fmla="*/ 52388 w 1608138"/>
              <a:gd name="connsiteY79" fmla="*/ 342900 h 1075928"/>
              <a:gd name="connsiteX80" fmla="*/ 95250 w 1608138"/>
              <a:gd name="connsiteY80" fmla="*/ 271463 h 1075928"/>
              <a:gd name="connsiteX81" fmla="*/ 144463 w 1608138"/>
              <a:gd name="connsiteY81" fmla="*/ 204788 h 1075928"/>
              <a:gd name="connsiteX82" fmla="*/ 204788 w 1608138"/>
              <a:gd name="connsiteY82" fmla="*/ 146050 h 1075928"/>
              <a:gd name="connsiteX83" fmla="*/ 271463 w 1608138"/>
              <a:gd name="connsiteY83" fmla="*/ 96838 h 1075928"/>
              <a:gd name="connsiteX84" fmla="*/ 346075 w 1608138"/>
              <a:gd name="connsiteY84" fmla="*/ 63500 h 1075928"/>
              <a:gd name="connsiteX85" fmla="*/ 395288 w 1608138"/>
              <a:gd name="connsiteY85" fmla="*/ 49213 h 1075928"/>
              <a:gd name="connsiteX86" fmla="*/ 447675 w 1608138"/>
              <a:gd name="connsiteY86" fmla="*/ 36513 h 1075928"/>
              <a:gd name="connsiteX87" fmla="*/ 500063 w 1608138"/>
              <a:gd name="connsiteY87" fmla="*/ 28575 h 1075928"/>
              <a:gd name="connsiteX88" fmla="*/ 549275 w 1608138"/>
              <a:gd name="connsiteY88" fmla="*/ 17463 h 1075928"/>
              <a:gd name="connsiteX89" fmla="*/ 595313 w 1608138"/>
              <a:gd name="connsiteY89" fmla="*/ 0 h 1075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608138" h="1075928">
                <a:moveTo>
                  <a:pt x="1012825" y="4763"/>
                </a:moveTo>
                <a:lnTo>
                  <a:pt x="1062038" y="4763"/>
                </a:lnTo>
                <a:lnTo>
                  <a:pt x="1108075" y="17463"/>
                </a:lnTo>
                <a:lnTo>
                  <a:pt x="1157288" y="36513"/>
                </a:lnTo>
                <a:lnTo>
                  <a:pt x="1201738" y="57150"/>
                </a:lnTo>
                <a:lnTo>
                  <a:pt x="1241425" y="74613"/>
                </a:lnTo>
                <a:lnTo>
                  <a:pt x="1301750" y="106363"/>
                </a:lnTo>
                <a:lnTo>
                  <a:pt x="1365250" y="149225"/>
                </a:lnTo>
                <a:lnTo>
                  <a:pt x="1423988" y="198438"/>
                </a:lnTo>
                <a:lnTo>
                  <a:pt x="1474788" y="258763"/>
                </a:lnTo>
                <a:lnTo>
                  <a:pt x="1520826" y="328613"/>
                </a:lnTo>
                <a:lnTo>
                  <a:pt x="1558926" y="406400"/>
                </a:lnTo>
                <a:lnTo>
                  <a:pt x="1587501" y="490538"/>
                </a:lnTo>
                <a:lnTo>
                  <a:pt x="1604963" y="579438"/>
                </a:lnTo>
                <a:lnTo>
                  <a:pt x="1608138" y="677863"/>
                </a:lnTo>
                <a:lnTo>
                  <a:pt x="1597026" y="779463"/>
                </a:lnTo>
                <a:lnTo>
                  <a:pt x="1576388" y="865188"/>
                </a:lnTo>
                <a:lnTo>
                  <a:pt x="1547813" y="942975"/>
                </a:lnTo>
                <a:lnTo>
                  <a:pt x="1516063" y="1017588"/>
                </a:lnTo>
                <a:lnTo>
                  <a:pt x="1486893" y="1075928"/>
                </a:lnTo>
                <a:lnTo>
                  <a:pt x="1381632" y="1075928"/>
                </a:lnTo>
                <a:lnTo>
                  <a:pt x="1495426" y="830263"/>
                </a:lnTo>
                <a:lnTo>
                  <a:pt x="1506538" y="762000"/>
                </a:lnTo>
                <a:lnTo>
                  <a:pt x="1509713" y="685800"/>
                </a:lnTo>
                <a:lnTo>
                  <a:pt x="1506538" y="608013"/>
                </a:lnTo>
                <a:lnTo>
                  <a:pt x="1495426" y="536575"/>
                </a:lnTo>
                <a:lnTo>
                  <a:pt x="1477963" y="466725"/>
                </a:lnTo>
                <a:lnTo>
                  <a:pt x="1457326" y="403225"/>
                </a:lnTo>
                <a:lnTo>
                  <a:pt x="1431926" y="354013"/>
                </a:lnTo>
                <a:lnTo>
                  <a:pt x="1389063" y="296863"/>
                </a:lnTo>
                <a:lnTo>
                  <a:pt x="1336675" y="239713"/>
                </a:lnTo>
                <a:lnTo>
                  <a:pt x="1273175" y="190500"/>
                </a:lnTo>
                <a:lnTo>
                  <a:pt x="1201738" y="149225"/>
                </a:lnTo>
                <a:lnTo>
                  <a:pt x="1125538" y="127000"/>
                </a:lnTo>
                <a:lnTo>
                  <a:pt x="1096963" y="123825"/>
                </a:lnTo>
                <a:lnTo>
                  <a:pt x="1071563" y="131763"/>
                </a:lnTo>
                <a:lnTo>
                  <a:pt x="1042988" y="138113"/>
                </a:lnTo>
                <a:lnTo>
                  <a:pt x="1012825" y="146050"/>
                </a:lnTo>
                <a:lnTo>
                  <a:pt x="981075" y="144463"/>
                </a:lnTo>
                <a:lnTo>
                  <a:pt x="966788" y="127000"/>
                </a:lnTo>
                <a:lnTo>
                  <a:pt x="958850" y="100013"/>
                </a:lnTo>
                <a:lnTo>
                  <a:pt x="955675" y="71438"/>
                </a:lnTo>
                <a:lnTo>
                  <a:pt x="962025" y="42863"/>
                </a:lnTo>
                <a:cubicBezTo>
                  <a:pt x="968676" y="19878"/>
                  <a:pt x="973268" y="9235"/>
                  <a:pt x="1012825" y="4763"/>
                </a:cubicBezTo>
                <a:close/>
                <a:moveTo>
                  <a:pt x="595313" y="0"/>
                </a:moveTo>
                <a:lnTo>
                  <a:pt x="638177" y="4762"/>
                </a:lnTo>
                <a:cubicBezTo>
                  <a:pt x="650876" y="21166"/>
                  <a:pt x="663578" y="17002"/>
                  <a:pt x="676275" y="53975"/>
                </a:cubicBezTo>
                <a:cubicBezTo>
                  <a:pt x="678127" y="76200"/>
                  <a:pt x="679649" y="118123"/>
                  <a:pt x="649288" y="138113"/>
                </a:cubicBezTo>
                <a:lnTo>
                  <a:pt x="617538" y="149225"/>
                </a:lnTo>
                <a:lnTo>
                  <a:pt x="585788" y="149225"/>
                </a:lnTo>
                <a:lnTo>
                  <a:pt x="550863" y="141288"/>
                </a:lnTo>
                <a:lnTo>
                  <a:pt x="517525" y="131763"/>
                </a:lnTo>
                <a:lnTo>
                  <a:pt x="479425" y="128588"/>
                </a:lnTo>
                <a:lnTo>
                  <a:pt x="441325" y="131763"/>
                </a:lnTo>
                <a:lnTo>
                  <a:pt x="360363" y="158750"/>
                </a:lnTo>
                <a:lnTo>
                  <a:pt x="292100" y="198438"/>
                </a:lnTo>
                <a:lnTo>
                  <a:pt x="231775" y="250825"/>
                </a:lnTo>
                <a:lnTo>
                  <a:pt x="182563" y="307975"/>
                </a:lnTo>
                <a:lnTo>
                  <a:pt x="141288" y="377825"/>
                </a:lnTo>
                <a:lnTo>
                  <a:pt x="109538" y="455613"/>
                </a:lnTo>
                <a:lnTo>
                  <a:pt x="98425" y="512763"/>
                </a:lnTo>
                <a:lnTo>
                  <a:pt x="92075" y="576263"/>
                </a:lnTo>
                <a:lnTo>
                  <a:pt x="95250" y="642938"/>
                </a:lnTo>
                <a:lnTo>
                  <a:pt x="101600" y="709613"/>
                </a:lnTo>
                <a:lnTo>
                  <a:pt x="109538" y="773113"/>
                </a:lnTo>
                <a:lnTo>
                  <a:pt x="123825" y="825500"/>
                </a:lnTo>
                <a:lnTo>
                  <a:pt x="161925" y="928688"/>
                </a:lnTo>
                <a:lnTo>
                  <a:pt x="207963" y="1030288"/>
                </a:lnTo>
                <a:lnTo>
                  <a:pt x="230783" y="1075928"/>
                </a:lnTo>
                <a:lnTo>
                  <a:pt x="119823" y="1075928"/>
                </a:lnTo>
                <a:lnTo>
                  <a:pt x="101600" y="1038225"/>
                </a:lnTo>
                <a:lnTo>
                  <a:pt x="60325" y="938213"/>
                </a:lnTo>
                <a:lnTo>
                  <a:pt x="28575" y="830263"/>
                </a:lnTo>
                <a:lnTo>
                  <a:pt x="14288" y="769938"/>
                </a:lnTo>
                <a:lnTo>
                  <a:pt x="6350" y="700088"/>
                </a:lnTo>
                <a:lnTo>
                  <a:pt x="0" y="628650"/>
                </a:lnTo>
                <a:lnTo>
                  <a:pt x="0" y="554038"/>
                </a:lnTo>
                <a:lnTo>
                  <a:pt x="9525" y="487363"/>
                </a:lnTo>
                <a:lnTo>
                  <a:pt x="23813" y="423863"/>
                </a:lnTo>
                <a:lnTo>
                  <a:pt x="52388" y="342900"/>
                </a:lnTo>
                <a:lnTo>
                  <a:pt x="95250" y="271463"/>
                </a:lnTo>
                <a:lnTo>
                  <a:pt x="144463" y="204788"/>
                </a:lnTo>
                <a:lnTo>
                  <a:pt x="204788" y="146050"/>
                </a:lnTo>
                <a:lnTo>
                  <a:pt x="271463" y="96838"/>
                </a:lnTo>
                <a:lnTo>
                  <a:pt x="346075" y="63500"/>
                </a:lnTo>
                <a:lnTo>
                  <a:pt x="395288" y="49213"/>
                </a:lnTo>
                <a:lnTo>
                  <a:pt x="447675" y="36513"/>
                </a:lnTo>
                <a:lnTo>
                  <a:pt x="500063" y="28575"/>
                </a:lnTo>
                <a:lnTo>
                  <a:pt x="549275" y="17463"/>
                </a:lnTo>
                <a:lnTo>
                  <a:pt x="595313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5C9091-E2CC-453B-AE70-FBCB4E70649E}"/>
              </a:ext>
            </a:extLst>
          </p:cNvPr>
          <p:cNvSpPr txBox="1"/>
          <p:nvPr/>
        </p:nvSpPr>
        <p:spPr>
          <a:xfrm>
            <a:off x="5579205" y="342591"/>
            <a:ext cx="317364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목차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017FB75-26BA-4171-83BA-2C690240D132}"/>
              </a:ext>
            </a:extLst>
          </p:cNvPr>
          <p:cNvGrpSpPr/>
          <p:nvPr/>
        </p:nvGrpSpPr>
        <p:grpSpPr>
          <a:xfrm>
            <a:off x="5096954" y="1607269"/>
            <a:ext cx="5332978" cy="572582"/>
            <a:chOff x="5616952" y="2519949"/>
            <a:chExt cx="5332978" cy="57258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DC5ED36-8D40-4B78-B6BC-F03C74264789}"/>
                </a:ext>
              </a:extLst>
            </p:cNvPr>
            <p:cNvSpPr txBox="1"/>
            <p:nvPr/>
          </p:nvSpPr>
          <p:spPr>
            <a:xfrm>
              <a:off x="6442238" y="2630866"/>
              <a:ext cx="4507692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itchFamily="34" charset="0"/>
                </a:rPr>
                <a:t>제안 배경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6E7021E-F2A3-48E7-8ECE-C457F15E7944}"/>
                </a:ext>
              </a:extLst>
            </p:cNvPr>
            <p:cNvSpPr txBox="1"/>
            <p:nvPr/>
          </p:nvSpPr>
          <p:spPr>
            <a:xfrm>
              <a:off x="5616952" y="2519949"/>
              <a:ext cx="958096" cy="49244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6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itchFamily="34" charset="0"/>
                </a:rPr>
                <a:t>01</a:t>
              </a:r>
              <a:endParaRPr lang="ko-KR" altLang="en-US" sz="2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A7DB320-28D6-47BE-999C-80FCDBF642E3}"/>
              </a:ext>
            </a:extLst>
          </p:cNvPr>
          <p:cNvGrpSpPr/>
          <p:nvPr/>
        </p:nvGrpSpPr>
        <p:grpSpPr>
          <a:xfrm>
            <a:off x="5101666" y="2364630"/>
            <a:ext cx="5332978" cy="572582"/>
            <a:chOff x="5616952" y="2519949"/>
            <a:chExt cx="5332978" cy="57258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2DD5AC9-180A-444A-A011-CE85A5231801}"/>
                </a:ext>
              </a:extLst>
            </p:cNvPr>
            <p:cNvSpPr txBox="1"/>
            <p:nvPr/>
          </p:nvSpPr>
          <p:spPr>
            <a:xfrm>
              <a:off x="6442238" y="2630866"/>
              <a:ext cx="4507692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itchFamily="34" charset="0"/>
                </a:rPr>
                <a:t>국내 사용자 프로파일링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109A621-6ACF-4774-B967-865A20E7C217}"/>
                </a:ext>
              </a:extLst>
            </p:cNvPr>
            <p:cNvSpPr txBox="1"/>
            <p:nvPr/>
          </p:nvSpPr>
          <p:spPr>
            <a:xfrm>
              <a:off x="5616952" y="2519949"/>
              <a:ext cx="958096" cy="49244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6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itchFamily="34" charset="0"/>
                </a:rPr>
                <a:t>02</a:t>
              </a:r>
              <a:endParaRPr lang="ko-KR" altLang="en-US" sz="2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777972C-A022-4E99-95F1-0B31C475F014}"/>
              </a:ext>
            </a:extLst>
          </p:cNvPr>
          <p:cNvGrpSpPr/>
          <p:nvPr/>
        </p:nvGrpSpPr>
        <p:grpSpPr>
          <a:xfrm>
            <a:off x="5101666" y="3143140"/>
            <a:ext cx="5332978" cy="572582"/>
            <a:chOff x="5616952" y="2519949"/>
            <a:chExt cx="5332978" cy="572582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31968B4-E39B-4C44-B4B0-072E0D5F16BC}"/>
                </a:ext>
              </a:extLst>
            </p:cNvPr>
            <p:cNvSpPr txBox="1"/>
            <p:nvPr/>
          </p:nvSpPr>
          <p:spPr>
            <a:xfrm>
              <a:off x="6442238" y="2630866"/>
              <a:ext cx="4507692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itchFamily="34" charset="0"/>
                </a:rPr>
                <a:t>유사 사례</a:t>
              </a:r>
              <a:r>
                <a:rPr lang="en-US" altLang="ko-KR" sz="24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itchFamily="34" charset="0"/>
                </a:rPr>
                <a:t>&amp;</a:t>
              </a:r>
              <a:r>
                <a:rPr lang="ko-KR" altLang="en-US" sz="24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itchFamily="34" charset="0"/>
                </a:rPr>
                <a:t> 차별화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D1669EA-03DC-4A32-8956-A8D663EBD2C9}"/>
                </a:ext>
              </a:extLst>
            </p:cNvPr>
            <p:cNvSpPr txBox="1"/>
            <p:nvPr/>
          </p:nvSpPr>
          <p:spPr>
            <a:xfrm>
              <a:off x="5616952" y="2519949"/>
              <a:ext cx="958096" cy="49244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6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itchFamily="34" charset="0"/>
                </a:rPr>
                <a:t>03</a:t>
              </a:r>
              <a:endParaRPr lang="ko-KR" altLang="en-US" sz="2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5739B4D-095D-4022-8F12-5E0C6A5AAAAA}"/>
              </a:ext>
            </a:extLst>
          </p:cNvPr>
          <p:cNvGrpSpPr/>
          <p:nvPr/>
        </p:nvGrpSpPr>
        <p:grpSpPr>
          <a:xfrm>
            <a:off x="5096954" y="3887942"/>
            <a:ext cx="5332978" cy="572582"/>
            <a:chOff x="5616952" y="2519949"/>
            <a:chExt cx="5332978" cy="57258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6F788F6-5985-463E-BE3D-5AB1A4633A61}"/>
                </a:ext>
              </a:extLst>
            </p:cNvPr>
            <p:cNvSpPr txBox="1"/>
            <p:nvPr/>
          </p:nvSpPr>
          <p:spPr>
            <a:xfrm>
              <a:off x="6442238" y="2630866"/>
              <a:ext cx="4507692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itchFamily="34" charset="0"/>
                </a:rPr>
                <a:t>추진 계획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ADB01A7-3BAD-41B1-809C-FF6674EB15C4}"/>
                </a:ext>
              </a:extLst>
            </p:cNvPr>
            <p:cNvSpPr txBox="1"/>
            <p:nvPr/>
          </p:nvSpPr>
          <p:spPr>
            <a:xfrm>
              <a:off x="5616952" y="2519949"/>
              <a:ext cx="958096" cy="49244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6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itchFamily="34" charset="0"/>
                </a:rPr>
                <a:t>04</a:t>
              </a:r>
              <a:endParaRPr lang="ko-KR" altLang="en-US" sz="2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endParaRP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C77D5-2587-46D8-A268-CA228B4A098C}"/>
              </a:ext>
            </a:extLst>
          </p:cNvPr>
          <p:cNvSpPr/>
          <p:nvPr/>
        </p:nvSpPr>
        <p:spPr>
          <a:xfrm rot="16200000">
            <a:off x="690692" y="1573052"/>
            <a:ext cx="3291840" cy="12235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CD9DB49-0254-44A0-BE69-F368A157C8BA}"/>
              </a:ext>
            </a:extLst>
          </p:cNvPr>
          <p:cNvGrpSpPr/>
          <p:nvPr/>
        </p:nvGrpSpPr>
        <p:grpSpPr>
          <a:xfrm>
            <a:off x="2134833" y="3181305"/>
            <a:ext cx="376126" cy="376126"/>
            <a:chOff x="1733181" y="3181305"/>
            <a:chExt cx="376126" cy="376126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533CAEC-985A-4B21-955A-E622106FA4B4}"/>
                </a:ext>
              </a:extLst>
            </p:cNvPr>
            <p:cNvSpPr/>
            <p:nvPr/>
          </p:nvSpPr>
          <p:spPr>
            <a:xfrm rot="16200000">
              <a:off x="1733181" y="3181305"/>
              <a:ext cx="376126" cy="37612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CC6A506-154C-470E-A60B-988C7FC2B1BA}"/>
                </a:ext>
              </a:extLst>
            </p:cNvPr>
            <p:cNvSpPr/>
            <p:nvPr/>
          </p:nvSpPr>
          <p:spPr>
            <a:xfrm rot="16200000">
              <a:off x="1770777" y="3218901"/>
              <a:ext cx="300935" cy="300935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CDE85E2-17CB-4EE3-9E0F-D4D1CFA65AD6}"/>
                </a:ext>
              </a:extLst>
            </p:cNvPr>
            <p:cNvSpPr>
              <a:spLocks noChangeAspect="1"/>
            </p:cNvSpPr>
            <p:nvPr/>
          </p:nvSpPr>
          <p:spPr>
            <a:xfrm rot="16200000" flipH="1">
              <a:off x="1904378" y="3352502"/>
              <a:ext cx="33732" cy="3373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" name="그림 2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CBF4590D-2AD7-412D-ABAA-8267A12BA1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278" y="67985"/>
            <a:ext cx="1097446" cy="1097446"/>
          </a:xfrm>
          <a:prstGeom prst="rect">
            <a:avLst/>
          </a:prstGeom>
        </p:spPr>
      </p:pic>
      <p:grpSp>
        <p:nvGrpSpPr>
          <p:cNvPr id="47" name="Group 38">
            <a:extLst>
              <a:ext uri="{FF2B5EF4-FFF2-40B4-BE49-F238E27FC236}">
                <a16:creationId xmlns:a16="http://schemas.microsoft.com/office/drawing/2014/main" id="{24090EE3-963A-4304-A40F-1FBC0CB6CBF4}"/>
              </a:ext>
            </a:extLst>
          </p:cNvPr>
          <p:cNvGrpSpPr/>
          <p:nvPr/>
        </p:nvGrpSpPr>
        <p:grpSpPr>
          <a:xfrm>
            <a:off x="5101666" y="4619630"/>
            <a:ext cx="5332978" cy="572582"/>
            <a:chOff x="5616952" y="2519949"/>
            <a:chExt cx="5332978" cy="572582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DF2B5BA-8E0A-4EAD-B9C3-3D62518FFB2E}"/>
                </a:ext>
              </a:extLst>
            </p:cNvPr>
            <p:cNvSpPr txBox="1"/>
            <p:nvPr/>
          </p:nvSpPr>
          <p:spPr>
            <a:xfrm>
              <a:off x="6442238" y="2630866"/>
              <a:ext cx="4507692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itchFamily="34" charset="0"/>
                </a:rPr>
                <a:t>System/Software Architecture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3B62FD2-E534-4BAC-89C6-C21D034656D4}"/>
                </a:ext>
              </a:extLst>
            </p:cNvPr>
            <p:cNvSpPr txBox="1"/>
            <p:nvPr/>
          </p:nvSpPr>
          <p:spPr>
            <a:xfrm>
              <a:off x="5616952" y="2519949"/>
              <a:ext cx="958096" cy="49244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6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itchFamily="34" charset="0"/>
                </a:rPr>
                <a:t>05</a:t>
              </a:r>
              <a:endParaRPr lang="ko-KR" altLang="en-US" sz="2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endParaRPr>
            </a:p>
          </p:txBody>
        </p:sp>
      </p:grpSp>
      <p:grpSp>
        <p:nvGrpSpPr>
          <p:cNvPr id="50" name="Group 38">
            <a:extLst>
              <a:ext uri="{FF2B5EF4-FFF2-40B4-BE49-F238E27FC236}">
                <a16:creationId xmlns:a16="http://schemas.microsoft.com/office/drawing/2014/main" id="{B4EFE120-9035-4CE1-B0A7-075A4FB5FA03}"/>
              </a:ext>
            </a:extLst>
          </p:cNvPr>
          <p:cNvGrpSpPr/>
          <p:nvPr/>
        </p:nvGrpSpPr>
        <p:grpSpPr>
          <a:xfrm>
            <a:off x="5096954" y="5376878"/>
            <a:ext cx="5332978" cy="572582"/>
            <a:chOff x="5616952" y="2519949"/>
            <a:chExt cx="5332978" cy="572582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71F3EB8-A581-4BF6-88BF-0E55E397C4B7}"/>
                </a:ext>
              </a:extLst>
            </p:cNvPr>
            <p:cNvSpPr txBox="1"/>
            <p:nvPr/>
          </p:nvSpPr>
          <p:spPr>
            <a:xfrm>
              <a:off x="6442238" y="2630866"/>
              <a:ext cx="4507692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itchFamily="34" charset="0"/>
                </a:rPr>
                <a:t>사업화 계획</a:t>
              </a:r>
              <a:r>
                <a:rPr lang="en-US" altLang="ko-KR" sz="24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itchFamily="34" charset="0"/>
                </a:rPr>
                <a:t>/</a:t>
              </a:r>
              <a:r>
                <a:rPr lang="ko-KR" altLang="en-US" sz="24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itchFamily="34" charset="0"/>
                </a:rPr>
                <a:t>결언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5A7789E-90D7-42D4-A726-832546731F72}"/>
                </a:ext>
              </a:extLst>
            </p:cNvPr>
            <p:cNvSpPr txBox="1"/>
            <p:nvPr/>
          </p:nvSpPr>
          <p:spPr>
            <a:xfrm>
              <a:off x="5616952" y="2519949"/>
              <a:ext cx="958096" cy="49244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6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itchFamily="34" charset="0"/>
                </a:rPr>
                <a:t>06</a:t>
              </a:r>
              <a:endParaRPr lang="ko-KR" altLang="en-US" sz="2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endParaRPr>
            </a:p>
          </p:txBody>
        </p:sp>
      </p:grpSp>
      <p:sp>
        <p:nvSpPr>
          <p:cNvPr id="54" name="이등변 삼각형 53">
            <a:extLst>
              <a:ext uri="{FF2B5EF4-FFF2-40B4-BE49-F238E27FC236}">
                <a16:creationId xmlns:a16="http://schemas.microsoft.com/office/drawing/2014/main" id="{C7BDA072-F1E2-4E4D-BCC7-80A4B6F3E8CF}"/>
              </a:ext>
            </a:extLst>
          </p:cNvPr>
          <p:cNvSpPr/>
          <p:nvPr/>
        </p:nvSpPr>
        <p:spPr>
          <a:xfrm flipH="1">
            <a:off x="8139952" y="3456213"/>
            <a:ext cx="4052048" cy="3413328"/>
          </a:xfrm>
          <a:prstGeom prst="triangle">
            <a:avLst>
              <a:gd name="adj" fmla="val 0"/>
            </a:avLst>
          </a:prstGeom>
          <a:solidFill>
            <a:srgbClr val="A3C0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500" dirty="0">
              <a:solidFill>
                <a:srgbClr val="44546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49652A6-D7AD-47F0-841C-679BA169A919}"/>
              </a:ext>
            </a:extLst>
          </p:cNvPr>
          <p:cNvSpPr/>
          <p:nvPr/>
        </p:nvSpPr>
        <p:spPr>
          <a:xfrm>
            <a:off x="5945786" y="2134090"/>
            <a:ext cx="2442514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F115258-6501-4C74-99CD-3FD459BB2B71}"/>
              </a:ext>
            </a:extLst>
          </p:cNvPr>
          <p:cNvSpPr/>
          <p:nvPr/>
        </p:nvSpPr>
        <p:spPr>
          <a:xfrm>
            <a:off x="5945786" y="2887132"/>
            <a:ext cx="2442514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D6B5440-84BD-49ED-A0E8-A016B6A1EDC4}"/>
              </a:ext>
            </a:extLst>
          </p:cNvPr>
          <p:cNvSpPr/>
          <p:nvPr/>
        </p:nvSpPr>
        <p:spPr>
          <a:xfrm>
            <a:off x="5946751" y="3667044"/>
            <a:ext cx="2442514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CB1EB09-C790-4278-ACDC-BDCB524C16A6}"/>
              </a:ext>
            </a:extLst>
          </p:cNvPr>
          <p:cNvSpPr/>
          <p:nvPr/>
        </p:nvSpPr>
        <p:spPr>
          <a:xfrm>
            <a:off x="5945786" y="4413053"/>
            <a:ext cx="2442514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9BD5D3B-0D55-49EC-8D20-F2389A662EB8}"/>
              </a:ext>
            </a:extLst>
          </p:cNvPr>
          <p:cNvSpPr/>
          <p:nvPr/>
        </p:nvSpPr>
        <p:spPr>
          <a:xfrm>
            <a:off x="5945786" y="5099153"/>
            <a:ext cx="2442514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C5038E4-CBCD-47ED-BF41-131EE36FC999}"/>
              </a:ext>
            </a:extLst>
          </p:cNvPr>
          <p:cNvSpPr/>
          <p:nvPr/>
        </p:nvSpPr>
        <p:spPr>
          <a:xfrm>
            <a:off x="5945786" y="5880176"/>
            <a:ext cx="2442514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9726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FFE1A3E-E4CF-4BC1-87F1-E2B5AC8BA0B5}"/>
              </a:ext>
            </a:extLst>
          </p:cNvPr>
          <p:cNvSpPr/>
          <p:nvPr/>
        </p:nvSpPr>
        <p:spPr>
          <a:xfrm>
            <a:off x="0" y="70281"/>
            <a:ext cx="12191999" cy="67164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057616EC-0D43-4227-A941-3B0FF3100792}"/>
              </a:ext>
            </a:extLst>
          </p:cNvPr>
          <p:cNvSpPr/>
          <p:nvPr/>
        </p:nvSpPr>
        <p:spPr>
          <a:xfrm>
            <a:off x="0" y="3427154"/>
            <a:ext cx="4052048" cy="3413328"/>
          </a:xfrm>
          <a:prstGeom prst="triangle">
            <a:avLst>
              <a:gd name="adj" fmla="val 0"/>
            </a:avLst>
          </a:prstGeom>
          <a:solidFill>
            <a:srgbClr val="507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500" dirty="0">
              <a:solidFill>
                <a:srgbClr val="44546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DE8C621B-D547-4C23-8972-114F6B8D64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5322268"/>
              </p:ext>
            </p:extLst>
          </p:nvPr>
        </p:nvGraphicFramePr>
        <p:xfrm>
          <a:off x="2129071" y="1710536"/>
          <a:ext cx="7933855" cy="39989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A02063FC-5E90-424C-BCE8-0E118998815C}"/>
              </a:ext>
            </a:extLst>
          </p:cNvPr>
          <p:cNvSpPr/>
          <p:nvPr/>
        </p:nvSpPr>
        <p:spPr>
          <a:xfrm>
            <a:off x="9252662" y="6227608"/>
            <a:ext cx="2745944" cy="3187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출처</a:t>
            </a:r>
            <a:r>
              <a:rPr lang="en-US" altLang="ko-KR" sz="1100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100" dirty="0" err="1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대한당뇨협회</a:t>
            </a:r>
            <a:r>
              <a:rPr lang="ko-KR" altLang="en-US" sz="1100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발간 </a:t>
            </a:r>
            <a:r>
              <a:rPr lang="en-US" altLang="ko-KR" sz="1100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2018 </a:t>
            </a:r>
            <a:r>
              <a:rPr lang="ko-KR" altLang="en-US" sz="1100" dirty="0" err="1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팩트시트</a:t>
            </a:r>
            <a:endParaRPr lang="ko-KR" altLang="en-US" sz="1100" dirty="0">
              <a:solidFill>
                <a:srgbClr val="44546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001ADE2-B557-42D8-AF4C-1E67C95829A5}"/>
              </a:ext>
            </a:extLst>
          </p:cNvPr>
          <p:cNvSpPr/>
          <p:nvPr/>
        </p:nvSpPr>
        <p:spPr>
          <a:xfrm>
            <a:off x="1441704" y="987708"/>
            <a:ext cx="9308592" cy="7280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sz="2700" b="1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당뇨병 환자 </a:t>
            </a:r>
            <a:r>
              <a:rPr lang="ko-KR" altLang="ko-KR" sz="2400" b="1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 </a:t>
            </a:r>
            <a:r>
              <a:rPr lang="ko-KR" altLang="ko-KR" sz="2700" b="1" dirty="0" err="1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위험군</a:t>
            </a:r>
            <a:r>
              <a:rPr lang="en-US" altLang="ko-KR" sz="2400" b="1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1372</a:t>
            </a:r>
            <a:r>
              <a:rPr lang="ko-KR" altLang="en-US" sz="2400" b="1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만명</a:t>
            </a:r>
          </a:p>
        </p:txBody>
      </p:sp>
      <p:sp>
        <p:nvSpPr>
          <p:cNvPr id="25" name="화살표: 위쪽 24">
            <a:extLst>
              <a:ext uri="{FF2B5EF4-FFF2-40B4-BE49-F238E27FC236}">
                <a16:creationId xmlns:a16="http://schemas.microsoft.com/office/drawing/2014/main" id="{5F2572C9-AC8B-4B46-AC5E-78FAA1B5A568}"/>
              </a:ext>
            </a:extLst>
          </p:cNvPr>
          <p:cNvSpPr/>
          <p:nvPr/>
        </p:nvSpPr>
        <p:spPr>
          <a:xfrm>
            <a:off x="8352367" y="336754"/>
            <a:ext cx="777240" cy="1194328"/>
          </a:xfrm>
          <a:prstGeom prst="upArrow">
            <a:avLst/>
          </a:prstGeom>
          <a:solidFill>
            <a:srgbClr val="F47775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8CCD7A8-F1CF-4090-9F2A-CF0CE21D8361}"/>
              </a:ext>
            </a:extLst>
          </p:cNvPr>
          <p:cNvSpPr/>
          <p:nvPr/>
        </p:nvSpPr>
        <p:spPr>
          <a:xfrm>
            <a:off x="0" y="71307"/>
            <a:ext cx="4775200" cy="7280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제안 배경</a:t>
            </a:r>
            <a:r>
              <a:rPr lang="en-US" altLang="ko-KR" sz="3000" b="1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0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0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당뇨 환자 급증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378D59C-8C46-4073-9F05-37DB0A36A8CF}"/>
              </a:ext>
            </a:extLst>
          </p:cNvPr>
          <p:cNvSpPr/>
          <p:nvPr/>
        </p:nvSpPr>
        <p:spPr>
          <a:xfrm flipV="1">
            <a:off x="151714" y="633344"/>
            <a:ext cx="4231599" cy="47011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Rounded Rectangle 7">
            <a:extLst>
              <a:ext uri="{FF2B5EF4-FFF2-40B4-BE49-F238E27FC236}">
                <a16:creationId xmlns:a16="http://schemas.microsoft.com/office/drawing/2014/main" id="{437F73B5-9138-484B-A079-066026722A6F}"/>
              </a:ext>
            </a:extLst>
          </p:cNvPr>
          <p:cNvSpPr>
            <a:spLocks noChangeAspect="1"/>
          </p:cNvSpPr>
          <p:nvPr/>
        </p:nvSpPr>
        <p:spPr>
          <a:xfrm rot="2675106">
            <a:off x="9435098" y="2216015"/>
            <a:ext cx="241985" cy="946429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23A35AE-39B3-4513-B16E-6449E8129CF0}"/>
              </a:ext>
            </a:extLst>
          </p:cNvPr>
          <p:cNvSpPr/>
          <p:nvPr/>
        </p:nvSpPr>
        <p:spPr>
          <a:xfrm>
            <a:off x="3441940" y="1548973"/>
            <a:ext cx="5308119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566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FFE1A3E-E4CF-4BC1-87F1-E2B5AC8BA0B5}"/>
              </a:ext>
            </a:extLst>
          </p:cNvPr>
          <p:cNvSpPr/>
          <p:nvPr/>
        </p:nvSpPr>
        <p:spPr>
          <a:xfrm>
            <a:off x="0" y="71307"/>
            <a:ext cx="12191999" cy="67153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8621BA3F-6B48-4D99-817D-B6F5557F691F}"/>
              </a:ext>
            </a:extLst>
          </p:cNvPr>
          <p:cNvSpPr/>
          <p:nvPr/>
        </p:nvSpPr>
        <p:spPr>
          <a:xfrm>
            <a:off x="0" y="3427154"/>
            <a:ext cx="4052048" cy="3413328"/>
          </a:xfrm>
          <a:prstGeom prst="triangle">
            <a:avLst>
              <a:gd name="adj" fmla="val 0"/>
            </a:avLst>
          </a:prstGeom>
          <a:solidFill>
            <a:srgbClr val="507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500" dirty="0">
              <a:solidFill>
                <a:srgbClr val="44546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17669AD-4A46-4474-8C5A-5824C3D46D22}"/>
              </a:ext>
            </a:extLst>
          </p:cNvPr>
          <p:cNvSpPr/>
          <p:nvPr/>
        </p:nvSpPr>
        <p:spPr>
          <a:xfrm>
            <a:off x="2414192" y="2173442"/>
            <a:ext cx="3062766" cy="45719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02063FC-5E90-424C-BCE8-0E118998815C}"/>
              </a:ext>
            </a:extLst>
          </p:cNvPr>
          <p:cNvSpPr/>
          <p:nvPr/>
        </p:nvSpPr>
        <p:spPr>
          <a:xfrm>
            <a:off x="9252662" y="6227608"/>
            <a:ext cx="2745944" cy="3187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출처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 err="1">
                <a:solidFill>
                  <a:schemeClr val="tx1"/>
                </a:solidFill>
              </a:rPr>
              <a:t>대한당뇨협회</a:t>
            </a:r>
            <a:r>
              <a:rPr lang="ko-KR" altLang="en-US" sz="1100" dirty="0">
                <a:solidFill>
                  <a:schemeClr val="tx1"/>
                </a:solidFill>
              </a:rPr>
              <a:t> 발간 </a:t>
            </a:r>
            <a:r>
              <a:rPr lang="en-US" altLang="ko-KR" sz="1100" dirty="0">
                <a:solidFill>
                  <a:schemeClr val="tx1"/>
                </a:solidFill>
              </a:rPr>
              <a:t>2018 </a:t>
            </a:r>
            <a:r>
              <a:rPr lang="ko-KR" altLang="en-US" sz="1100" dirty="0" err="1">
                <a:solidFill>
                  <a:schemeClr val="tx1"/>
                </a:solidFill>
              </a:rPr>
              <a:t>팩트시트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63112E8-AE3F-46D7-9CBF-33613D60DDFF}"/>
              </a:ext>
            </a:extLst>
          </p:cNvPr>
          <p:cNvSpPr/>
          <p:nvPr/>
        </p:nvSpPr>
        <p:spPr>
          <a:xfrm>
            <a:off x="2644209" y="1476553"/>
            <a:ext cx="2358429" cy="980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600" b="1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당뇨 유병률</a:t>
            </a:r>
            <a:endParaRPr lang="en-US" altLang="ko-KR" sz="2600" b="1" dirty="0">
              <a:solidFill>
                <a:srgbClr val="44546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화살표: 위쪽 25">
            <a:extLst>
              <a:ext uri="{FF2B5EF4-FFF2-40B4-BE49-F238E27FC236}">
                <a16:creationId xmlns:a16="http://schemas.microsoft.com/office/drawing/2014/main" id="{59E78A10-4C76-40A5-8B7D-5EDBB63D0D6C}"/>
              </a:ext>
            </a:extLst>
          </p:cNvPr>
          <p:cNvSpPr/>
          <p:nvPr/>
        </p:nvSpPr>
        <p:spPr>
          <a:xfrm>
            <a:off x="4626688" y="1056071"/>
            <a:ext cx="863971" cy="1250591"/>
          </a:xfrm>
          <a:prstGeom prst="upArrow">
            <a:avLst/>
          </a:prstGeom>
          <a:solidFill>
            <a:srgbClr val="F47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C1A6BA0-3C6C-48AA-A8FD-452A03707814}"/>
              </a:ext>
            </a:extLst>
          </p:cNvPr>
          <p:cNvSpPr/>
          <p:nvPr/>
        </p:nvSpPr>
        <p:spPr>
          <a:xfrm>
            <a:off x="6000382" y="1471353"/>
            <a:ext cx="3372767" cy="980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600" b="1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환자의 당뇨 인식률</a:t>
            </a:r>
            <a:endParaRPr lang="en-US" altLang="ko-KR" sz="2600" b="1" dirty="0">
              <a:solidFill>
                <a:srgbClr val="44546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Rounded Rectangle 51">
            <a:extLst>
              <a:ext uri="{FF2B5EF4-FFF2-40B4-BE49-F238E27FC236}">
                <a16:creationId xmlns:a16="http://schemas.microsoft.com/office/drawing/2014/main" id="{CF77A9FF-0E46-40B3-8824-80C4E86E37D3}"/>
              </a:ext>
            </a:extLst>
          </p:cNvPr>
          <p:cNvSpPr/>
          <p:nvPr/>
        </p:nvSpPr>
        <p:spPr>
          <a:xfrm rot="16200000" flipH="1">
            <a:off x="1742436" y="1162253"/>
            <a:ext cx="1077725" cy="1014960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34" name="Round Same Side Corner Rectangle 8">
            <a:extLst>
              <a:ext uri="{FF2B5EF4-FFF2-40B4-BE49-F238E27FC236}">
                <a16:creationId xmlns:a16="http://schemas.microsoft.com/office/drawing/2014/main" id="{C2EF1CC0-F4B3-42FF-B49E-7707E145303B}"/>
              </a:ext>
            </a:extLst>
          </p:cNvPr>
          <p:cNvSpPr/>
          <p:nvPr/>
        </p:nvSpPr>
        <p:spPr>
          <a:xfrm>
            <a:off x="1067949" y="2849252"/>
            <a:ext cx="427166" cy="1125049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5" name="Round Same Side Corner Rectangle 8">
            <a:extLst>
              <a:ext uri="{FF2B5EF4-FFF2-40B4-BE49-F238E27FC236}">
                <a16:creationId xmlns:a16="http://schemas.microsoft.com/office/drawing/2014/main" id="{198A8E9D-D97E-4148-AE01-5712F90CF898}"/>
              </a:ext>
            </a:extLst>
          </p:cNvPr>
          <p:cNvSpPr/>
          <p:nvPr/>
        </p:nvSpPr>
        <p:spPr>
          <a:xfrm>
            <a:off x="1567832" y="2849252"/>
            <a:ext cx="427166" cy="1125049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8" name="Round Same Side Corner Rectangle 8">
            <a:extLst>
              <a:ext uri="{FF2B5EF4-FFF2-40B4-BE49-F238E27FC236}">
                <a16:creationId xmlns:a16="http://schemas.microsoft.com/office/drawing/2014/main" id="{9942C205-14DB-4118-A71E-EA2B98C58F28}"/>
              </a:ext>
            </a:extLst>
          </p:cNvPr>
          <p:cNvSpPr/>
          <p:nvPr/>
        </p:nvSpPr>
        <p:spPr>
          <a:xfrm>
            <a:off x="2067715" y="2849252"/>
            <a:ext cx="427166" cy="1125049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9" name="Round Same Side Corner Rectangle 8">
            <a:extLst>
              <a:ext uri="{FF2B5EF4-FFF2-40B4-BE49-F238E27FC236}">
                <a16:creationId xmlns:a16="http://schemas.microsoft.com/office/drawing/2014/main" id="{7DCD4380-12AF-4CFF-8D78-610990EE6018}"/>
              </a:ext>
            </a:extLst>
          </p:cNvPr>
          <p:cNvSpPr/>
          <p:nvPr/>
        </p:nvSpPr>
        <p:spPr>
          <a:xfrm>
            <a:off x="2567598" y="2849252"/>
            <a:ext cx="427166" cy="1125049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0" name="Round Same Side Corner Rectangle 8">
            <a:extLst>
              <a:ext uri="{FF2B5EF4-FFF2-40B4-BE49-F238E27FC236}">
                <a16:creationId xmlns:a16="http://schemas.microsoft.com/office/drawing/2014/main" id="{305492FE-F3CB-49D2-AA33-9CDCE3F13919}"/>
              </a:ext>
            </a:extLst>
          </p:cNvPr>
          <p:cNvSpPr/>
          <p:nvPr/>
        </p:nvSpPr>
        <p:spPr>
          <a:xfrm>
            <a:off x="3067481" y="2849252"/>
            <a:ext cx="427166" cy="1125049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1" name="Round Same Side Corner Rectangle 8">
            <a:extLst>
              <a:ext uri="{FF2B5EF4-FFF2-40B4-BE49-F238E27FC236}">
                <a16:creationId xmlns:a16="http://schemas.microsoft.com/office/drawing/2014/main" id="{55F4793C-2534-4370-A4F8-DF020606959E}"/>
              </a:ext>
            </a:extLst>
          </p:cNvPr>
          <p:cNvSpPr/>
          <p:nvPr/>
        </p:nvSpPr>
        <p:spPr>
          <a:xfrm>
            <a:off x="3567364" y="2849252"/>
            <a:ext cx="427166" cy="1125049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2" name="Round Same Side Corner Rectangle 8">
            <a:extLst>
              <a:ext uri="{FF2B5EF4-FFF2-40B4-BE49-F238E27FC236}">
                <a16:creationId xmlns:a16="http://schemas.microsoft.com/office/drawing/2014/main" id="{C5444A4E-DCE8-46AF-BF52-22D376704577}"/>
              </a:ext>
            </a:extLst>
          </p:cNvPr>
          <p:cNvSpPr/>
          <p:nvPr/>
        </p:nvSpPr>
        <p:spPr>
          <a:xfrm>
            <a:off x="4067247" y="2849252"/>
            <a:ext cx="427166" cy="1125049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noFill/>
          <a:ln w="28575"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3" name="Round Same Side Corner Rectangle 8">
            <a:extLst>
              <a:ext uri="{FF2B5EF4-FFF2-40B4-BE49-F238E27FC236}">
                <a16:creationId xmlns:a16="http://schemas.microsoft.com/office/drawing/2014/main" id="{7A262F0F-B238-4B05-84B8-74C85BEE9C35}"/>
              </a:ext>
            </a:extLst>
          </p:cNvPr>
          <p:cNvSpPr/>
          <p:nvPr/>
        </p:nvSpPr>
        <p:spPr>
          <a:xfrm>
            <a:off x="4567130" y="2849252"/>
            <a:ext cx="427166" cy="1125049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4" name="Round Same Side Corner Rectangle 8">
            <a:extLst>
              <a:ext uri="{FF2B5EF4-FFF2-40B4-BE49-F238E27FC236}">
                <a16:creationId xmlns:a16="http://schemas.microsoft.com/office/drawing/2014/main" id="{DC9ACEDE-7A45-47F4-B56B-CD0D2102EFDF}"/>
              </a:ext>
            </a:extLst>
          </p:cNvPr>
          <p:cNvSpPr/>
          <p:nvPr/>
        </p:nvSpPr>
        <p:spPr>
          <a:xfrm>
            <a:off x="5067013" y="2849252"/>
            <a:ext cx="427166" cy="1125049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5" name="Round Same Side Corner Rectangle 8">
            <a:extLst>
              <a:ext uri="{FF2B5EF4-FFF2-40B4-BE49-F238E27FC236}">
                <a16:creationId xmlns:a16="http://schemas.microsoft.com/office/drawing/2014/main" id="{44CB61EF-AF16-4CDA-B723-EEBE61C5DB0D}"/>
              </a:ext>
            </a:extLst>
          </p:cNvPr>
          <p:cNvSpPr/>
          <p:nvPr/>
        </p:nvSpPr>
        <p:spPr>
          <a:xfrm>
            <a:off x="5566896" y="2849252"/>
            <a:ext cx="427166" cy="1125049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6" name="화살표: 오각형 45">
            <a:extLst>
              <a:ext uri="{FF2B5EF4-FFF2-40B4-BE49-F238E27FC236}">
                <a16:creationId xmlns:a16="http://schemas.microsoft.com/office/drawing/2014/main" id="{24B872BA-2A9C-4A47-8225-5301D9D6DAB0}"/>
              </a:ext>
            </a:extLst>
          </p:cNvPr>
          <p:cNvSpPr/>
          <p:nvPr/>
        </p:nvSpPr>
        <p:spPr>
          <a:xfrm>
            <a:off x="6377710" y="2879031"/>
            <a:ext cx="5357924" cy="1065490"/>
          </a:xfrm>
          <a:prstGeom prst="homePlate">
            <a:avLst>
              <a:gd name="adj" fmla="val 58779"/>
            </a:avLst>
          </a:prstGeom>
          <a:solidFill>
            <a:srgbClr val="44546A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</a:t>
            </a:r>
            <a:r>
              <a:rPr lang="ko-KR" altLang="ko-KR" sz="2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 이상에서 </a:t>
            </a:r>
            <a:r>
              <a:rPr lang="ko-KR" altLang="ko-KR" sz="22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당뇨병 인지율은</a:t>
            </a:r>
            <a:r>
              <a:rPr lang="en-US" altLang="ko-KR" sz="22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000" b="1" u="sng" dirty="0">
                <a:solidFill>
                  <a:srgbClr val="F4777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62.6%</a:t>
            </a:r>
            <a:endParaRPr lang="ko-KR" altLang="en-US" sz="3000" b="1" u="sng" dirty="0">
              <a:solidFill>
                <a:srgbClr val="F4777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62D38E8-ADE3-4817-B58C-E69A76197717}"/>
              </a:ext>
            </a:extLst>
          </p:cNvPr>
          <p:cNvSpPr/>
          <p:nvPr/>
        </p:nvSpPr>
        <p:spPr>
          <a:xfrm>
            <a:off x="2892815" y="5398216"/>
            <a:ext cx="7959121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1C1EF9C-CB07-4297-96A0-F4A69C12A3FD}"/>
              </a:ext>
            </a:extLst>
          </p:cNvPr>
          <p:cNvSpPr/>
          <p:nvPr/>
        </p:nvSpPr>
        <p:spPr>
          <a:xfrm>
            <a:off x="-1" y="71307"/>
            <a:ext cx="5994063" cy="7280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제안 배경</a:t>
            </a:r>
            <a:r>
              <a:rPr lang="en-US" altLang="ko-KR" sz="30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</a:t>
            </a:r>
            <a:r>
              <a:rPr lang="ko-KR" altLang="en-US" sz="20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인지율 제고 및 적극적인 관리 필요</a:t>
            </a:r>
            <a:r>
              <a:rPr lang="en-US" altLang="ko-KR" sz="20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20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0CF1F6B-E826-4D7D-A040-6CCDA5CA4DD5}"/>
              </a:ext>
            </a:extLst>
          </p:cNvPr>
          <p:cNvSpPr/>
          <p:nvPr/>
        </p:nvSpPr>
        <p:spPr>
          <a:xfrm flipV="1">
            <a:off x="151714" y="634635"/>
            <a:ext cx="5610457" cy="45719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5EAEB33-7CC7-4D2F-AB20-EE33845369CA}"/>
              </a:ext>
            </a:extLst>
          </p:cNvPr>
          <p:cNvSpPr/>
          <p:nvPr/>
        </p:nvSpPr>
        <p:spPr>
          <a:xfrm>
            <a:off x="6294984" y="2162877"/>
            <a:ext cx="3482824" cy="45719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화살표: 위쪽 28">
            <a:extLst>
              <a:ext uri="{FF2B5EF4-FFF2-40B4-BE49-F238E27FC236}">
                <a16:creationId xmlns:a16="http://schemas.microsoft.com/office/drawing/2014/main" id="{2708C908-6D26-4BA7-86CE-DC012CB3E6D0}"/>
              </a:ext>
            </a:extLst>
          </p:cNvPr>
          <p:cNvSpPr/>
          <p:nvPr/>
        </p:nvSpPr>
        <p:spPr>
          <a:xfrm rot="10800000">
            <a:off x="9032603" y="1548147"/>
            <a:ext cx="863971" cy="1250591"/>
          </a:xfrm>
          <a:prstGeom prst="upArrow">
            <a:avLst/>
          </a:prstGeom>
          <a:solidFill>
            <a:srgbClr val="F47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6278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FFE1A3E-E4CF-4BC1-87F1-E2B5AC8BA0B5}"/>
              </a:ext>
            </a:extLst>
          </p:cNvPr>
          <p:cNvSpPr/>
          <p:nvPr/>
        </p:nvSpPr>
        <p:spPr>
          <a:xfrm>
            <a:off x="0" y="87073"/>
            <a:ext cx="12191999" cy="67153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8621BA3F-6B48-4D99-817D-B6F5557F691F}"/>
              </a:ext>
            </a:extLst>
          </p:cNvPr>
          <p:cNvSpPr/>
          <p:nvPr/>
        </p:nvSpPr>
        <p:spPr>
          <a:xfrm>
            <a:off x="0" y="3427154"/>
            <a:ext cx="4052048" cy="3413328"/>
          </a:xfrm>
          <a:prstGeom prst="triangle">
            <a:avLst>
              <a:gd name="adj" fmla="val 0"/>
            </a:avLst>
          </a:prstGeom>
          <a:solidFill>
            <a:srgbClr val="507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500" dirty="0">
              <a:solidFill>
                <a:srgbClr val="44546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17A73F-B968-4170-B4F9-D60BFFA512DF}"/>
              </a:ext>
            </a:extLst>
          </p:cNvPr>
          <p:cNvSpPr/>
          <p:nvPr/>
        </p:nvSpPr>
        <p:spPr>
          <a:xfrm>
            <a:off x="2223018" y="5177091"/>
            <a:ext cx="893928" cy="70361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500" dirty="0">
              <a:solidFill>
                <a:srgbClr val="44546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5A4F53-AA1C-47BB-8BA6-7D53A5BA00BF}"/>
              </a:ext>
            </a:extLst>
          </p:cNvPr>
          <p:cNvSpPr/>
          <p:nvPr/>
        </p:nvSpPr>
        <p:spPr>
          <a:xfrm>
            <a:off x="0" y="71307"/>
            <a:ext cx="4052048" cy="7280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제안 배경</a:t>
            </a:r>
            <a:r>
              <a:rPr lang="ko-KR" altLang="en-US" sz="2000" b="1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AI </a:t>
            </a:r>
            <a:r>
              <a:rPr lang="ko-KR" altLang="en-US" sz="20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챗봇의</a:t>
            </a:r>
            <a:r>
              <a:rPr lang="ko-KR" altLang="en-US" sz="20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이점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02063FC-5E90-424C-BCE8-0E118998815C}"/>
              </a:ext>
            </a:extLst>
          </p:cNvPr>
          <p:cNvSpPr/>
          <p:nvPr/>
        </p:nvSpPr>
        <p:spPr>
          <a:xfrm>
            <a:off x="7841411" y="6227608"/>
            <a:ext cx="4157195" cy="3187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출처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당뇨환자의 자가관리를 위한 </a:t>
            </a:r>
            <a:r>
              <a:rPr lang="ko-KR" altLang="en-US" sz="1100" dirty="0" err="1">
                <a:solidFill>
                  <a:schemeClr val="tx1"/>
                </a:solidFill>
              </a:rPr>
              <a:t>챗봇</a:t>
            </a:r>
            <a:r>
              <a:rPr lang="ko-KR" altLang="en-US" sz="1100" dirty="0">
                <a:solidFill>
                  <a:schemeClr val="tx1"/>
                </a:solidFill>
              </a:rPr>
              <a:t> 서비스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김민영</a:t>
            </a:r>
            <a:r>
              <a:rPr lang="en-US" altLang="ko-KR" sz="1100" dirty="0">
                <a:solidFill>
                  <a:schemeClr val="tx1"/>
                </a:solidFill>
              </a:rPr>
              <a:t>, 2018.6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0AC9827-F53C-4567-ABF3-26A9F1315547}"/>
              </a:ext>
            </a:extLst>
          </p:cNvPr>
          <p:cNvSpPr/>
          <p:nvPr/>
        </p:nvSpPr>
        <p:spPr>
          <a:xfrm>
            <a:off x="108172" y="636813"/>
            <a:ext cx="3900333" cy="45719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0EC7726-7294-443A-8EE3-197C6AF0310F}"/>
              </a:ext>
            </a:extLst>
          </p:cNvPr>
          <p:cNvSpPr/>
          <p:nvPr/>
        </p:nvSpPr>
        <p:spPr>
          <a:xfrm>
            <a:off x="1510803" y="2576306"/>
            <a:ext cx="2844897" cy="5701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</a:t>
            </a:r>
            <a:r>
              <a:rPr lang="en-US" altLang="ko-KR" sz="2000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미국의 사례</a:t>
            </a:r>
            <a:r>
              <a:rPr lang="en-US" altLang="ko-KR" sz="2000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000" dirty="0">
              <a:solidFill>
                <a:srgbClr val="44546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90AD51B-4840-4DFB-97BC-097FEDBC2F27}"/>
              </a:ext>
            </a:extLst>
          </p:cNvPr>
          <p:cNvSpPr/>
          <p:nvPr/>
        </p:nvSpPr>
        <p:spPr>
          <a:xfrm>
            <a:off x="1510803" y="1471198"/>
            <a:ext cx="9170390" cy="7280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당뇨 관리는</a:t>
            </a:r>
            <a:r>
              <a:rPr lang="en-US" altLang="ko-KR" sz="25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25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약물 준수</a:t>
            </a:r>
            <a:r>
              <a:rPr lang="en-US" altLang="ko-KR" sz="25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25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혈당 모니터링</a:t>
            </a:r>
            <a:r>
              <a:rPr lang="en-US" altLang="ko-KR" sz="25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2700" dirty="0">
                <a:solidFill>
                  <a:srgbClr val="44546A"/>
                </a:solidFill>
                <a:highlight>
                  <a:srgbClr val="FFE89F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생활 습관</a:t>
            </a:r>
            <a:r>
              <a:rPr lang="en-US" altLang="ko-KR" sz="2700" dirty="0">
                <a:solidFill>
                  <a:srgbClr val="44546A"/>
                </a:solidFill>
                <a:highlight>
                  <a:srgbClr val="FFE89F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700" dirty="0">
                <a:solidFill>
                  <a:srgbClr val="44546A"/>
                </a:solidFill>
                <a:highlight>
                  <a:srgbClr val="FFE89F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식단</a:t>
            </a:r>
            <a:r>
              <a:rPr lang="en-US" altLang="ko-KR" sz="2700" dirty="0">
                <a:solidFill>
                  <a:srgbClr val="44546A"/>
                </a:solidFill>
                <a:highlight>
                  <a:srgbClr val="FFE89F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700" dirty="0">
                <a:solidFill>
                  <a:srgbClr val="44546A"/>
                </a:solidFill>
                <a:highlight>
                  <a:srgbClr val="FFE89F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운동</a:t>
            </a:r>
            <a:r>
              <a:rPr lang="en-US" altLang="ko-KR" sz="2700" dirty="0">
                <a:solidFill>
                  <a:srgbClr val="44546A"/>
                </a:solidFill>
                <a:highlight>
                  <a:srgbClr val="FFE89F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25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 중요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AD6D0DD-832C-4FDE-8D33-7AC70E270ED6}"/>
              </a:ext>
            </a:extLst>
          </p:cNvPr>
          <p:cNvSpPr/>
          <p:nvPr/>
        </p:nvSpPr>
        <p:spPr>
          <a:xfrm>
            <a:off x="1510803" y="3236225"/>
            <a:ext cx="2844896" cy="570155"/>
          </a:xfrm>
          <a:prstGeom prst="rect">
            <a:avLst/>
          </a:prstGeom>
          <a:noFill/>
          <a:ln w="38100">
            <a:solidFill>
              <a:srgbClr val="57C3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혈당 자가 관리</a:t>
            </a:r>
            <a:r>
              <a:rPr lang="en-US" altLang="ko-KR" sz="20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 </a:t>
            </a:r>
            <a:r>
              <a:rPr lang="ko-KR" altLang="en-US" sz="20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지원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668AAA7-9E77-45C1-903D-1CDE8032C967}"/>
              </a:ext>
            </a:extLst>
          </p:cNvPr>
          <p:cNvSpPr/>
          <p:nvPr/>
        </p:nvSpPr>
        <p:spPr>
          <a:xfrm>
            <a:off x="1510803" y="3896146"/>
            <a:ext cx="2844896" cy="570155"/>
          </a:xfrm>
          <a:prstGeom prst="rect">
            <a:avLst/>
          </a:prstGeom>
          <a:noFill/>
          <a:ln w="38100">
            <a:solidFill>
              <a:srgbClr val="57C3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모바일 건강 관리 앱</a:t>
            </a:r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95DB3722-E9F2-443E-BAF0-B814DBCD00B1}"/>
              </a:ext>
            </a:extLst>
          </p:cNvPr>
          <p:cNvSpPr/>
          <p:nvPr/>
        </p:nvSpPr>
        <p:spPr>
          <a:xfrm flipH="1">
            <a:off x="4477708" y="3919820"/>
            <a:ext cx="1894061" cy="570155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저비용</a:t>
            </a:r>
            <a:r>
              <a:rPr lang="en-US" altLang="ko-KR" sz="2000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2000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일반화</a:t>
            </a:r>
          </a:p>
        </p:txBody>
      </p:sp>
      <p:sp>
        <p:nvSpPr>
          <p:cNvPr id="53" name="화살표: 오각형 52">
            <a:extLst>
              <a:ext uri="{FF2B5EF4-FFF2-40B4-BE49-F238E27FC236}">
                <a16:creationId xmlns:a16="http://schemas.microsoft.com/office/drawing/2014/main" id="{CC999890-1ECF-454E-AE47-8DF55D7373E9}"/>
              </a:ext>
            </a:extLst>
          </p:cNvPr>
          <p:cNvSpPr/>
          <p:nvPr/>
        </p:nvSpPr>
        <p:spPr>
          <a:xfrm flipH="1">
            <a:off x="4477708" y="3236225"/>
            <a:ext cx="1894062" cy="570155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고비용</a:t>
            </a:r>
            <a:r>
              <a:rPr lang="en-US" altLang="ko-KR" sz="2000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2000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개인화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37B3EF2-223F-4DC2-96BB-AD29AD6BE10F}"/>
              </a:ext>
            </a:extLst>
          </p:cNvPr>
          <p:cNvSpPr/>
          <p:nvPr/>
        </p:nvSpPr>
        <p:spPr>
          <a:xfrm>
            <a:off x="6547749" y="2576306"/>
            <a:ext cx="2844897" cy="5701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AI </a:t>
            </a:r>
            <a:r>
              <a:rPr lang="ko-KR" altLang="en-US" sz="2000" dirty="0" err="1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챗봇의</a:t>
            </a:r>
            <a:r>
              <a:rPr lang="ko-KR" altLang="en-US" sz="2000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이점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44F91AB-4739-41C7-970F-7D2010EE26BD}"/>
              </a:ext>
            </a:extLst>
          </p:cNvPr>
          <p:cNvSpPr/>
          <p:nvPr/>
        </p:nvSpPr>
        <p:spPr>
          <a:xfrm>
            <a:off x="6547750" y="3237800"/>
            <a:ext cx="4925440" cy="570155"/>
          </a:xfrm>
          <a:prstGeom prst="rect">
            <a:avLst/>
          </a:prstGeom>
          <a:noFill/>
          <a:ln w="38100">
            <a:solidFill>
              <a:srgbClr val="F477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AI</a:t>
            </a:r>
            <a:r>
              <a:rPr lang="ko-KR" altLang="en-US" sz="20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활용 고객에 따라 대응적 </a:t>
            </a:r>
            <a:r>
              <a:rPr lang="ko-KR" altLang="en-US" sz="2000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개인화</a:t>
            </a:r>
            <a:r>
              <a:rPr lang="ko-KR" altLang="en-US" sz="20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지원 가능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DFC5269-8BE5-44D2-A4DC-99B8D2A87082}"/>
              </a:ext>
            </a:extLst>
          </p:cNvPr>
          <p:cNvSpPr/>
          <p:nvPr/>
        </p:nvSpPr>
        <p:spPr>
          <a:xfrm>
            <a:off x="6547749" y="3897718"/>
            <a:ext cx="4925441" cy="570155"/>
          </a:xfrm>
          <a:prstGeom prst="rect">
            <a:avLst/>
          </a:prstGeom>
          <a:noFill/>
          <a:ln w="38100">
            <a:solidFill>
              <a:srgbClr val="F477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표준화 </a:t>
            </a:r>
            <a:r>
              <a:rPr lang="ko-KR" altLang="en-US" sz="2000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개인화된 지원</a:t>
            </a:r>
            <a:r>
              <a:rPr lang="en-US" altLang="ko-KR" sz="2000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2000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코칭을 저비용</a:t>
            </a:r>
            <a:r>
              <a:rPr lang="ko-KR" altLang="en-US" sz="20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제공</a:t>
            </a:r>
          </a:p>
        </p:txBody>
      </p:sp>
      <p:pic>
        <p:nvPicPr>
          <p:cNvPr id="58" name="그림 57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E6392BA2-93D4-4E39-B36D-B3959FA7DB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193" y="2243814"/>
            <a:ext cx="715133" cy="715133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id="{202A756F-9B96-4AD9-9213-868CC5549ED8}"/>
              </a:ext>
            </a:extLst>
          </p:cNvPr>
          <p:cNvSpPr/>
          <p:nvPr/>
        </p:nvSpPr>
        <p:spPr>
          <a:xfrm>
            <a:off x="1701639" y="2021542"/>
            <a:ext cx="8770829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9582BFE-48E8-46A1-A936-78406198CEF3}"/>
              </a:ext>
            </a:extLst>
          </p:cNvPr>
          <p:cNvSpPr/>
          <p:nvPr/>
        </p:nvSpPr>
        <p:spPr>
          <a:xfrm>
            <a:off x="2349168" y="4989577"/>
            <a:ext cx="9030064" cy="12505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rgbClr val="44546A"/>
                </a:solidFill>
                <a:highlight>
                  <a:srgbClr val="FFE89F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표준화</a:t>
            </a:r>
            <a:r>
              <a:rPr lang="ko-KR" altLang="en-US" sz="2800" b="1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되고 </a:t>
            </a:r>
            <a:r>
              <a:rPr lang="ko-KR" altLang="en-US" sz="2800" b="1" dirty="0">
                <a:solidFill>
                  <a:srgbClr val="44546A"/>
                </a:solidFill>
                <a:highlight>
                  <a:srgbClr val="FFE89F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개인화</a:t>
            </a:r>
            <a:r>
              <a:rPr lang="ko-KR" altLang="en-US" sz="2800" b="1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된 당뇨 관리 교육 및 지원 시급</a:t>
            </a:r>
          </a:p>
        </p:txBody>
      </p:sp>
      <p:sp>
        <p:nvSpPr>
          <p:cNvPr id="61" name="Freeform: Shape 40">
            <a:extLst>
              <a:ext uri="{FF2B5EF4-FFF2-40B4-BE49-F238E27FC236}">
                <a16:creationId xmlns:a16="http://schemas.microsoft.com/office/drawing/2014/main" id="{C480AD4A-2DE6-4FDC-8EB1-0DADC5F654DE}"/>
              </a:ext>
            </a:extLst>
          </p:cNvPr>
          <p:cNvSpPr/>
          <p:nvPr/>
        </p:nvSpPr>
        <p:spPr>
          <a:xfrm>
            <a:off x="2179792" y="4694098"/>
            <a:ext cx="893928" cy="1179737"/>
          </a:xfrm>
          <a:custGeom>
            <a:avLst/>
            <a:gdLst>
              <a:gd name="connsiteX0" fmla="*/ 503209 w 741437"/>
              <a:gd name="connsiteY0" fmla="*/ 725733 h 978491"/>
              <a:gd name="connsiteX1" fmla="*/ 503209 w 741437"/>
              <a:gd name="connsiteY1" fmla="*/ 788219 h 978491"/>
              <a:gd name="connsiteX2" fmla="*/ 440918 w 741437"/>
              <a:gd name="connsiteY2" fmla="*/ 788219 h 978491"/>
              <a:gd name="connsiteX3" fmla="*/ 440918 w 741437"/>
              <a:gd name="connsiteY3" fmla="*/ 874528 h 978491"/>
              <a:gd name="connsiteX4" fmla="*/ 503599 w 741437"/>
              <a:gd name="connsiteY4" fmla="*/ 874528 h 978491"/>
              <a:gd name="connsiteX5" fmla="*/ 503599 w 741437"/>
              <a:gd name="connsiteY5" fmla="*/ 936428 h 978491"/>
              <a:gd name="connsiteX6" fmla="*/ 589713 w 741437"/>
              <a:gd name="connsiteY6" fmla="*/ 936428 h 978491"/>
              <a:gd name="connsiteX7" fmla="*/ 589713 w 741437"/>
              <a:gd name="connsiteY7" fmla="*/ 873942 h 978491"/>
              <a:gd name="connsiteX8" fmla="*/ 651808 w 741437"/>
              <a:gd name="connsiteY8" fmla="*/ 873942 h 978491"/>
              <a:gd name="connsiteX9" fmla="*/ 651808 w 741437"/>
              <a:gd name="connsiteY9" fmla="*/ 787438 h 978491"/>
              <a:gd name="connsiteX10" fmla="*/ 589322 w 741437"/>
              <a:gd name="connsiteY10" fmla="*/ 787438 h 978491"/>
              <a:gd name="connsiteX11" fmla="*/ 589322 w 741437"/>
              <a:gd name="connsiteY11" fmla="*/ 725733 h 978491"/>
              <a:gd name="connsiteX12" fmla="*/ 503209 w 741437"/>
              <a:gd name="connsiteY12" fmla="*/ 725733 h 978491"/>
              <a:gd name="connsiteX13" fmla="*/ 504966 w 741437"/>
              <a:gd name="connsiteY13" fmla="*/ 424434 h 978491"/>
              <a:gd name="connsiteX14" fmla="*/ 600648 w 741437"/>
              <a:gd name="connsiteY14" fmla="*/ 424824 h 978491"/>
              <a:gd name="connsiteX15" fmla="*/ 741437 w 741437"/>
              <a:gd name="connsiteY15" fmla="*/ 567956 h 978491"/>
              <a:gd name="connsiteX16" fmla="*/ 741437 w 741437"/>
              <a:gd name="connsiteY16" fmla="*/ 978491 h 978491"/>
              <a:gd name="connsiteX17" fmla="*/ 390386 w 741437"/>
              <a:gd name="connsiteY17" fmla="*/ 978491 h 978491"/>
              <a:gd name="connsiteX18" fmla="*/ 390343 w 741437"/>
              <a:gd name="connsiteY18" fmla="*/ 791539 h 978491"/>
              <a:gd name="connsiteX19" fmla="*/ 398935 w 741437"/>
              <a:gd name="connsiteY19" fmla="*/ 772598 h 978491"/>
              <a:gd name="connsiteX20" fmla="*/ 501256 w 741437"/>
              <a:gd name="connsiteY20" fmla="*/ 681993 h 978491"/>
              <a:gd name="connsiteX21" fmla="*/ 507895 w 741437"/>
              <a:gd name="connsiteY21" fmla="*/ 675744 h 978491"/>
              <a:gd name="connsiteX22" fmla="*/ 485439 w 741437"/>
              <a:gd name="connsiteY22" fmla="*/ 614235 h 978491"/>
              <a:gd name="connsiteX23" fmla="*/ 560618 w 741437"/>
              <a:gd name="connsiteY23" fmla="*/ 591193 h 978491"/>
              <a:gd name="connsiteX24" fmla="*/ 500280 w 741437"/>
              <a:gd name="connsiteY24" fmla="*/ 425215 h 978491"/>
              <a:gd name="connsiteX25" fmla="*/ 504966 w 741437"/>
              <a:gd name="connsiteY25" fmla="*/ 424434 h 978491"/>
              <a:gd name="connsiteX26" fmla="*/ 252874 w 741437"/>
              <a:gd name="connsiteY26" fmla="*/ 424434 h 978491"/>
              <a:gd name="connsiteX27" fmla="*/ 192340 w 741437"/>
              <a:gd name="connsiteY27" fmla="*/ 590998 h 978491"/>
              <a:gd name="connsiteX28" fmla="*/ 267519 w 741437"/>
              <a:gd name="connsiteY28" fmla="*/ 614039 h 978491"/>
              <a:gd name="connsiteX29" fmla="*/ 248578 w 741437"/>
              <a:gd name="connsiteY29" fmla="*/ 665005 h 978491"/>
              <a:gd name="connsiteX30" fmla="*/ 253655 w 741437"/>
              <a:gd name="connsiteY30" fmla="*/ 683750 h 978491"/>
              <a:gd name="connsiteX31" fmla="*/ 353828 w 741437"/>
              <a:gd name="connsiteY31" fmla="*/ 772207 h 978491"/>
              <a:gd name="connsiteX32" fmla="*/ 363006 w 741437"/>
              <a:gd name="connsiteY32" fmla="*/ 792124 h 978491"/>
              <a:gd name="connsiteX33" fmla="*/ 362963 w 741437"/>
              <a:gd name="connsiteY33" fmla="*/ 978491 h 978491"/>
              <a:gd name="connsiteX34" fmla="*/ 0 w 741437"/>
              <a:gd name="connsiteY34" fmla="*/ 978491 h 978491"/>
              <a:gd name="connsiteX35" fmla="*/ 0 w 741437"/>
              <a:gd name="connsiteY35" fmla="*/ 564637 h 978491"/>
              <a:gd name="connsiteX36" fmla="*/ 135322 w 741437"/>
              <a:gd name="connsiteY36" fmla="*/ 424629 h 978491"/>
              <a:gd name="connsiteX37" fmla="*/ 252874 w 741437"/>
              <a:gd name="connsiteY37" fmla="*/ 424434 h 978491"/>
              <a:gd name="connsiteX38" fmla="*/ 289779 w 741437"/>
              <a:gd name="connsiteY38" fmla="*/ 424043 h 978491"/>
              <a:gd name="connsiteX39" fmla="*/ 306963 w 741437"/>
              <a:gd name="connsiteY39" fmla="*/ 433611 h 978491"/>
              <a:gd name="connsiteX40" fmla="*/ 366715 w 741437"/>
              <a:gd name="connsiteY40" fmla="*/ 587093 h 978491"/>
              <a:gd name="connsiteX41" fmla="*/ 370816 w 741437"/>
              <a:gd name="connsiteY41" fmla="*/ 596856 h 978491"/>
              <a:gd name="connsiteX42" fmla="*/ 375502 w 741437"/>
              <a:gd name="connsiteY42" fmla="*/ 586116 h 978491"/>
              <a:gd name="connsiteX43" fmla="*/ 435450 w 741437"/>
              <a:gd name="connsiteY43" fmla="*/ 432635 h 978491"/>
              <a:gd name="connsiteX44" fmla="*/ 448143 w 741437"/>
              <a:gd name="connsiteY44" fmla="*/ 424043 h 978491"/>
              <a:gd name="connsiteX45" fmla="*/ 480558 w 741437"/>
              <a:gd name="connsiteY45" fmla="*/ 447280 h 978491"/>
              <a:gd name="connsiteX46" fmla="*/ 525079 w 741437"/>
              <a:gd name="connsiteY46" fmla="*/ 573424 h 978491"/>
              <a:gd name="connsiteX47" fmla="*/ 450095 w 741437"/>
              <a:gd name="connsiteY47" fmla="*/ 596466 h 978491"/>
              <a:gd name="connsiteX48" fmla="*/ 458687 w 741437"/>
              <a:gd name="connsiteY48" fmla="*/ 620288 h 978491"/>
              <a:gd name="connsiteX49" fmla="*/ 473723 w 741437"/>
              <a:gd name="connsiteY49" fmla="*/ 661490 h 978491"/>
              <a:gd name="connsiteX50" fmla="*/ 472747 w 741437"/>
              <a:gd name="connsiteY50" fmla="*/ 670668 h 978491"/>
              <a:gd name="connsiteX51" fmla="*/ 376869 w 741437"/>
              <a:gd name="connsiteY51" fmla="*/ 756196 h 978491"/>
              <a:gd name="connsiteX52" fmla="*/ 368473 w 741437"/>
              <a:gd name="connsiteY52" fmla="*/ 749361 h 978491"/>
              <a:gd name="connsiteX53" fmla="*/ 284507 w 741437"/>
              <a:gd name="connsiteY53" fmla="*/ 674964 h 978491"/>
              <a:gd name="connsiteX54" fmla="*/ 280211 w 741437"/>
              <a:gd name="connsiteY54" fmla="*/ 658756 h 978491"/>
              <a:gd name="connsiteX55" fmla="*/ 303253 w 741437"/>
              <a:gd name="connsiteY55" fmla="*/ 596856 h 978491"/>
              <a:gd name="connsiteX56" fmla="*/ 228074 w 741437"/>
              <a:gd name="connsiteY56" fmla="*/ 573619 h 978491"/>
              <a:gd name="connsiteX57" fmla="*/ 256193 w 741437"/>
              <a:gd name="connsiteY57" fmla="*/ 494145 h 978491"/>
              <a:gd name="connsiteX58" fmla="*/ 277477 w 741437"/>
              <a:gd name="connsiteY58" fmla="*/ 434588 h 978491"/>
              <a:gd name="connsiteX59" fmla="*/ 289779 w 741437"/>
              <a:gd name="connsiteY59" fmla="*/ 424043 h 978491"/>
              <a:gd name="connsiteX60" fmla="*/ 370064 w 741437"/>
              <a:gd name="connsiteY60" fmla="*/ 0 h 978491"/>
              <a:gd name="connsiteX61" fmla="*/ 562958 w 741437"/>
              <a:gd name="connsiteY61" fmla="*/ 191734 h 978491"/>
              <a:gd name="connsiteX62" fmla="*/ 370395 w 741437"/>
              <a:gd name="connsiteY62" fmla="*/ 384794 h 978491"/>
              <a:gd name="connsiteX63" fmla="*/ 177998 w 741437"/>
              <a:gd name="connsiteY63" fmla="*/ 192397 h 978491"/>
              <a:gd name="connsiteX64" fmla="*/ 370064 w 741437"/>
              <a:gd name="connsiteY64" fmla="*/ 0 h 978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741437" h="978491">
                <a:moveTo>
                  <a:pt x="503209" y="725733"/>
                </a:moveTo>
                <a:cubicBezTo>
                  <a:pt x="503209" y="746627"/>
                  <a:pt x="503209" y="766740"/>
                  <a:pt x="503209" y="788219"/>
                </a:cubicBezTo>
                <a:cubicBezTo>
                  <a:pt x="481729" y="788219"/>
                  <a:pt x="461616" y="788219"/>
                  <a:pt x="440918" y="788219"/>
                </a:cubicBezTo>
                <a:cubicBezTo>
                  <a:pt x="440918" y="817119"/>
                  <a:pt x="440918" y="845238"/>
                  <a:pt x="440918" y="874528"/>
                </a:cubicBezTo>
                <a:cubicBezTo>
                  <a:pt x="461812" y="874528"/>
                  <a:pt x="482315" y="874528"/>
                  <a:pt x="503599" y="874528"/>
                </a:cubicBezTo>
                <a:cubicBezTo>
                  <a:pt x="503599" y="895812"/>
                  <a:pt x="503599" y="915925"/>
                  <a:pt x="503599" y="936428"/>
                </a:cubicBezTo>
                <a:cubicBezTo>
                  <a:pt x="532499" y="936428"/>
                  <a:pt x="560618" y="936428"/>
                  <a:pt x="589713" y="936428"/>
                </a:cubicBezTo>
                <a:cubicBezTo>
                  <a:pt x="589713" y="915729"/>
                  <a:pt x="589713" y="895422"/>
                  <a:pt x="589713" y="873942"/>
                </a:cubicBezTo>
                <a:cubicBezTo>
                  <a:pt x="610997" y="873942"/>
                  <a:pt x="631305" y="873942"/>
                  <a:pt x="651808" y="873942"/>
                </a:cubicBezTo>
                <a:cubicBezTo>
                  <a:pt x="651808" y="844847"/>
                  <a:pt x="651808" y="816729"/>
                  <a:pt x="651808" y="787438"/>
                </a:cubicBezTo>
                <a:cubicBezTo>
                  <a:pt x="630914" y="787438"/>
                  <a:pt x="610607" y="787438"/>
                  <a:pt x="589322" y="787438"/>
                </a:cubicBezTo>
                <a:cubicBezTo>
                  <a:pt x="589322" y="765959"/>
                  <a:pt x="589322" y="745651"/>
                  <a:pt x="589322" y="725733"/>
                </a:cubicBezTo>
                <a:cubicBezTo>
                  <a:pt x="560227" y="725733"/>
                  <a:pt x="532108" y="725733"/>
                  <a:pt x="503209" y="725733"/>
                </a:cubicBezTo>
                <a:close/>
                <a:moveTo>
                  <a:pt x="504966" y="424434"/>
                </a:moveTo>
                <a:cubicBezTo>
                  <a:pt x="536795" y="424434"/>
                  <a:pt x="568819" y="423652"/>
                  <a:pt x="600648" y="424824"/>
                </a:cubicBezTo>
                <a:cubicBezTo>
                  <a:pt x="680318" y="427363"/>
                  <a:pt x="740851" y="488091"/>
                  <a:pt x="741437" y="567956"/>
                </a:cubicBezTo>
                <a:lnTo>
                  <a:pt x="741437" y="978491"/>
                </a:lnTo>
                <a:lnTo>
                  <a:pt x="390386" y="978491"/>
                </a:lnTo>
                <a:lnTo>
                  <a:pt x="390343" y="791539"/>
                </a:lnTo>
                <a:cubicBezTo>
                  <a:pt x="390343" y="783337"/>
                  <a:pt x="392686" y="777870"/>
                  <a:pt x="398935" y="772598"/>
                </a:cubicBezTo>
                <a:cubicBezTo>
                  <a:pt x="433302" y="742722"/>
                  <a:pt x="467084" y="712260"/>
                  <a:pt x="501256" y="681993"/>
                </a:cubicBezTo>
                <a:cubicBezTo>
                  <a:pt x="503404" y="680040"/>
                  <a:pt x="505552" y="678088"/>
                  <a:pt x="507895" y="675744"/>
                </a:cubicBezTo>
                <a:cubicBezTo>
                  <a:pt x="500475" y="655632"/>
                  <a:pt x="493250" y="635519"/>
                  <a:pt x="485439" y="614235"/>
                </a:cubicBezTo>
                <a:cubicBezTo>
                  <a:pt x="510434" y="606619"/>
                  <a:pt x="534647" y="599004"/>
                  <a:pt x="560618" y="591193"/>
                </a:cubicBezTo>
                <a:cubicBezTo>
                  <a:pt x="540505" y="535737"/>
                  <a:pt x="520392" y="480866"/>
                  <a:pt x="500280" y="425215"/>
                </a:cubicBezTo>
                <a:cubicBezTo>
                  <a:pt x="502037" y="424824"/>
                  <a:pt x="503599" y="424434"/>
                  <a:pt x="504966" y="424434"/>
                </a:cubicBezTo>
                <a:close/>
                <a:moveTo>
                  <a:pt x="252874" y="424434"/>
                </a:moveTo>
                <a:cubicBezTo>
                  <a:pt x="232566" y="480085"/>
                  <a:pt x="212648" y="534956"/>
                  <a:pt x="192340" y="590998"/>
                </a:cubicBezTo>
                <a:cubicBezTo>
                  <a:pt x="217530" y="598809"/>
                  <a:pt x="241939" y="606229"/>
                  <a:pt x="267519" y="614039"/>
                </a:cubicBezTo>
                <a:cubicBezTo>
                  <a:pt x="261270" y="631223"/>
                  <a:pt x="255608" y="648407"/>
                  <a:pt x="248578" y="665005"/>
                </a:cubicBezTo>
                <a:cubicBezTo>
                  <a:pt x="245063" y="673401"/>
                  <a:pt x="247016" y="678088"/>
                  <a:pt x="253655" y="683750"/>
                </a:cubicBezTo>
                <a:cubicBezTo>
                  <a:pt x="287241" y="713041"/>
                  <a:pt x="320242" y="742917"/>
                  <a:pt x="353828" y="772207"/>
                </a:cubicBezTo>
                <a:cubicBezTo>
                  <a:pt x="360272" y="777870"/>
                  <a:pt x="363006" y="783337"/>
                  <a:pt x="363006" y="792124"/>
                </a:cubicBezTo>
                <a:lnTo>
                  <a:pt x="362963" y="978491"/>
                </a:lnTo>
                <a:lnTo>
                  <a:pt x="0" y="978491"/>
                </a:lnTo>
                <a:lnTo>
                  <a:pt x="0" y="564637"/>
                </a:lnTo>
                <a:cubicBezTo>
                  <a:pt x="391" y="489653"/>
                  <a:pt x="60339" y="427753"/>
                  <a:pt x="135322" y="424629"/>
                </a:cubicBezTo>
                <a:cubicBezTo>
                  <a:pt x="173985" y="423067"/>
                  <a:pt x="212648" y="424434"/>
                  <a:pt x="252874" y="424434"/>
                </a:cubicBezTo>
                <a:close/>
                <a:moveTo>
                  <a:pt x="289779" y="424043"/>
                </a:moveTo>
                <a:cubicBezTo>
                  <a:pt x="297395" y="424629"/>
                  <a:pt x="303253" y="424043"/>
                  <a:pt x="306963" y="433611"/>
                </a:cubicBezTo>
                <a:cubicBezTo>
                  <a:pt x="326295" y="484967"/>
                  <a:pt x="346798" y="535932"/>
                  <a:pt x="366715" y="587093"/>
                </a:cubicBezTo>
                <a:cubicBezTo>
                  <a:pt x="367692" y="589827"/>
                  <a:pt x="368863" y="592560"/>
                  <a:pt x="370816" y="596856"/>
                </a:cubicBezTo>
                <a:cubicBezTo>
                  <a:pt x="372769" y="592365"/>
                  <a:pt x="374135" y="589241"/>
                  <a:pt x="375502" y="586116"/>
                </a:cubicBezTo>
                <a:cubicBezTo>
                  <a:pt x="395615" y="534956"/>
                  <a:pt x="415728" y="483991"/>
                  <a:pt x="435450" y="432635"/>
                </a:cubicBezTo>
                <a:cubicBezTo>
                  <a:pt x="437989" y="425996"/>
                  <a:pt x="441308" y="424043"/>
                  <a:pt x="448143" y="424043"/>
                </a:cubicBezTo>
                <a:cubicBezTo>
                  <a:pt x="472551" y="424239"/>
                  <a:pt x="472356" y="424043"/>
                  <a:pt x="480558" y="447280"/>
                </a:cubicBezTo>
                <a:cubicBezTo>
                  <a:pt x="495007" y="488873"/>
                  <a:pt x="509848" y="530660"/>
                  <a:pt x="525079" y="573424"/>
                </a:cubicBezTo>
                <a:cubicBezTo>
                  <a:pt x="499694" y="581235"/>
                  <a:pt x="475480" y="588655"/>
                  <a:pt x="450095" y="596466"/>
                </a:cubicBezTo>
                <a:cubicBezTo>
                  <a:pt x="453024" y="604667"/>
                  <a:pt x="455758" y="612478"/>
                  <a:pt x="458687" y="620288"/>
                </a:cubicBezTo>
                <a:cubicBezTo>
                  <a:pt x="463764" y="633957"/>
                  <a:pt x="469036" y="647626"/>
                  <a:pt x="473723" y="661490"/>
                </a:cubicBezTo>
                <a:cubicBezTo>
                  <a:pt x="474699" y="664224"/>
                  <a:pt x="474504" y="669106"/>
                  <a:pt x="472747" y="670668"/>
                </a:cubicBezTo>
                <a:cubicBezTo>
                  <a:pt x="441113" y="699177"/>
                  <a:pt x="409284" y="727491"/>
                  <a:pt x="376869" y="756196"/>
                </a:cubicBezTo>
                <a:cubicBezTo>
                  <a:pt x="373940" y="753657"/>
                  <a:pt x="371011" y="751509"/>
                  <a:pt x="368473" y="749361"/>
                </a:cubicBezTo>
                <a:cubicBezTo>
                  <a:pt x="340549" y="724562"/>
                  <a:pt x="312626" y="699568"/>
                  <a:pt x="284507" y="674964"/>
                </a:cubicBezTo>
                <a:cubicBezTo>
                  <a:pt x="278844" y="670082"/>
                  <a:pt x="277087" y="666372"/>
                  <a:pt x="280211" y="658756"/>
                </a:cubicBezTo>
                <a:cubicBezTo>
                  <a:pt x="288412" y="638644"/>
                  <a:pt x="295442" y="618140"/>
                  <a:pt x="303253" y="596856"/>
                </a:cubicBezTo>
                <a:cubicBezTo>
                  <a:pt x="278063" y="589046"/>
                  <a:pt x="253459" y="581430"/>
                  <a:pt x="228074" y="573619"/>
                </a:cubicBezTo>
                <a:cubicBezTo>
                  <a:pt x="237642" y="546477"/>
                  <a:pt x="246820" y="520311"/>
                  <a:pt x="256193" y="494145"/>
                </a:cubicBezTo>
                <a:cubicBezTo>
                  <a:pt x="263223" y="474227"/>
                  <a:pt x="270448" y="454505"/>
                  <a:pt x="277477" y="434588"/>
                </a:cubicBezTo>
                <a:cubicBezTo>
                  <a:pt x="279625" y="428534"/>
                  <a:pt x="281187" y="423262"/>
                  <a:pt x="289779" y="424043"/>
                </a:cubicBezTo>
                <a:close/>
                <a:moveTo>
                  <a:pt x="370064" y="0"/>
                </a:moveTo>
                <a:cubicBezTo>
                  <a:pt x="476289" y="-331"/>
                  <a:pt x="562793" y="85510"/>
                  <a:pt x="562958" y="191734"/>
                </a:cubicBezTo>
                <a:cubicBezTo>
                  <a:pt x="563290" y="298124"/>
                  <a:pt x="476786" y="384794"/>
                  <a:pt x="370395" y="384794"/>
                </a:cubicBezTo>
                <a:cubicBezTo>
                  <a:pt x="264337" y="384794"/>
                  <a:pt x="178164" y="298621"/>
                  <a:pt x="177998" y="192397"/>
                </a:cubicBezTo>
                <a:cubicBezTo>
                  <a:pt x="177998" y="86007"/>
                  <a:pt x="263508" y="331"/>
                  <a:pt x="370064" y="0"/>
                </a:cubicBezTo>
                <a:close/>
              </a:path>
            </a:pathLst>
          </a:custGeom>
          <a:solidFill>
            <a:srgbClr val="44546A"/>
          </a:solidFill>
          <a:ln w="64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3D0863D-8B5D-471E-B4F1-4B51AE888DE5}"/>
              </a:ext>
            </a:extLst>
          </p:cNvPr>
          <p:cNvSpPr/>
          <p:nvPr/>
        </p:nvSpPr>
        <p:spPr>
          <a:xfrm>
            <a:off x="2774077" y="5857847"/>
            <a:ext cx="7959121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1037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FFE1A3E-E4CF-4BC1-87F1-E2B5AC8BA0B5}"/>
              </a:ext>
            </a:extLst>
          </p:cNvPr>
          <p:cNvSpPr/>
          <p:nvPr/>
        </p:nvSpPr>
        <p:spPr>
          <a:xfrm>
            <a:off x="0" y="70281"/>
            <a:ext cx="12191999" cy="67164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D8BE2D1-A563-42C2-AC60-3FBC425B6321}"/>
              </a:ext>
            </a:extLst>
          </p:cNvPr>
          <p:cNvSpPr/>
          <p:nvPr/>
        </p:nvSpPr>
        <p:spPr>
          <a:xfrm>
            <a:off x="9686536" y="1648763"/>
            <a:ext cx="1643949" cy="3829238"/>
          </a:xfrm>
          <a:prstGeom prst="rect">
            <a:avLst/>
          </a:prstGeom>
          <a:solidFill>
            <a:srgbClr val="FFE89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rgbClr val="44546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872BFD45-11C4-4CCF-8BB8-C7E6A04AC00A}"/>
              </a:ext>
            </a:extLst>
          </p:cNvPr>
          <p:cNvSpPr/>
          <p:nvPr/>
        </p:nvSpPr>
        <p:spPr>
          <a:xfrm>
            <a:off x="0" y="3429000"/>
            <a:ext cx="4049856" cy="3411482"/>
          </a:xfrm>
          <a:prstGeom prst="triangle">
            <a:avLst>
              <a:gd name="adj" fmla="val 0"/>
            </a:avLst>
          </a:prstGeom>
          <a:solidFill>
            <a:srgbClr val="507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500" dirty="0">
              <a:solidFill>
                <a:srgbClr val="44546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4FFA9C-0F2C-485B-9CFF-67282DBC4292}"/>
              </a:ext>
            </a:extLst>
          </p:cNvPr>
          <p:cNvSpPr/>
          <p:nvPr/>
        </p:nvSpPr>
        <p:spPr>
          <a:xfrm>
            <a:off x="1465314" y="3196196"/>
            <a:ext cx="1878854" cy="22818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rgbClr val="44546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8CCD7A8-F1CF-4090-9F2A-CF0CE21D8361}"/>
              </a:ext>
            </a:extLst>
          </p:cNvPr>
          <p:cNvSpPr/>
          <p:nvPr/>
        </p:nvSpPr>
        <p:spPr>
          <a:xfrm>
            <a:off x="63500" y="71307"/>
            <a:ext cx="4158876" cy="7280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제안 배경 </a:t>
            </a:r>
            <a:r>
              <a:rPr lang="en-US" altLang="ko-KR" sz="20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20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유사 사례 </a:t>
            </a:r>
            <a:r>
              <a:rPr lang="en-US" altLang="ko-KR" sz="20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&amp; </a:t>
            </a:r>
            <a:r>
              <a:rPr lang="ko-KR" altLang="en-US" sz="20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차별화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378D59C-8C46-4073-9F05-37DB0A36A8CF}"/>
              </a:ext>
            </a:extLst>
          </p:cNvPr>
          <p:cNvSpPr/>
          <p:nvPr/>
        </p:nvSpPr>
        <p:spPr>
          <a:xfrm>
            <a:off x="106889" y="622299"/>
            <a:ext cx="4070662" cy="45719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5DFA64-8E39-438F-B191-3E574ED4FD56}"/>
              </a:ext>
            </a:extLst>
          </p:cNvPr>
          <p:cNvSpPr/>
          <p:nvPr/>
        </p:nvSpPr>
        <p:spPr>
          <a:xfrm>
            <a:off x="7526985" y="6329802"/>
            <a:ext cx="4769510" cy="3187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출처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당뇨환자의 자가관리를 위한 </a:t>
            </a:r>
            <a:r>
              <a:rPr lang="ko-KR" altLang="en-US" sz="11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챗봇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서비스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김민영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2018.6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5130DFE8-539D-4405-9201-8801F6F88C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480309"/>
              </p:ext>
            </p:extLst>
          </p:nvPr>
        </p:nvGraphicFramePr>
        <p:xfrm>
          <a:off x="1465314" y="1648763"/>
          <a:ext cx="9853686" cy="3829238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642281">
                  <a:extLst>
                    <a:ext uri="{9D8B030D-6E8A-4147-A177-3AD203B41FA5}">
                      <a16:colId xmlns:a16="http://schemas.microsoft.com/office/drawing/2014/main" val="3941183111"/>
                    </a:ext>
                  </a:extLst>
                </a:gridCol>
                <a:gridCol w="1642281">
                  <a:extLst>
                    <a:ext uri="{9D8B030D-6E8A-4147-A177-3AD203B41FA5}">
                      <a16:colId xmlns:a16="http://schemas.microsoft.com/office/drawing/2014/main" val="2052992486"/>
                    </a:ext>
                  </a:extLst>
                </a:gridCol>
                <a:gridCol w="1642281">
                  <a:extLst>
                    <a:ext uri="{9D8B030D-6E8A-4147-A177-3AD203B41FA5}">
                      <a16:colId xmlns:a16="http://schemas.microsoft.com/office/drawing/2014/main" val="721381958"/>
                    </a:ext>
                  </a:extLst>
                </a:gridCol>
                <a:gridCol w="1642281">
                  <a:extLst>
                    <a:ext uri="{9D8B030D-6E8A-4147-A177-3AD203B41FA5}">
                      <a16:colId xmlns:a16="http://schemas.microsoft.com/office/drawing/2014/main" val="1965838409"/>
                    </a:ext>
                  </a:extLst>
                </a:gridCol>
                <a:gridCol w="1642281">
                  <a:extLst>
                    <a:ext uri="{9D8B030D-6E8A-4147-A177-3AD203B41FA5}">
                      <a16:colId xmlns:a16="http://schemas.microsoft.com/office/drawing/2014/main" val="3873529010"/>
                    </a:ext>
                  </a:extLst>
                </a:gridCol>
                <a:gridCol w="1642281">
                  <a:extLst>
                    <a:ext uri="{9D8B030D-6E8A-4147-A177-3AD203B41FA5}">
                      <a16:colId xmlns:a16="http://schemas.microsoft.com/office/drawing/2014/main" val="2332900340"/>
                    </a:ext>
                  </a:extLst>
                </a:gridCol>
              </a:tblGrid>
              <a:tr h="517405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Lark</a:t>
                      </a:r>
                      <a:endParaRPr lang="ko-KR" altLang="en-US" sz="1500" b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 err="1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WellDoc</a:t>
                      </a:r>
                      <a:endParaRPr lang="ko-KR" altLang="en-US" sz="1500" b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 err="1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MySugr</a:t>
                      </a:r>
                      <a:endParaRPr lang="ko-KR" altLang="en-US" sz="1500" b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 err="1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핑거앤</a:t>
                      </a:r>
                      <a:endParaRPr lang="ko-KR" altLang="en-US" sz="1500" b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AI Doc</a:t>
                      </a:r>
                      <a:endParaRPr lang="ko-KR" altLang="en-US" sz="18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9280413"/>
                  </a:ext>
                </a:extLst>
              </a:tr>
              <a:tr h="517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국가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미국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미국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미국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한국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한국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6469670"/>
                  </a:ext>
                </a:extLst>
              </a:tr>
              <a:tr h="517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혈당치 예측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X</a:t>
                      </a:r>
                      <a:endParaRPr lang="ko-KR" altLang="en-US" sz="150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X</a:t>
                      </a:r>
                      <a:endParaRPr lang="ko-KR" altLang="en-US" sz="150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X</a:t>
                      </a:r>
                      <a:endParaRPr lang="ko-KR" altLang="en-US" sz="150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O</a:t>
                      </a:r>
                      <a:endParaRPr lang="ko-KR" altLang="en-US" sz="150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1622923"/>
                  </a:ext>
                </a:extLst>
              </a:tr>
              <a:tr h="517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혈당치 입력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챗봇</a:t>
                      </a:r>
                      <a:endParaRPr lang="ko-KR" altLang="en-US" sz="150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챗봇</a:t>
                      </a:r>
                      <a:endParaRPr lang="ko-KR" altLang="en-US" sz="150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챗봇</a:t>
                      </a:r>
                      <a:endParaRPr lang="en-US" altLang="ko-KR" sz="150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챗봇</a:t>
                      </a:r>
                      <a:endParaRPr lang="ko-KR" altLang="en-US" sz="150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이미지 인식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2660693"/>
                  </a:ext>
                </a:extLst>
              </a:tr>
              <a:tr h="5174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FDA </a:t>
                      </a:r>
                      <a:r>
                        <a:rPr lang="ko-KR" altLang="en-US" sz="15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인증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X</a:t>
                      </a:r>
                      <a:endParaRPr lang="ko-KR" altLang="en-US" sz="150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O</a:t>
                      </a:r>
                      <a:endParaRPr lang="ko-KR" altLang="en-US" sz="150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O</a:t>
                      </a:r>
                      <a:endParaRPr lang="ko-KR" altLang="en-US" sz="150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X</a:t>
                      </a:r>
                      <a:endParaRPr lang="ko-KR" altLang="en-US" sz="150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X</a:t>
                      </a:r>
                      <a:endParaRPr lang="ko-KR" altLang="en-US" sz="150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5954587"/>
                  </a:ext>
                </a:extLst>
              </a:tr>
              <a:tr h="6935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병원 연결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X</a:t>
                      </a:r>
                      <a:endParaRPr lang="ko-KR" altLang="en-US" sz="150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X</a:t>
                      </a:r>
                      <a:endParaRPr lang="ko-KR" altLang="en-US" sz="150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X</a:t>
                      </a:r>
                      <a:endParaRPr lang="ko-KR" altLang="en-US" sz="150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간호사 모니터링 </a:t>
                      </a:r>
                      <a:r>
                        <a:rPr lang="en-US" altLang="ko-KR" sz="15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UI </a:t>
                      </a:r>
                      <a:r>
                        <a:rPr lang="ko-KR" altLang="en-US" sz="15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제공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O</a:t>
                      </a:r>
                      <a:endParaRPr lang="ko-KR" altLang="en-US" sz="150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3823827"/>
                  </a:ext>
                </a:extLst>
              </a:tr>
              <a:tr h="517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식단 관리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X</a:t>
                      </a:r>
                      <a:endParaRPr lang="ko-KR" altLang="en-US" sz="150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식단 추천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칼로리 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X</a:t>
                      </a:r>
                      <a:endParaRPr lang="ko-KR" altLang="en-US" sz="150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개인화된</a:t>
                      </a:r>
                      <a:endParaRPr lang="en-US" altLang="ko-KR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5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식단 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5823653"/>
                  </a:ext>
                </a:extLst>
              </a:tr>
            </a:tbl>
          </a:graphicData>
        </a:graphic>
      </p:graphicFrame>
      <p:pic>
        <p:nvPicPr>
          <p:cNvPr id="7" name="그림 6" descr="시계이(가) 표시된 사진&#10;&#10;자동 생성된 설명">
            <a:extLst>
              <a:ext uri="{FF2B5EF4-FFF2-40B4-BE49-F238E27FC236}">
                <a16:creationId xmlns:a16="http://schemas.microsoft.com/office/drawing/2014/main" id="{11C20639-5241-4703-B898-A23E5428AB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3061" y="209416"/>
            <a:ext cx="1285439" cy="1285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855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FFE1A3E-E4CF-4BC1-87F1-E2B5AC8BA0B5}"/>
              </a:ext>
            </a:extLst>
          </p:cNvPr>
          <p:cNvSpPr/>
          <p:nvPr/>
        </p:nvSpPr>
        <p:spPr>
          <a:xfrm>
            <a:off x="0" y="71308"/>
            <a:ext cx="12191999" cy="6715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3" name="이등변 삼각형 142">
            <a:extLst>
              <a:ext uri="{FF2B5EF4-FFF2-40B4-BE49-F238E27FC236}">
                <a16:creationId xmlns:a16="http://schemas.microsoft.com/office/drawing/2014/main" id="{06589029-826F-44E1-9AA3-4AE113C5F7FC}"/>
              </a:ext>
            </a:extLst>
          </p:cNvPr>
          <p:cNvSpPr/>
          <p:nvPr/>
        </p:nvSpPr>
        <p:spPr>
          <a:xfrm>
            <a:off x="0" y="3427154"/>
            <a:ext cx="4052048" cy="3413328"/>
          </a:xfrm>
          <a:prstGeom prst="triangle">
            <a:avLst>
              <a:gd name="adj" fmla="val 0"/>
            </a:avLst>
          </a:prstGeom>
          <a:solidFill>
            <a:srgbClr val="507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500" dirty="0">
              <a:solidFill>
                <a:srgbClr val="44546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8CCD7A8-F1CF-4090-9F2A-CF0CE21D8361}"/>
              </a:ext>
            </a:extLst>
          </p:cNvPr>
          <p:cNvSpPr/>
          <p:nvPr/>
        </p:nvSpPr>
        <p:spPr>
          <a:xfrm>
            <a:off x="63498" y="70794"/>
            <a:ext cx="5016501" cy="6772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정의 </a:t>
            </a:r>
            <a:r>
              <a:rPr lang="en-US" altLang="ko-KR" sz="20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AI Doc’s Business Process</a:t>
            </a:r>
            <a:endParaRPr lang="ko-KR" altLang="en-US" sz="20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378D59C-8C46-4073-9F05-37DB0A36A8CF}"/>
              </a:ext>
            </a:extLst>
          </p:cNvPr>
          <p:cNvSpPr/>
          <p:nvPr/>
        </p:nvSpPr>
        <p:spPr>
          <a:xfrm flipV="1">
            <a:off x="151714" y="624110"/>
            <a:ext cx="4928285" cy="45719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5" name="그룹 13">
            <a:extLst>
              <a:ext uri="{FF2B5EF4-FFF2-40B4-BE49-F238E27FC236}">
                <a16:creationId xmlns:a16="http://schemas.microsoft.com/office/drawing/2014/main" id="{85A60912-A1DF-48D2-B94D-101A931A2BFE}"/>
              </a:ext>
            </a:extLst>
          </p:cNvPr>
          <p:cNvGrpSpPr/>
          <p:nvPr/>
        </p:nvGrpSpPr>
        <p:grpSpPr>
          <a:xfrm>
            <a:off x="1031957" y="2834400"/>
            <a:ext cx="9054762" cy="1448050"/>
            <a:chOff x="2099073" y="3345967"/>
            <a:chExt cx="6157167" cy="1049416"/>
          </a:xfrm>
          <a:noFill/>
        </p:grpSpPr>
        <p:cxnSp>
          <p:nvCxnSpPr>
            <p:cNvPr id="56" name="Straight Connector 3">
              <a:extLst>
                <a:ext uri="{FF2B5EF4-FFF2-40B4-BE49-F238E27FC236}">
                  <a16:creationId xmlns:a16="http://schemas.microsoft.com/office/drawing/2014/main" id="{A7667C88-7F6A-4B53-AF46-6FAB76FDED60}"/>
                </a:ext>
              </a:extLst>
            </p:cNvPr>
            <p:cNvCxnSpPr>
              <a:cxnSpLocks/>
            </p:cNvCxnSpPr>
            <p:nvPr/>
          </p:nvCxnSpPr>
          <p:spPr>
            <a:xfrm rot="18780000">
              <a:off x="7749467" y="3008336"/>
              <a:ext cx="1" cy="675264"/>
            </a:xfrm>
            <a:prstGeom prst="line">
              <a:avLst/>
            </a:prstGeom>
            <a:grpFill/>
            <a:ln w="666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4">
              <a:extLst>
                <a:ext uri="{FF2B5EF4-FFF2-40B4-BE49-F238E27FC236}">
                  <a16:creationId xmlns:a16="http://schemas.microsoft.com/office/drawing/2014/main" id="{023F0A92-65C4-4D61-AA84-4001BF911B5E}"/>
                </a:ext>
              </a:extLst>
            </p:cNvPr>
            <p:cNvCxnSpPr>
              <a:cxnSpLocks/>
            </p:cNvCxnSpPr>
            <p:nvPr/>
          </p:nvCxnSpPr>
          <p:spPr>
            <a:xfrm rot="18780000">
              <a:off x="2922517" y="3008336"/>
              <a:ext cx="1" cy="675264"/>
            </a:xfrm>
            <a:prstGeom prst="line">
              <a:avLst/>
            </a:prstGeom>
            <a:grpFill/>
            <a:ln w="666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">
              <a:extLst>
                <a:ext uri="{FF2B5EF4-FFF2-40B4-BE49-F238E27FC236}">
                  <a16:creationId xmlns:a16="http://schemas.microsoft.com/office/drawing/2014/main" id="{B3B11D02-7DCF-4835-8F4C-6DFE85A15E27}"/>
                </a:ext>
              </a:extLst>
            </p:cNvPr>
            <p:cNvCxnSpPr>
              <a:cxnSpLocks/>
            </p:cNvCxnSpPr>
            <p:nvPr/>
          </p:nvCxnSpPr>
          <p:spPr>
            <a:xfrm rot="18780000">
              <a:off x="5326330" y="3008336"/>
              <a:ext cx="1" cy="675264"/>
            </a:xfrm>
            <a:prstGeom prst="line">
              <a:avLst/>
            </a:prstGeom>
            <a:grpFill/>
            <a:ln w="666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6">
              <a:extLst>
                <a:ext uri="{FF2B5EF4-FFF2-40B4-BE49-F238E27FC236}">
                  <a16:creationId xmlns:a16="http://schemas.microsoft.com/office/drawing/2014/main" id="{8BB9F486-BB20-4EAF-90A2-79AF887EB05B}"/>
                </a:ext>
              </a:extLst>
            </p:cNvPr>
            <p:cNvCxnSpPr>
              <a:cxnSpLocks/>
            </p:cNvCxnSpPr>
            <p:nvPr/>
          </p:nvCxnSpPr>
          <p:spPr>
            <a:xfrm rot="2820000" flipV="1">
              <a:off x="6537899" y="4057751"/>
              <a:ext cx="1" cy="675264"/>
            </a:xfrm>
            <a:prstGeom prst="line">
              <a:avLst/>
            </a:prstGeom>
            <a:grpFill/>
            <a:ln w="666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Chevron 8">
              <a:extLst>
                <a:ext uri="{FF2B5EF4-FFF2-40B4-BE49-F238E27FC236}">
                  <a16:creationId xmlns:a16="http://schemas.microsoft.com/office/drawing/2014/main" id="{B323A364-8D1E-478E-9E97-D4A36F1DBDD9}"/>
                </a:ext>
              </a:extLst>
            </p:cNvPr>
            <p:cNvSpPr/>
            <p:nvPr/>
          </p:nvSpPr>
          <p:spPr>
            <a:xfrm>
              <a:off x="2099073" y="3596019"/>
              <a:ext cx="1323092" cy="538540"/>
            </a:xfrm>
            <a:prstGeom prst="chevron">
              <a:avLst/>
            </a:prstGeom>
            <a:grpFill/>
            <a:ln w="635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Chevron 9">
              <a:extLst>
                <a:ext uri="{FF2B5EF4-FFF2-40B4-BE49-F238E27FC236}">
                  <a16:creationId xmlns:a16="http://schemas.microsoft.com/office/drawing/2014/main" id="{A17FEB59-4CD8-441F-8F2A-D75503A1E464}"/>
                </a:ext>
              </a:extLst>
            </p:cNvPr>
            <p:cNvSpPr/>
            <p:nvPr/>
          </p:nvSpPr>
          <p:spPr>
            <a:xfrm>
              <a:off x="3307591" y="3596019"/>
              <a:ext cx="1323092" cy="538540"/>
            </a:xfrm>
            <a:prstGeom prst="chevron">
              <a:avLst/>
            </a:prstGeom>
            <a:grpFill/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2" name="Chevron 10">
              <a:extLst>
                <a:ext uri="{FF2B5EF4-FFF2-40B4-BE49-F238E27FC236}">
                  <a16:creationId xmlns:a16="http://schemas.microsoft.com/office/drawing/2014/main" id="{5CDD03AE-DB27-4C32-A41F-EA83112AF632}"/>
                </a:ext>
              </a:extLst>
            </p:cNvPr>
            <p:cNvSpPr/>
            <p:nvPr/>
          </p:nvSpPr>
          <p:spPr>
            <a:xfrm>
              <a:off x="5724628" y="3596019"/>
              <a:ext cx="1323092" cy="538540"/>
            </a:xfrm>
            <a:prstGeom prst="chevron">
              <a:avLst/>
            </a:prstGeom>
            <a:grpFill/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3" name="Chevron 11">
              <a:extLst>
                <a:ext uri="{FF2B5EF4-FFF2-40B4-BE49-F238E27FC236}">
                  <a16:creationId xmlns:a16="http://schemas.microsoft.com/office/drawing/2014/main" id="{891E46EE-A969-42CD-9A26-357CEEB24D55}"/>
                </a:ext>
              </a:extLst>
            </p:cNvPr>
            <p:cNvSpPr/>
            <p:nvPr/>
          </p:nvSpPr>
          <p:spPr>
            <a:xfrm>
              <a:off x="6933148" y="3596019"/>
              <a:ext cx="1323092" cy="538540"/>
            </a:xfrm>
            <a:prstGeom prst="chevron">
              <a:avLst/>
            </a:prstGeom>
            <a:grpFill/>
            <a:ln w="63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Chevron 12">
              <a:extLst>
                <a:ext uri="{FF2B5EF4-FFF2-40B4-BE49-F238E27FC236}">
                  <a16:creationId xmlns:a16="http://schemas.microsoft.com/office/drawing/2014/main" id="{ED57C705-C3E9-4E2D-9115-A04AB70405A5}"/>
                </a:ext>
              </a:extLst>
            </p:cNvPr>
            <p:cNvSpPr/>
            <p:nvPr/>
          </p:nvSpPr>
          <p:spPr>
            <a:xfrm>
              <a:off x="4516110" y="3596019"/>
              <a:ext cx="1323092" cy="538540"/>
            </a:xfrm>
            <a:prstGeom prst="chevron">
              <a:avLst/>
            </a:prstGeom>
            <a:grpFill/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65" name="Straight Connector 5">
              <a:extLst>
                <a:ext uri="{FF2B5EF4-FFF2-40B4-BE49-F238E27FC236}">
                  <a16:creationId xmlns:a16="http://schemas.microsoft.com/office/drawing/2014/main" id="{F05D1141-7B91-477D-9ACF-A4619AF53919}"/>
                </a:ext>
              </a:extLst>
            </p:cNvPr>
            <p:cNvCxnSpPr>
              <a:cxnSpLocks/>
            </p:cNvCxnSpPr>
            <p:nvPr/>
          </p:nvCxnSpPr>
          <p:spPr>
            <a:xfrm rot="2820000" flipV="1">
              <a:off x="4121993" y="4057751"/>
              <a:ext cx="1" cy="675264"/>
            </a:xfrm>
            <a:prstGeom prst="line">
              <a:avLst/>
            </a:prstGeom>
            <a:grpFill/>
            <a:ln w="666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3E6D674A-4116-4C9E-BB98-C4F8DB9BE984}"/>
              </a:ext>
            </a:extLst>
          </p:cNvPr>
          <p:cNvSpPr/>
          <p:nvPr/>
        </p:nvSpPr>
        <p:spPr>
          <a:xfrm>
            <a:off x="1300882" y="3200710"/>
            <a:ext cx="1338810" cy="7431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b="1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데이터 수집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65D7BF6E-2908-4653-95DA-647341C061EE}"/>
              </a:ext>
            </a:extLst>
          </p:cNvPr>
          <p:cNvSpPr/>
          <p:nvPr/>
        </p:nvSpPr>
        <p:spPr>
          <a:xfrm>
            <a:off x="3110571" y="3180805"/>
            <a:ext cx="1338810" cy="7431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b="1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군집 분석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373A819-C80A-43C4-852E-5041FA10CF23}"/>
              </a:ext>
            </a:extLst>
          </p:cNvPr>
          <p:cNvSpPr/>
          <p:nvPr/>
        </p:nvSpPr>
        <p:spPr>
          <a:xfrm>
            <a:off x="4889932" y="3200710"/>
            <a:ext cx="1338810" cy="7431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b="1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위험성</a:t>
            </a:r>
            <a:endParaRPr lang="en-US" altLang="ko-KR" sz="2200" b="1" dirty="0">
              <a:solidFill>
                <a:srgbClr val="44546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r>
              <a:rPr lang="ko-KR" altLang="en-US" sz="2200" b="1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판단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E6F5E60-1D71-44D1-B01A-F073FB985E6E}"/>
              </a:ext>
            </a:extLst>
          </p:cNvPr>
          <p:cNvSpPr/>
          <p:nvPr/>
        </p:nvSpPr>
        <p:spPr>
          <a:xfrm>
            <a:off x="6651111" y="3200710"/>
            <a:ext cx="1338810" cy="7431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b="1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자가관리</a:t>
            </a:r>
            <a:endParaRPr lang="en-US" altLang="ko-KR" sz="2200" b="1" dirty="0">
              <a:solidFill>
                <a:srgbClr val="44546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r>
              <a:rPr lang="ko-KR" altLang="en-US" sz="2200" b="1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도움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E90AB626-A3D0-4989-A0A8-588B7D16E927}"/>
              </a:ext>
            </a:extLst>
          </p:cNvPr>
          <p:cNvSpPr/>
          <p:nvPr/>
        </p:nvSpPr>
        <p:spPr>
          <a:xfrm>
            <a:off x="8440552" y="3200710"/>
            <a:ext cx="1338810" cy="7431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b="1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혈당치</a:t>
            </a:r>
            <a:endParaRPr lang="en-US" altLang="ko-KR" sz="2200" b="1" dirty="0">
              <a:solidFill>
                <a:srgbClr val="44546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r>
              <a:rPr lang="ko-KR" altLang="en-US" sz="2200" b="1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예측</a:t>
            </a:r>
          </a:p>
        </p:txBody>
      </p:sp>
      <p:sp>
        <p:nvSpPr>
          <p:cNvPr id="87" name="화살표: 오각형 86">
            <a:extLst>
              <a:ext uri="{FF2B5EF4-FFF2-40B4-BE49-F238E27FC236}">
                <a16:creationId xmlns:a16="http://schemas.microsoft.com/office/drawing/2014/main" id="{58F01888-46EC-45B2-AEBA-B6685D0DCAC3}"/>
              </a:ext>
            </a:extLst>
          </p:cNvPr>
          <p:cNvSpPr/>
          <p:nvPr/>
        </p:nvSpPr>
        <p:spPr>
          <a:xfrm>
            <a:off x="169644" y="2477842"/>
            <a:ext cx="1945746" cy="461103"/>
          </a:xfrm>
          <a:prstGeom prst="homePlate">
            <a:avLst/>
          </a:prstGeom>
          <a:solidFill>
            <a:srgbClr val="F47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환자 데이터 입력</a:t>
            </a:r>
          </a:p>
        </p:txBody>
      </p:sp>
      <p:sp>
        <p:nvSpPr>
          <p:cNvPr id="88" name="화살표: 오각형 87">
            <a:extLst>
              <a:ext uri="{FF2B5EF4-FFF2-40B4-BE49-F238E27FC236}">
                <a16:creationId xmlns:a16="http://schemas.microsoft.com/office/drawing/2014/main" id="{9C9434A4-0CD9-46DC-A365-00629B07B3C8}"/>
              </a:ext>
            </a:extLst>
          </p:cNvPr>
          <p:cNvSpPr/>
          <p:nvPr/>
        </p:nvSpPr>
        <p:spPr>
          <a:xfrm>
            <a:off x="1672172" y="4282450"/>
            <a:ext cx="2141182" cy="461103"/>
          </a:xfrm>
          <a:prstGeom prst="homePlate">
            <a:avLst/>
          </a:prstGeom>
          <a:solidFill>
            <a:srgbClr val="57C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ko-KR" altLang="en-US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군집으로 분류</a:t>
            </a:r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id="{EC8DEEA3-0991-4483-A46D-DD93829B9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545" y="4805175"/>
            <a:ext cx="1067235" cy="1067235"/>
          </a:xfrm>
          <a:prstGeom prst="rect">
            <a:avLst/>
          </a:prstGeom>
        </p:spPr>
      </p:pic>
      <p:sp>
        <p:nvSpPr>
          <p:cNvPr id="91" name="화살표: 오각형 90">
            <a:extLst>
              <a:ext uri="{FF2B5EF4-FFF2-40B4-BE49-F238E27FC236}">
                <a16:creationId xmlns:a16="http://schemas.microsoft.com/office/drawing/2014/main" id="{94A208E5-9FED-428E-8D21-9E8DA47AA2AC}"/>
              </a:ext>
            </a:extLst>
          </p:cNvPr>
          <p:cNvSpPr/>
          <p:nvPr/>
        </p:nvSpPr>
        <p:spPr>
          <a:xfrm>
            <a:off x="2985009" y="2474499"/>
            <a:ext cx="2662368" cy="461103"/>
          </a:xfrm>
          <a:prstGeom prst="homePlate">
            <a:avLst/>
          </a:prstGeom>
          <a:solidFill>
            <a:srgbClr val="F47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당뇨 위험 수준에 따라 분류</a:t>
            </a:r>
          </a:p>
        </p:txBody>
      </p:sp>
      <p:pic>
        <p:nvPicPr>
          <p:cNvPr id="93" name="그림 92">
            <a:extLst>
              <a:ext uri="{FF2B5EF4-FFF2-40B4-BE49-F238E27FC236}">
                <a16:creationId xmlns:a16="http://schemas.microsoft.com/office/drawing/2014/main" id="{836420E6-96ED-46E6-B94D-DF12A6D5CB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238" y="1409314"/>
            <a:ext cx="1014859" cy="1014859"/>
          </a:xfrm>
          <a:prstGeom prst="rect">
            <a:avLst/>
          </a:prstGeom>
        </p:spPr>
      </p:pic>
      <p:sp>
        <p:nvSpPr>
          <p:cNvPr id="94" name="화살표: 오각형 93">
            <a:extLst>
              <a:ext uri="{FF2B5EF4-FFF2-40B4-BE49-F238E27FC236}">
                <a16:creationId xmlns:a16="http://schemas.microsoft.com/office/drawing/2014/main" id="{E84BD934-0895-4CF2-B8DF-9DB10E8F0507}"/>
              </a:ext>
            </a:extLst>
          </p:cNvPr>
          <p:cNvSpPr/>
          <p:nvPr/>
        </p:nvSpPr>
        <p:spPr>
          <a:xfrm>
            <a:off x="4263341" y="4258543"/>
            <a:ext cx="3106649" cy="461103"/>
          </a:xfrm>
          <a:prstGeom prst="homePlate">
            <a:avLst/>
          </a:prstGeom>
          <a:solidFill>
            <a:srgbClr val="57C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식단 관리 등 개인화된 플랜제공</a:t>
            </a:r>
            <a:endParaRPr lang="ko-KR" altLang="en-US" sz="15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99" name="그림 98" descr="시계이(가) 표시된 사진&#10;&#10;자동 생성된 설명">
            <a:extLst>
              <a:ext uri="{FF2B5EF4-FFF2-40B4-BE49-F238E27FC236}">
                <a16:creationId xmlns:a16="http://schemas.microsoft.com/office/drawing/2014/main" id="{3CF3583D-16C9-4527-B3C6-66462EE49D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843" y="4788409"/>
            <a:ext cx="1064666" cy="1064666"/>
          </a:xfrm>
          <a:prstGeom prst="rect">
            <a:avLst/>
          </a:prstGeom>
        </p:spPr>
      </p:pic>
      <p:pic>
        <p:nvPicPr>
          <p:cNvPr id="101" name="그림 100" descr="표지판, 음식이(가) 표시된 사진&#10;&#10;자동 생성된 설명">
            <a:extLst>
              <a:ext uri="{FF2B5EF4-FFF2-40B4-BE49-F238E27FC236}">
                <a16:creationId xmlns:a16="http://schemas.microsoft.com/office/drawing/2014/main" id="{8EBEFEC7-79B6-43EB-8EE3-BBC19AE42E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995" y="1423950"/>
            <a:ext cx="1014859" cy="1014859"/>
          </a:xfrm>
          <a:prstGeom prst="rect">
            <a:avLst/>
          </a:prstGeom>
        </p:spPr>
      </p:pic>
      <p:sp>
        <p:nvSpPr>
          <p:cNvPr id="102" name="화살표: 오각형 101">
            <a:extLst>
              <a:ext uri="{FF2B5EF4-FFF2-40B4-BE49-F238E27FC236}">
                <a16:creationId xmlns:a16="http://schemas.microsoft.com/office/drawing/2014/main" id="{C1614C0C-CB91-4F97-B75C-2E3596DE3452}"/>
              </a:ext>
            </a:extLst>
          </p:cNvPr>
          <p:cNvSpPr/>
          <p:nvPr/>
        </p:nvSpPr>
        <p:spPr>
          <a:xfrm>
            <a:off x="6893859" y="2474499"/>
            <a:ext cx="2313132" cy="461103"/>
          </a:xfrm>
          <a:prstGeom prst="homePlate">
            <a:avLst/>
          </a:prstGeom>
          <a:solidFill>
            <a:srgbClr val="F47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환자 예측 지표 제시</a:t>
            </a:r>
          </a:p>
        </p:txBody>
      </p:sp>
      <p:grpSp>
        <p:nvGrpSpPr>
          <p:cNvPr id="103" name="Group 107">
            <a:extLst>
              <a:ext uri="{FF2B5EF4-FFF2-40B4-BE49-F238E27FC236}">
                <a16:creationId xmlns:a16="http://schemas.microsoft.com/office/drawing/2014/main" id="{4129F31E-9D5A-4326-8158-DC80B5C4A14F}"/>
              </a:ext>
            </a:extLst>
          </p:cNvPr>
          <p:cNvGrpSpPr/>
          <p:nvPr/>
        </p:nvGrpSpPr>
        <p:grpSpPr>
          <a:xfrm flipH="1">
            <a:off x="9779420" y="1640655"/>
            <a:ext cx="1898259" cy="2617888"/>
            <a:chOff x="6277020" y="2139413"/>
            <a:chExt cx="3232540" cy="4457995"/>
          </a:xfrm>
        </p:grpSpPr>
        <p:grpSp>
          <p:nvGrpSpPr>
            <p:cNvPr id="104" name="Graphic 71">
              <a:extLst>
                <a:ext uri="{FF2B5EF4-FFF2-40B4-BE49-F238E27FC236}">
                  <a16:creationId xmlns:a16="http://schemas.microsoft.com/office/drawing/2014/main" id="{931EEF88-8B70-45C3-97CE-3E52ABE12496}"/>
                </a:ext>
              </a:extLst>
            </p:cNvPr>
            <p:cNvGrpSpPr/>
            <p:nvPr/>
          </p:nvGrpSpPr>
          <p:grpSpPr>
            <a:xfrm>
              <a:off x="6277020" y="2139413"/>
              <a:ext cx="3232540" cy="4457995"/>
              <a:chOff x="6277020" y="2139413"/>
              <a:chExt cx="3232540" cy="4457995"/>
            </a:xfrm>
          </p:grpSpPr>
          <p:sp>
            <p:nvSpPr>
              <p:cNvPr id="115" name="Freeform: Shape 73">
                <a:extLst>
                  <a:ext uri="{FF2B5EF4-FFF2-40B4-BE49-F238E27FC236}">
                    <a16:creationId xmlns:a16="http://schemas.microsoft.com/office/drawing/2014/main" id="{34E66CFB-93DD-47EB-9AEA-DBAC60153FDD}"/>
                  </a:ext>
                </a:extLst>
              </p:cNvPr>
              <p:cNvSpPr/>
              <p:nvPr/>
            </p:nvSpPr>
            <p:spPr>
              <a:xfrm>
                <a:off x="7099360" y="2194466"/>
                <a:ext cx="1045418" cy="1664925"/>
              </a:xfrm>
              <a:custGeom>
                <a:avLst/>
                <a:gdLst>
                  <a:gd name="connsiteX0" fmla="*/ 1049314 w 1045418"/>
                  <a:gd name="connsiteY0" fmla="*/ 736645 h 1664925"/>
                  <a:gd name="connsiteX1" fmla="*/ 1001399 w 1045418"/>
                  <a:gd name="connsiteY1" fmla="*/ 335418 h 1664925"/>
                  <a:gd name="connsiteX2" fmla="*/ 836358 w 1045418"/>
                  <a:gd name="connsiteY2" fmla="*/ 106490 h 1664925"/>
                  <a:gd name="connsiteX3" fmla="*/ 543544 w 1045418"/>
                  <a:gd name="connsiteY3" fmla="*/ 497 h 1664925"/>
                  <a:gd name="connsiteX4" fmla="*/ 128765 w 1045418"/>
                  <a:gd name="connsiteY4" fmla="*/ 108910 h 1664925"/>
                  <a:gd name="connsiteX5" fmla="*/ 2444 w 1045418"/>
                  <a:gd name="connsiteY5" fmla="*/ 524174 h 1664925"/>
                  <a:gd name="connsiteX6" fmla="*/ 20835 w 1045418"/>
                  <a:gd name="connsiteY6" fmla="*/ 860063 h 1664925"/>
                  <a:gd name="connsiteX7" fmla="*/ 76978 w 1045418"/>
                  <a:gd name="connsiteY7" fmla="*/ 1026555 h 1664925"/>
                  <a:gd name="connsiteX8" fmla="*/ 139897 w 1045418"/>
                  <a:gd name="connsiteY8" fmla="*/ 1157233 h 1664925"/>
                  <a:gd name="connsiteX9" fmla="*/ 170872 w 1045418"/>
                  <a:gd name="connsiteY9" fmla="*/ 1224023 h 1664925"/>
                  <a:gd name="connsiteX10" fmla="*/ 160708 w 1045418"/>
                  <a:gd name="connsiteY10" fmla="*/ 1293718 h 1664925"/>
                  <a:gd name="connsiteX11" fmla="*/ 162644 w 1045418"/>
                  <a:gd name="connsiteY11" fmla="*/ 1344537 h 1664925"/>
                  <a:gd name="connsiteX12" fmla="*/ 628727 w 1045418"/>
                  <a:gd name="connsiteY12" fmla="*/ 1667358 h 1664925"/>
                  <a:gd name="connsiteX13" fmla="*/ 641794 w 1045418"/>
                  <a:gd name="connsiteY13" fmla="*/ 1667842 h 1664925"/>
                  <a:gd name="connsiteX14" fmla="*/ 709069 w 1045418"/>
                  <a:gd name="connsiteY14" fmla="*/ 1660098 h 1664925"/>
                  <a:gd name="connsiteX15" fmla="*/ 816999 w 1045418"/>
                  <a:gd name="connsiteY15" fmla="*/ 1529905 h 1664925"/>
                  <a:gd name="connsiteX16" fmla="*/ 812643 w 1045418"/>
                  <a:gd name="connsiteY16" fmla="*/ 1453434 h 1664925"/>
                  <a:gd name="connsiteX17" fmla="*/ 826195 w 1045418"/>
                  <a:gd name="connsiteY17" fmla="*/ 1341149 h 1664925"/>
                  <a:gd name="connsiteX18" fmla="*/ 826195 w 1045418"/>
                  <a:gd name="connsiteY18" fmla="*/ 1341149 h 1664925"/>
                  <a:gd name="connsiteX19" fmla="*/ 826195 w 1045418"/>
                  <a:gd name="connsiteY19" fmla="*/ 1341149 h 1664925"/>
                  <a:gd name="connsiteX20" fmla="*/ 891533 w 1045418"/>
                  <a:gd name="connsiteY20" fmla="*/ 1252579 h 1664925"/>
                  <a:gd name="connsiteX21" fmla="*/ 987363 w 1045418"/>
                  <a:gd name="connsiteY21" fmla="*/ 1030911 h 1664925"/>
                  <a:gd name="connsiteX22" fmla="*/ 996559 w 1045418"/>
                  <a:gd name="connsiteY22" fmla="*/ 986868 h 1664925"/>
                  <a:gd name="connsiteX23" fmla="*/ 998011 w 1045418"/>
                  <a:gd name="connsiteY23" fmla="*/ 975252 h 1664925"/>
                  <a:gd name="connsiteX24" fmla="*/ 1049314 w 1045418"/>
                  <a:gd name="connsiteY24" fmla="*/ 736645 h 1664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045418" h="1664925">
                    <a:moveTo>
                      <a:pt x="1049314" y="736645"/>
                    </a:moveTo>
                    <a:cubicBezTo>
                      <a:pt x="1050282" y="669855"/>
                      <a:pt x="1033826" y="406080"/>
                      <a:pt x="1001399" y="335418"/>
                    </a:cubicBezTo>
                    <a:cubicBezTo>
                      <a:pt x="989299" y="309282"/>
                      <a:pt x="862010" y="119558"/>
                      <a:pt x="836358" y="106490"/>
                    </a:cubicBezTo>
                    <a:cubicBezTo>
                      <a:pt x="732301" y="51800"/>
                      <a:pt x="641310" y="1949"/>
                      <a:pt x="543544" y="497"/>
                    </a:cubicBezTo>
                    <a:cubicBezTo>
                      <a:pt x="462234" y="-955"/>
                      <a:pt x="236211" y="-6279"/>
                      <a:pt x="128765" y="108910"/>
                    </a:cubicBezTo>
                    <a:cubicBezTo>
                      <a:pt x="94402" y="146178"/>
                      <a:pt x="16963" y="407532"/>
                      <a:pt x="2444" y="524174"/>
                    </a:cubicBezTo>
                    <a:cubicBezTo>
                      <a:pt x="-7236" y="622424"/>
                      <a:pt x="14543" y="769557"/>
                      <a:pt x="20835" y="860063"/>
                    </a:cubicBezTo>
                    <a:cubicBezTo>
                      <a:pt x="23739" y="901202"/>
                      <a:pt x="74074" y="1016876"/>
                      <a:pt x="76978" y="1026555"/>
                    </a:cubicBezTo>
                    <a:cubicBezTo>
                      <a:pt x="78430" y="1028491"/>
                      <a:pt x="139897" y="1157233"/>
                      <a:pt x="139897" y="1157233"/>
                    </a:cubicBezTo>
                    <a:cubicBezTo>
                      <a:pt x="148125" y="1166428"/>
                      <a:pt x="169420" y="1222087"/>
                      <a:pt x="170872" y="1224023"/>
                    </a:cubicBezTo>
                    <a:cubicBezTo>
                      <a:pt x="163128" y="1258870"/>
                      <a:pt x="163612" y="1279198"/>
                      <a:pt x="160708" y="1293718"/>
                    </a:cubicBezTo>
                    <a:cubicBezTo>
                      <a:pt x="158288" y="1312109"/>
                      <a:pt x="141833" y="1330017"/>
                      <a:pt x="162644" y="1344537"/>
                    </a:cubicBezTo>
                    <a:cubicBezTo>
                      <a:pt x="182004" y="1358088"/>
                      <a:pt x="620499" y="1665906"/>
                      <a:pt x="628727" y="1667358"/>
                    </a:cubicBezTo>
                    <a:cubicBezTo>
                      <a:pt x="634050" y="1669294"/>
                      <a:pt x="638406" y="1669294"/>
                      <a:pt x="641794" y="1667842"/>
                    </a:cubicBezTo>
                    <a:cubicBezTo>
                      <a:pt x="652926" y="1670262"/>
                      <a:pt x="690193" y="1660098"/>
                      <a:pt x="709069" y="1660098"/>
                    </a:cubicBezTo>
                    <a:cubicBezTo>
                      <a:pt x="720685" y="1660098"/>
                      <a:pt x="801027" y="1551200"/>
                      <a:pt x="816999" y="1529905"/>
                    </a:cubicBezTo>
                    <a:cubicBezTo>
                      <a:pt x="812643" y="1499414"/>
                      <a:pt x="813127" y="1493606"/>
                      <a:pt x="812643" y="1453434"/>
                    </a:cubicBezTo>
                    <a:cubicBezTo>
                      <a:pt x="811675" y="1415683"/>
                      <a:pt x="801995" y="1375996"/>
                      <a:pt x="826195" y="1341149"/>
                    </a:cubicBezTo>
                    <a:cubicBezTo>
                      <a:pt x="826195" y="1341149"/>
                      <a:pt x="826195" y="1341149"/>
                      <a:pt x="826195" y="1341149"/>
                    </a:cubicBezTo>
                    <a:cubicBezTo>
                      <a:pt x="826195" y="1341149"/>
                      <a:pt x="826195" y="1341149"/>
                      <a:pt x="826195" y="1341149"/>
                    </a:cubicBezTo>
                    <a:cubicBezTo>
                      <a:pt x="831518" y="1332921"/>
                      <a:pt x="880885" y="1264194"/>
                      <a:pt x="891533" y="1252579"/>
                    </a:cubicBezTo>
                    <a:cubicBezTo>
                      <a:pt x="935092" y="1183852"/>
                      <a:pt x="969939" y="1110770"/>
                      <a:pt x="987363" y="1030911"/>
                    </a:cubicBezTo>
                    <a:cubicBezTo>
                      <a:pt x="989783" y="1015908"/>
                      <a:pt x="992687" y="1001388"/>
                      <a:pt x="996559" y="986868"/>
                    </a:cubicBezTo>
                    <a:cubicBezTo>
                      <a:pt x="997527" y="982996"/>
                      <a:pt x="998011" y="979124"/>
                      <a:pt x="998011" y="975252"/>
                    </a:cubicBezTo>
                    <a:cubicBezTo>
                      <a:pt x="1005271" y="937501"/>
                      <a:pt x="1043506" y="800048"/>
                      <a:pt x="1049314" y="736645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77">
                <a:extLst>
                  <a:ext uri="{FF2B5EF4-FFF2-40B4-BE49-F238E27FC236}">
                    <a16:creationId xmlns:a16="http://schemas.microsoft.com/office/drawing/2014/main" id="{D06DDB48-118F-4EBE-8DC4-673920FCFB6B}"/>
                  </a:ext>
                </a:extLst>
              </p:cNvPr>
              <p:cNvSpPr/>
              <p:nvPr/>
            </p:nvSpPr>
            <p:spPr>
              <a:xfrm>
                <a:off x="7251736" y="3408810"/>
                <a:ext cx="648547" cy="450111"/>
              </a:xfrm>
              <a:custGeom>
                <a:avLst/>
                <a:gdLst>
                  <a:gd name="connsiteX0" fmla="*/ 20917 w 648546"/>
                  <a:gd name="connsiteY0" fmla="*/ 0 h 450110"/>
                  <a:gd name="connsiteX1" fmla="*/ 76092 w 648546"/>
                  <a:gd name="connsiteY1" fmla="*/ 67275 h 450110"/>
                  <a:gd name="connsiteX2" fmla="*/ 223709 w 648546"/>
                  <a:gd name="connsiteY2" fmla="*/ 193596 h 450110"/>
                  <a:gd name="connsiteX3" fmla="*/ 359710 w 648546"/>
                  <a:gd name="connsiteY3" fmla="*/ 243447 h 450110"/>
                  <a:gd name="connsiteX4" fmla="*/ 631228 w 648546"/>
                  <a:gd name="connsiteY4" fmla="*/ 175204 h 450110"/>
                  <a:gd name="connsiteX5" fmla="*/ 650588 w 648546"/>
                  <a:gd name="connsiteY5" fmla="*/ 165524 h 450110"/>
                  <a:gd name="connsiteX6" fmla="*/ 505875 w 648546"/>
                  <a:gd name="connsiteY6" fmla="*/ 431719 h 450110"/>
                  <a:gd name="connsiteX7" fmla="*/ 476351 w 648546"/>
                  <a:gd name="connsiteY7" fmla="*/ 453014 h 450110"/>
                  <a:gd name="connsiteX8" fmla="*/ 10269 w 648546"/>
                  <a:gd name="connsiteY8" fmla="*/ 130193 h 450110"/>
                  <a:gd name="connsiteX9" fmla="*/ 8333 w 648546"/>
                  <a:gd name="connsiteY9" fmla="*/ 79374 h 450110"/>
                  <a:gd name="connsiteX10" fmla="*/ 20917 w 648546"/>
                  <a:gd name="connsiteY10" fmla="*/ 0 h 450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48546" h="450110">
                    <a:moveTo>
                      <a:pt x="20917" y="0"/>
                    </a:moveTo>
                    <a:cubicBezTo>
                      <a:pt x="40760" y="25167"/>
                      <a:pt x="64960" y="53723"/>
                      <a:pt x="76092" y="67275"/>
                    </a:cubicBezTo>
                    <a:cubicBezTo>
                      <a:pt x="124975" y="126321"/>
                      <a:pt x="162726" y="148101"/>
                      <a:pt x="223709" y="193596"/>
                    </a:cubicBezTo>
                    <a:cubicBezTo>
                      <a:pt x="262912" y="222635"/>
                      <a:pt x="309375" y="237155"/>
                      <a:pt x="359710" y="243447"/>
                    </a:cubicBezTo>
                    <a:cubicBezTo>
                      <a:pt x="459412" y="255063"/>
                      <a:pt x="547498" y="224571"/>
                      <a:pt x="631228" y="175204"/>
                    </a:cubicBezTo>
                    <a:cubicBezTo>
                      <a:pt x="637520" y="171332"/>
                      <a:pt x="644296" y="168428"/>
                      <a:pt x="650588" y="165524"/>
                    </a:cubicBezTo>
                    <a:cubicBezTo>
                      <a:pt x="634132" y="199888"/>
                      <a:pt x="550886" y="352345"/>
                      <a:pt x="505875" y="431719"/>
                    </a:cubicBezTo>
                    <a:cubicBezTo>
                      <a:pt x="498131" y="445755"/>
                      <a:pt x="493775" y="458822"/>
                      <a:pt x="476351" y="453014"/>
                    </a:cubicBezTo>
                    <a:cubicBezTo>
                      <a:pt x="468124" y="451563"/>
                      <a:pt x="29629" y="143745"/>
                      <a:pt x="10269" y="130193"/>
                    </a:cubicBezTo>
                    <a:cubicBezTo>
                      <a:pt x="-10543" y="115674"/>
                      <a:pt x="6397" y="97766"/>
                      <a:pt x="8333" y="79374"/>
                    </a:cubicBezTo>
                    <a:cubicBezTo>
                      <a:pt x="11721" y="62919"/>
                      <a:pt x="16561" y="46463"/>
                      <a:pt x="20917" y="0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78">
                <a:extLst>
                  <a:ext uri="{FF2B5EF4-FFF2-40B4-BE49-F238E27FC236}">
                    <a16:creationId xmlns:a16="http://schemas.microsoft.com/office/drawing/2014/main" id="{6BE1ECE6-A96D-4CF5-9322-DF82612D5388}"/>
                  </a:ext>
                </a:extLst>
              </p:cNvPr>
              <p:cNvSpPr/>
              <p:nvPr/>
            </p:nvSpPr>
            <p:spPr>
              <a:xfrm>
                <a:off x="8924727" y="6462742"/>
                <a:ext cx="14520" cy="43559"/>
              </a:xfrm>
              <a:custGeom>
                <a:avLst/>
                <a:gdLst>
                  <a:gd name="connsiteX0" fmla="*/ 10915 w 14519"/>
                  <a:gd name="connsiteY0" fmla="*/ 45539 h 43559"/>
                  <a:gd name="connsiteX1" fmla="*/ 751 w 14519"/>
                  <a:gd name="connsiteY1" fmla="*/ 13112 h 43559"/>
                  <a:gd name="connsiteX2" fmla="*/ 6075 w 14519"/>
                  <a:gd name="connsiteY2" fmla="*/ 1012 h 43559"/>
                  <a:gd name="connsiteX3" fmla="*/ 12366 w 14519"/>
                  <a:gd name="connsiteY3" fmla="*/ 528 h 43559"/>
                  <a:gd name="connsiteX4" fmla="*/ 13819 w 14519"/>
                  <a:gd name="connsiteY4" fmla="*/ 13595 h 43559"/>
                  <a:gd name="connsiteX5" fmla="*/ 10915 w 14519"/>
                  <a:gd name="connsiteY5" fmla="*/ 45539 h 435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519" h="43559">
                    <a:moveTo>
                      <a:pt x="10915" y="45539"/>
                    </a:moveTo>
                    <a:cubicBezTo>
                      <a:pt x="267" y="35859"/>
                      <a:pt x="5107" y="23275"/>
                      <a:pt x="751" y="13112"/>
                    </a:cubicBezTo>
                    <a:cubicBezTo>
                      <a:pt x="-1669" y="8272"/>
                      <a:pt x="2203" y="3916"/>
                      <a:pt x="6075" y="1012"/>
                    </a:cubicBezTo>
                    <a:cubicBezTo>
                      <a:pt x="7527" y="44"/>
                      <a:pt x="11399" y="-440"/>
                      <a:pt x="12366" y="528"/>
                    </a:cubicBezTo>
                    <a:cubicBezTo>
                      <a:pt x="15754" y="4399"/>
                      <a:pt x="17691" y="10207"/>
                      <a:pt x="13819" y="13595"/>
                    </a:cubicBezTo>
                    <a:cubicBezTo>
                      <a:pt x="2203" y="23275"/>
                      <a:pt x="21079" y="34407"/>
                      <a:pt x="10915" y="45539"/>
                    </a:cubicBezTo>
                    <a:close/>
                  </a:path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79">
                <a:extLst>
                  <a:ext uri="{FF2B5EF4-FFF2-40B4-BE49-F238E27FC236}">
                    <a16:creationId xmlns:a16="http://schemas.microsoft.com/office/drawing/2014/main" id="{9055CC0C-7D27-4F4A-A846-2320BDFF78E5}"/>
                  </a:ext>
                </a:extLst>
              </p:cNvPr>
              <p:cNvSpPr/>
              <p:nvPr/>
            </p:nvSpPr>
            <p:spPr>
              <a:xfrm>
                <a:off x="8902315" y="6372764"/>
                <a:ext cx="14520" cy="24199"/>
              </a:xfrm>
              <a:custGeom>
                <a:avLst/>
                <a:gdLst>
                  <a:gd name="connsiteX0" fmla="*/ 5739 w 14519"/>
                  <a:gd name="connsiteY0" fmla="*/ 0 h 24199"/>
                  <a:gd name="connsiteX1" fmla="*/ 15903 w 14519"/>
                  <a:gd name="connsiteY1" fmla="*/ 16940 h 24199"/>
                  <a:gd name="connsiteX2" fmla="*/ 11063 w 14519"/>
                  <a:gd name="connsiteY2" fmla="*/ 28072 h 24199"/>
                  <a:gd name="connsiteX3" fmla="*/ 899 w 14519"/>
                  <a:gd name="connsiteY3" fmla="*/ 11616 h 24199"/>
                  <a:gd name="connsiteX4" fmla="*/ 5739 w 14519"/>
                  <a:gd name="connsiteY4" fmla="*/ 0 h 24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519" h="24199">
                    <a:moveTo>
                      <a:pt x="5739" y="0"/>
                    </a:moveTo>
                    <a:cubicBezTo>
                      <a:pt x="13967" y="2420"/>
                      <a:pt x="15419" y="9680"/>
                      <a:pt x="15903" y="16940"/>
                    </a:cubicBezTo>
                    <a:cubicBezTo>
                      <a:pt x="16387" y="20812"/>
                      <a:pt x="18807" y="28072"/>
                      <a:pt x="11063" y="28072"/>
                    </a:cubicBezTo>
                    <a:cubicBezTo>
                      <a:pt x="899" y="27587"/>
                      <a:pt x="2351" y="18392"/>
                      <a:pt x="899" y="11616"/>
                    </a:cubicBezTo>
                    <a:cubicBezTo>
                      <a:pt x="-553" y="6776"/>
                      <a:pt x="-1037" y="2420"/>
                      <a:pt x="5739" y="0"/>
                    </a:cubicBezTo>
                    <a:close/>
                  </a:path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80">
                <a:extLst>
                  <a:ext uri="{FF2B5EF4-FFF2-40B4-BE49-F238E27FC236}">
                    <a16:creationId xmlns:a16="http://schemas.microsoft.com/office/drawing/2014/main" id="{39CDF79C-F87A-4B8D-ADA4-D5AB29DCC20A}"/>
                  </a:ext>
                </a:extLst>
              </p:cNvPr>
              <p:cNvSpPr/>
              <p:nvPr/>
            </p:nvSpPr>
            <p:spPr>
              <a:xfrm>
                <a:off x="6277085" y="2139788"/>
                <a:ext cx="4840" cy="4840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81">
                <a:extLst>
                  <a:ext uri="{FF2B5EF4-FFF2-40B4-BE49-F238E27FC236}">
                    <a16:creationId xmlns:a16="http://schemas.microsoft.com/office/drawing/2014/main" id="{010DF1FC-A877-48C9-850C-9E58B29BC020}"/>
                  </a:ext>
                </a:extLst>
              </p:cNvPr>
              <p:cNvSpPr/>
              <p:nvPr/>
            </p:nvSpPr>
            <p:spPr>
              <a:xfrm>
                <a:off x="6277085" y="2139788"/>
                <a:ext cx="4840" cy="4840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82">
                <a:extLst>
                  <a:ext uri="{FF2B5EF4-FFF2-40B4-BE49-F238E27FC236}">
                    <a16:creationId xmlns:a16="http://schemas.microsoft.com/office/drawing/2014/main" id="{A9F40DA4-5780-4254-B4A2-82BFA7CCB33B}"/>
                  </a:ext>
                </a:extLst>
              </p:cNvPr>
              <p:cNvSpPr/>
              <p:nvPr/>
            </p:nvSpPr>
            <p:spPr>
              <a:xfrm>
                <a:off x="8921980" y="6431327"/>
                <a:ext cx="4840" cy="19360"/>
              </a:xfrm>
              <a:custGeom>
                <a:avLst/>
                <a:gdLst>
                  <a:gd name="connsiteX0" fmla="*/ 3982 w 4839"/>
                  <a:gd name="connsiteY0" fmla="*/ 0 h 19359"/>
                  <a:gd name="connsiteX1" fmla="*/ 8338 w 4839"/>
                  <a:gd name="connsiteY1" fmla="*/ 19360 h 19359"/>
                  <a:gd name="connsiteX2" fmla="*/ 3982 w 4839"/>
                  <a:gd name="connsiteY2" fmla="*/ 0 h 19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39" h="19359">
                    <a:moveTo>
                      <a:pt x="3982" y="0"/>
                    </a:moveTo>
                    <a:cubicBezTo>
                      <a:pt x="5918" y="7744"/>
                      <a:pt x="10758" y="12584"/>
                      <a:pt x="8338" y="19360"/>
                    </a:cubicBezTo>
                    <a:cubicBezTo>
                      <a:pt x="110" y="15488"/>
                      <a:pt x="-3278" y="11132"/>
                      <a:pt x="3982" y="0"/>
                    </a:cubicBezTo>
                    <a:close/>
                  </a:path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83">
                <a:extLst>
                  <a:ext uri="{FF2B5EF4-FFF2-40B4-BE49-F238E27FC236}">
                    <a16:creationId xmlns:a16="http://schemas.microsoft.com/office/drawing/2014/main" id="{E4D6975E-DF99-405A-94B3-9240C11F6BDF}"/>
                  </a:ext>
                </a:extLst>
              </p:cNvPr>
              <p:cNvSpPr/>
              <p:nvPr/>
            </p:nvSpPr>
            <p:spPr>
              <a:xfrm>
                <a:off x="6277085" y="2139788"/>
                <a:ext cx="4840" cy="4840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84">
                <a:extLst>
                  <a:ext uri="{FF2B5EF4-FFF2-40B4-BE49-F238E27FC236}">
                    <a16:creationId xmlns:a16="http://schemas.microsoft.com/office/drawing/2014/main" id="{3E0E4C6B-C5A5-4575-AEA6-C4201C852813}"/>
                  </a:ext>
                </a:extLst>
              </p:cNvPr>
              <p:cNvSpPr/>
              <p:nvPr/>
            </p:nvSpPr>
            <p:spPr>
              <a:xfrm>
                <a:off x="6277085" y="2139788"/>
                <a:ext cx="4840" cy="4840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85">
                <a:extLst>
                  <a:ext uri="{FF2B5EF4-FFF2-40B4-BE49-F238E27FC236}">
                    <a16:creationId xmlns:a16="http://schemas.microsoft.com/office/drawing/2014/main" id="{76F59869-1D9B-4E2E-87B6-1DE471B213C4}"/>
                  </a:ext>
                </a:extLst>
              </p:cNvPr>
              <p:cNvSpPr/>
              <p:nvPr/>
            </p:nvSpPr>
            <p:spPr>
              <a:xfrm>
                <a:off x="6277085" y="2139788"/>
                <a:ext cx="4840" cy="4840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86">
                <a:extLst>
                  <a:ext uri="{FF2B5EF4-FFF2-40B4-BE49-F238E27FC236}">
                    <a16:creationId xmlns:a16="http://schemas.microsoft.com/office/drawing/2014/main" id="{D002E6CB-140B-474E-8802-78CE40C5270A}"/>
                  </a:ext>
                </a:extLst>
              </p:cNvPr>
              <p:cNvSpPr/>
              <p:nvPr/>
            </p:nvSpPr>
            <p:spPr>
              <a:xfrm>
                <a:off x="7171701" y="3473664"/>
                <a:ext cx="982500" cy="1432610"/>
              </a:xfrm>
              <a:custGeom>
                <a:avLst/>
                <a:gdLst>
                  <a:gd name="connsiteX0" fmla="*/ 774182 w 982499"/>
                  <a:gd name="connsiteY0" fmla="*/ 264742 h 1432610"/>
                  <a:gd name="connsiteX1" fmla="*/ 743690 w 982499"/>
                  <a:gd name="connsiteY1" fmla="*/ 246835 h 1432610"/>
                  <a:gd name="connsiteX2" fmla="*/ 673028 w 982499"/>
                  <a:gd name="connsiteY2" fmla="*/ 339277 h 1432610"/>
                  <a:gd name="connsiteX3" fmla="*/ 613497 w 982499"/>
                  <a:gd name="connsiteY3" fmla="*/ 375576 h 1432610"/>
                  <a:gd name="connsiteX4" fmla="*/ 569938 w 982499"/>
                  <a:gd name="connsiteY4" fmla="*/ 387676 h 1432610"/>
                  <a:gd name="connsiteX5" fmla="*/ 523959 w 982499"/>
                  <a:gd name="connsiteY5" fmla="*/ 367832 h 1432610"/>
                  <a:gd name="connsiteX6" fmla="*/ 203558 w 982499"/>
                  <a:gd name="connsiteY6" fmla="*/ 142777 h 1432610"/>
                  <a:gd name="connsiteX7" fmla="*/ 87884 w 982499"/>
                  <a:gd name="connsiteY7" fmla="*/ 59531 h 1432610"/>
                  <a:gd name="connsiteX8" fmla="*/ 80140 w 982499"/>
                  <a:gd name="connsiteY8" fmla="*/ 36783 h 1432610"/>
                  <a:gd name="connsiteX9" fmla="*/ 89820 w 982499"/>
                  <a:gd name="connsiteY9" fmla="*/ 0 h 1432610"/>
                  <a:gd name="connsiteX10" fmla="*/ 53521 w 982499"/>
                  <a:gd name="connsiteY10" fmla="*/ 27587 h 1432610"/>
                  <a:gd name="connsiteX11" fmla="*/ 29321 w 982499"/>
                  <a:gd name="connsiteY11" fmla="*/ 66307 h 1432610"/>
                  <a:gd name="connsiteX12" fmla="*/ 5122 w 982499"/>
                  <a:gd name="connsiteY12" fmla="*/ 158265 h 1432610"/>
                  <a:gd name="connsiteX13" fmla="*/ 394250 w 982499"/>
                  <a:gd name="connsiteY13" fmla="*/ 616119 h 1432610"/>
                  <a:gd name="connsiteX14" fmla="*/ 678836 w 982499"/>
                  <a:gd name="connsiteY14" fmla="*/ 999439 h 1432610"/>
                  <a:gd name="connsiteX15" fmla="*/ 982781 w 982499"/>
                  <a:gd name="connsiteY15" fmla="*/ 1436966 h 1432610"/>
                  <a:gd name="connsiteX16" fmla="*/ 889371 w 982499"/>
                  <a:gd name="connsiteY16" fmla="*/ 972820 h 1432610"/>
                  <a:gd name="connsiteX17" fmla="*/ 774182 w 982499"/>
                  <a:gd name="connsiteY17" fmla="*/ 264742 h 1432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82499" h="1432610">
                    <a:moveTo>
                      <a:pt x="774182" y="264742"/>
                    </a:moveTo>
                    <a:cubicBezTo>
                      <a:pt x="772730" y="262806"/>
                      <a:pt x="755306" y="244899"/>
                      <a:pt x="743690" y="246835"/>
                    </a:cubicBezTo>
                    <a:cubicBezTo>
                      <a:pt x="720943" y="263775"/>
                      <a:pt x="675448" y="334921"/>
                      <a:pt x="673028" y="339277"/>
                    </a:cubicBezTo>
                    <a:cubicBezTo>
                      <a:pt x="660444" y="363476"/>
                      <a:pt x="643021" y="377028"/>
                      <a:pt x="613497" y="375576"/>
                    </a:cubicBezTo>
                    <a:cubicBezTo>
                      <a:pt x="598493" y="374608"/>
                      <a:pt x="583006" y="379448"/>
                      <a:pt x="569938" y="387676"/>
                    </a:cubicBezTo>
                    <a:cubicBezTo>
                      <a:pt x="565098" y="389128"/>
                      <a:pt x="532187" y="373640"/>
                      <a:pt x="523959" y="367832"/>
                    </a:cubicBezTo>
                    <a:cubicBezTo>
                      <a:pt x="516699" y="362992"/>
                      <a:pt x="256312" y="179076"/>
                      <a:pt x="203558" y="142777"/>
                    </a:cubicBezTo>
                    <a:cubicBezTo>
                      <a:pt x="203558" y="142777"/>
                      <a:pt x="108211" y="73083"/>
                      <a:pt x="87884" y="59531"/>
                    </a:cubicBezTo>
                    <a:cubicBezTo>
                      <a:pt x="79656" y="53723"/>
                      <a:pt x="77236" y="46947"/>
                      <a:pt x="80140" y="36783"/>
                    </a:cubicBezTo>
                    <a:cubicBezTo>
                      <a:pt x="82076" y="29039"/>
                      <a:pt x="101436" y="1452"/>
                      <a:pt x="89820" y="0"/>
                    </a:cubicBezTo>
                    <a:cubicBezTo>
                      <a:pt x="86432" y="0"/>
                      <a:pt x="63200" y="22747"/>
                      <a:pt x="53521" y="27587"/>
                    </a:cubicBezTo>
                    <a:cubicBezTo>
                      <a:pt x="39485" y="36783"/>
                      <a:pt x="34645" y="51787"/>
                      <a:pt x="29321" y="66307"/>
                    </a:cubicBezTo>
                    <a:cubicBezTo>
                      <a:pt x="27385" y="80342"/>
                      <a:pt x="-14238" y="137937"/>
                      <a:pt x="5122" y="158265"/>
                    </a:cubicBezTo>
                    <a:cubicBezTo>
                      <a:pt x="136283" y="296202"/>
                      <a:pt x="264540" y="477214"/>
                      <a:pt x="394250" y="616119"/>
                    </a:cubicBezTo>
                    <a:cubicBezTo>
                      <a:pt x="461040" y="687266"/>
                      <a:pt x="648828" y="955396"/>
                      <a:pt x="678836" y="999439"/>
                    </a:cubicBezTo>
                    <a:cubicBezTo>
                      <a:pt x="683676" y="999439"/>
                      <a:pt x="929058" y="1381791"/>
                      <a:pt x="982781" y="1436966"/>
                    </a:cubicBezTo>
                    <a:cubicBezTo>
                      <a:pt x="950354" y="1229334"/>
                      <a:pt x="888403" y="974272"/>
                      <a:pt x="889371" y="972820"/>
                    </a:cubicBezTo>
                    <a:cubicBezTo>
                      <a:pt x="890339" y="950072"/>
                      <a:pt x="780474" y="346537"/>
                      <a:pt x="774182" y="264742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87">
                <a:extLst>
                  <a:ext uri="{FF2B5EF4-FFF2-40B4-BE49-F238E27FC236}">
                    <a16:creationId xmlns:a16="http://schemas.microsoft.com/office/drawing/2014/main" id="{FE664598-5CE3-49FC-AB26-B11179F823EC}"/>
                  </a:ext>
                </a:extLst>
              </p:cNvPr>
              <p:cNvSpPr/>
              <p:nvPr/>
            </p:nvSpPr>
            <p:spPr>
              <a:xfrm>
                <a:off x="7690572" y="3865948"/>
                <a:ext cx="469470" cy="1059938"/>
              </a:xfrm>
              <a:custGeom>
                <a:avLst/>
                <a:gdLst>
                  <a:gd name="connsiteX0" fmla="*/ 154157 w 469470"/>
                  <a:gd name="connsiteY0" fmla="*/ 524393 h 1059937"/>
                  <a:gd name="connsiteX1" fmla="*/ 96562 w 469470"/>
                  <a:gd name="connsiteY1" fmla="*/ 234483 h 1059937"/>
                  <a:gd name="connsiteX2" fmla="*/ 82526 w 469470"/>
                  <a:gd name="connsiteY2" fmla="*/ 212703 h 1059937"/>
                  <a:gd name="connsiteX3" fmla="*/ 9444 w 469470"/>
                  <a:gd name="connsiteY3" fmla="*/ 139137 h 1059937"/>
                  <a:gd name="connsiteX4" fmla="*/ 4120 w 469470"/>
                  <a:gd name="connsiteY4" fmla="*/ 107678 h 1059937"/>
                  <a:gd name="connsiteX5" fmla="*/ 22512 w 469470"/>
                  <a:gd name="connsiteY5" fmla="*/ 63151 h 1059937"/>
                  <a:gd name="connsiteX6" fmla="*/ 84462 w 469470"/>
                  <a:gd name="connsiteY6" fmla="*/ 13300 h 1059937"/>
                  <a:gd name="connsiteX7" fmla="*/ 156577 w 469470"/>
                  <a:gd name="connsiteY7" fmla="*/ 232 h 1059937"/>
                  <a:gd name="connsiteX8" fmla="*/ 203040 w 469470"/>
                  <a:gd name="connsiteY8" fmla="*/ 31207 h 1059937"/>
                  <a:gd name="connsiteX9" fmla="*/ 223367 w 469470"/>
                  <a:gd name="connsiteY9" fmla="*/ 182212 h 1059937"/>
                  <a:gd name="connsiteX10" fmla="*/ 249987 w 469470"/>
                  <a:gd name="connsiteY10" fmla="*/ 277558 h 1059937"/>
                  <a:gd name="connsiteX11" fmla="*/ 327909 w 469470"/>
                  <a:gd name="connsiteY11" fmla="*/ 432435 h 1059937"/>
                  <a:gd name="connsiteX12" fmla="*/ 441163 w 469470"/>
                  <a:gd name="connsiteY12" fmla="*/ 846246 h 1059937"/>
                  <a:gd name="connsiteX13" fmla="*/ 472622 w 469470"/>
                  <a:gd name="connsiteY13" fmla="*/ 1062106 h 1059937"/>
                  <a:gd name="connsiteX14" fmla="*/ 169160 w 469470"/>
                  <a:gd name="connsiteY14" fmla="*/ 609091 h 1059937"/>
                  <a:gd name="connsiteX15" fmla="*/ 154157 w 469470"/>
                  <a:gd name="connsiteY15" fmla="*/ 524393 h 10599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9470" h="1059937">
                    <a:moveTo>
                      <a:pt x="154157" y="524393"/>
                    </a:moveTo>
                    <a:cubicBezTo>
                      <a:pt x="134797" y="427595"/>
                      <a:pt x="115438" y="331281"/>
                      <a:pt x="96562" y="234483"/>
                    </a:cubicBezTo>
                    <a:cubicBezTo>
                      <a:pt x="94626" y="224803"/>
                      <a:pt x="88818" y="218995"/>
                      <a:pt x="82526" y="212703"/>
                    </a:cubicBezTo>
                    <a:cubicBezTo>
                      <a:pt x="58327" y="188020"/>
                      <a:pt x="34611" y="162852"/>
                      <a:pt x="9444" y="139137"/>
                    </a:cubicBezTo>
                    <a:cubicBezTo>
                      <a:pt x="-1204" y="128973"/>
                      <a:pt x="-2656" y="120261"/>
                      <a:pt x="4120" y="107678"/>
                    </a:cubicBezTo>
                    <a:cubicBezTo>
                      <a:pt x="11380" y="93158"/>
                      <a:pt x="19124" y="78638"/>
                      <a:pt x="22512" y="63151"/>
                    </a:cubicBezTo>
                    <a:cubicBezTo>
                      <a:pt x="29287" y="28303"/>
                      <a:pt x="52035" y="16203"/>
                      <a:pt x="84462" y="13300"/>
                    </a:cubicBezTo>
                    <a:cubicBezTo>
                      <a:pt x="104306" y="11364"/>
                      <a:pt x="136733" y="4104"/>
                      <a:pt x="156577" y="232"/>
                    </a:cubicBezTo>
                    <a:cubicBezTo>
                      <a:pt x="169644" y="-2672"/>
                      <a:pt x="192392" y="22495"/>
                      <a:pt x="203040" y="31207"/>
                    </a:cubicBezTo>
                    <a:cubicBezTo>
                      <a:pt x="266927" y="86382"/>
                      <a:pt x="231595" y="97998"/>
                      <a:pt x="223367" y="182212"/>
                    </a:cubicBezTo>
                    <a:cubicBezTo>
                      <a:pt x="219495" y="219963"/>
                      <a:pt x="232563" y="240775"/>
                      <a:pt x="249987" y="277558"/>
                    </a:cubicBezTo>
                    <a:cubicBezTo>
                      <a:pt x="278058" y="336605"/>
                      <a:pt x="310486" y="384036"/>
                      <a:pt x="327909" y="432435"/>
                    </a:cubicBezTo>
                    <a:cubicBezTo>
                      <a:pt x="332749" y="437275"/>
                      <a:pt x="432451" y="805107"/>
                      <a:pt x="441163" y="846246"/>
                    </a:cubicBezTo>
                    <a:cubicBezTo>
                      <a:pt x="447455" y="876738"/>
                      <a:pt x="479882" y="1057266"/>
                      <a:pt x="472622" y="1062106"/>
                    </a:cubicBezTo>
                    <a:cubicBezTo>
                      <a:pt x="422771" y="1048554"/>
                      <a:pt x="168192" y="627967"/>
                      <a:pt x="169160" y="609091"/>
                    </a:cubicBezTo>
                    <a:cubicBezTo>
                      <a:pt x="162385" y="588764"/>
                      <a:pt x="158029" y="565048"/>
                      <a:pt x="154157" y="524393"/>
                    </a:cubicBezTo>
                    <a:close/>
                  </a:path>
                </a:pathLst>
              </a:custGeom>
              <a:solidFill>
                <a:srgbClr val="070804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88">
                <a:extLst>
                  <a:ext uri="{FF2B5EF4-FFF2-40B4-BE49-F238E27FC236}">
                    <a16:creationId xmlns:a16="http://schemas.microsoft.com/office/drawing/2014/main" id="{DFF75919-285D-46C8-BF6F-8E5545D4C1BE}"/>
                  </a:ext>
                </a:extLst>
              </p:cNvPr>
              <p:cNvSpPr/>
              <p:nvPr/>
            </p:nvSpPr>
            <p:spPr>
              <a:xfrm>
                <a:off x="8685419" y="5413012"/>
                <a:ext cx="29039" cy="24199"/>
              </a:xfrm>
              <a:custGeom>
                <a:avLst/>
                <a:gdLst>
                  <a:gd name="connsiteX0" fmla="*/ 30007 w 29039"/>
                  <a:gd name="connsiteY0" fmla="*/ 25168 h 24199"/>
                  <a:gd name="connsiteX1" fmla="*/ 0 w 29039"/>
                  <a:gd name="connsiteY1" fmla="*/ 0 h 24199"/>
                  <a:gd name="connsiteX2" fmla="*/ 30007 w 29039"/>
                  <a:gd name="connsiteY2" fmla="*/ 25168 h 24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039" h="24199">
                    <a:moveTo>
                      <a:pt x="30007" y="25168"/>
                    </a:moveTo>
                    <a:cubicBezTo>
                      <a:pt x="16456" y="26136"/>
                      <a:pt x="4840" y="16456"/>
                      <a:pt x="0" y="0"/>
                    </a:cubicBezTo>
                    <a:cubicBezTo>
                      <a:pt x="10648" y="7260"/>
                      <a:pt x="21780" y="14520"/>
                      <a:pt x="30007" y="25168"/>
                    </a:cubicBezTo>
                    <a:close/>
                  </a:path>
                </a:pathLst>
              </a:custGeom>
              <a:solidFill>
                <a:srgbClr val="F1C1AE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89">
                <a:extLst>
                  <a:ext uri="{FF2B5EF4-FFF2-40B4-BE49-F238E27FC236}">
                    <a16:creationId xmlns:a16="http://schemas.microsoft.com/office/drawing/2014/main" id="{7B356582-8425-44DE-886E-CE2976201142}"/>
                  </a:ext>
                </a:extLst>
              </p:cNvPr>
              <p:cNvSpPr/>
              <p:nvPr/>
            </p:nvSpPr>
            <p:spPr>
              <a:xfrm>
                <a:off x="8105318" y="3015810"/>
                <a:ext cx="4840" cy="38719"/>
              </a:xfrm>
              <a:custGeom>
                <a:avLst/>
                <a:gdLst>
                  <a:gd name="connsiteX0" fmla="*/ 4637 w 0"/>
                  <a:gd name="connsiteY0" fmla="*/ 39687 h 38719"/>
                  <a:gd name="connsiteX1" fmla="*/ 281 w 0"/>
                  <a:gd name="connsiteY1" fmla="*/ 39687 h 38719"/>
                  <a:gd name="connsiteX2" fmla="*/ 4637 w 0"/>
                  <a:gd name="connsiteY2" fmla="*/ 0 h 38719"/>
                  <a:gd name="connsiteX3" fmla="*/ 4637 w 0"/>
                  <a:gd name="connsiteY3" fmla="*/ 39687 h 38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h="38719">
                    <a:moveTo>
                      <a:pt x="4637" y="39687"/>
                    </a:moveTo>
                    <a:cubicBezTo>
                      <a:pt x="3185" y="39687"/>
                      <a:pt x="1733" y="39687"/>
                      <a:pt x="281" y="39687"/>
                    </a:cubicBezTo>
                    <a:cubicBezTo>
                      <a:pt x="281" y="26135"/>
                      <a:pt x="-1655" y="12584"/>
                      <a:pt x="4637" y="0"/>
                    </a:cubicBezTo>
                    <a:cubicBezTo>
                      <a:pt x="4637" y="13552"/>
                      <a:pt x="4637" y="26619"/>
                      <a:pt x="4637" y="39687"/>
                    </a:cubicBezTo>
                    <a:close/>
                  </a:path>
                </a:pathLst>
              </a:custGeom>
              <a:solidFill>
                <a:srgbClr val="271F1C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90">
                <a:extLst>
                  <a:ext uri="{FF2B5EF4-FFF2-40B4-BE49-F238E27FC236}">
                    <a16:creationId xmlns:a16="http://schemas.microsoft.com/office/drawing/2014/main" id="{D5F35DA0-5799-473F-81EF-77C7E39DAE43}"/>
                  </a:ext>
                </a:extLst>
              </p:cNvPr>
              <p:cNvSpPr/>
              <p:nvPr/>
            </p:nvSpPr>
            <p:spPr>
              <a:xfrm>
                <a:off x="8264628" y="3025974"/>
                <a:ext cx="4840" cy="48399"/>
              </a:xfrm>
              <a:custGeom>
                <a:avLst/>
                <a:gdLst>
                  <a:gd name="connsiteX0" fmla="*/ 5044 w 4839"/>
                  <a:gd name="connsiteY0" fmla="*/ 49367 h 48398"/>
                  <a:gd name="connsiteX1" fmla="*/ 1172 w 4839"/>
                  <a:gd name="connsiteY1" fmla="*/ 0 h 48398"/>
                  <a:gd name="connsiteX2" fmla="*/ 5044 w 4839"/>
                  <a:gd name="connsiteY2" fmla="*/ 49367 h 48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39" h="48398">
                    <a:moveTo>
                      <a:pt x="5044" y="49367"/>
                    </a:moveTo>
                    <a:cubicBezTo>
                      <a:pt x="-3668" y="33395"/>
                      <a:pt x="1656" y="16456"/>
                      <a:pt x="1172" y="0"/>
                    </a:cubicBezTo>
                    <a:cubicBezTo>
                      <a:pt x="7464" y="15972"/>
                      <a:pt x="5528" y="32427"/>
                      <a:pt x="5044" y="49367"/>
                    </a:cubicBezTo>
                    <a:close/>
                  </a:path>
                </a:pathLst>
              </a:custGeom>
              <a:solidFill>
                <a:srgbClr val="14100C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91">
                <a:extLst>
                  <a:ext uri="{FF2B5EF4-FFF2-40B4-BE49-F238E27FC236}">
                    <a16:creationId xmlns:a16="http://schemas.microsoft.com/office/drawing/2014/main" id="{1140010C-C8EF-4B99-88CF-F8C093061728}"/>
                  </a:ext>
                </a:extLst>
              </p:cNvPr>
              <p:cNvSpPr/>
              <p:nvPr/>
            </p:nvSpPr>
            <p:spPr>
              <a:xfrm>
                <a:off x="7094544" y="3195491"/>
                <a:ext cx="4840" cy="4840"/>
              </a:xfrm>
              <a:custGeom>
                <a:avLst/>
                <a:gdLst>
                  <a:gd name="connsiteX0" fmla="*/ 0 w 0"/>
                  <a:gd name="connsiteY0" fmla="*/ 363 h 0"/>
                  <a:gd name="connsiteX1" fmla="*/ 0 w 0"/>
                  <a:gd name="connsiteY1" fmla="*/ 363 h 0"/>
                  <a:gd name="connsiteX2" fmla="*/ 0 w 0"/>
                  <a:gd name="connsiteY2" fmla="*/ 363 h 0"/>
                  <a:gd name="connsiteX3" fmla="*/ 0 w 0"/>
                  <a:gd name="connsiteY3" fmla="*/ 363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>
                    <a:moveTo>
                      <a:pt x="0" y="363"/>
                    </a:moveTo>
                    <a:cubicBezTo>
                      <a:pt x="0" y="363"/>
                      <a:pt x="0" y="-121"/>
                      <a:pt x="0" y="363"/>
                    </a:cubicBezTo>
                    <a:cubicBezTo>
                      <a:pt x="0" y="-121"/>
                      <a:pt x="0" y="-121"/>
                      <a:pt x="0" y="363"/>
                    </a:cubicBezTo>
                    <a:lnTo>
                      <a:pt x="0" y="363"/>
                    </a:lnTo>
                    <a:close/>
                  </a:path>
                </a:pathLst>
              </a:custGeom>
              <a:solidFill>
                <a:srgbClr val="080808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92">
                <a:extLst>
                  <a:ext uri="{FF2B5EF4-FFF2-40B4-BE49-F238E27FC236}">
                    <a16:creationId xmlns:a16="http://schemas.microsoft.com/office/drawing/2014/main" id="{843288F3-7EB8-4D0F-9913-7172977E4431}"/>
                  </a:ext>
                </a:extLst>
              </p:cNvPr>
              <p:cNvSpPr/>
              <p:nvPr/>
            </p:nvSpPr>
            <p:spPr>
              <a:xfrm>
                <a:off x="7001382" y="2139413"/>
                <a:ext cx="1268054" cy="1418090"/>
              </a:xfrm>
              <a:custGeom>
                <a:avLst/>
                <a:gdLst>
                  <a:gd name="connsiteX0" fmla="*/ 1268774 w 1268053"/>
                  <a:gd name="connsiteY0" fmla="*/ 994490 h 1418090"/>
                  <a:gd name="connsiteX1" fmla="*/ 1268290 w 1268053"/>
                  <a:gd name="connsiteY1" fmla="*/ 935443 h 1418090"/>
                  <a:gd name="connsiteX2" fmla="*/ 1269258 w 1268053"/>
                  <a:gd name="connsiteY2" fmla="*/ 879785 h 1418090"/>
                  <a:gd name="connsiteX3" fmla="*/ 1255706 w 1268053"/>
                  <a:gd name="connsiteY3" fmla="*/ 866233 h 1418090"/>
                  <a:gd name="connsiteX4" fmla="*/ 1239250 w 1268053"/>
                  <a:gd name="connsiteY4" fmla="*/ 862845 h 1418090"/>
                  <a:gd name="connsiteX5" fmla="*/ 1224247 w 1268053"/>
                  <a:gd name="connsiteY5" fmla="*/ 817350 h 1418090"/>
                  <a:gd name="connsiteX6" fmla="*/ 1216019 w 1268053"/>
                  <a:gd name="connsiteY6" fmla="*/ 780083 h 1418090"/>
                  <a:gd name="connsiteX7" fmla="*/ 1190851 w 1268053"/>
                  <a:gd name="connsiteY7" fmla="*/ 741364 h 1418090"/>
                  <a:gd name="connsiteX8" fmla="*/ 1190851 w 1268053"/>
                  <a:gd name="connsiteY8" fmla="*/ 689093 h 1418090"/>
                  <a:gd name="connsiteX9" fmla="*/ 1190851 w 1268053"/>
                  <a:gd name="connsiteY9" fmla="*/ 689093 h 1418090"/>
                  <a:gd name="connsiteX10" fmla="*/ 1190851 w 1268053"/>
                  <a:gd name="connsiteY10" fmla="*/ 689093 h 1418090"/>
                  <a:gd name="connsiteX11" fmla="*/ 1190851 w 1268053"/>
                  <a:gd name="connsiteY11" fmla="*/ 689093 h 1418090"/>
                  <a:gd name="connsiteX12" fmla="*/ 1189883 w 1268053"/>
                  <a:gd name="connsiteY12" fmla="*/ 641662 h 1418090"/>
                  <a:gd name="connsiteX13" fmla="*/ 1171492 w 1268053"/>
                  <a:gd name="connsiteY13" fmla="*/ 510016 h 1418090"/>
                  <a:gd name="connsiteX14" fmla="*/ 1166168 w 1268053"/>
                  <a:gd name="connsiteY14" fmla="*/ 461617 h 1418090"/>
                  <a:gd name="connsiteX15" fmla="*/ 1142452 w 1268053"/>
                  <a:gd name="connsiteY15" fmla="*/ 390471 h 1418090"/>
                  <a:gd name="connsiteX16" fmla="*/ 1141484 w 1268053"/>
                  <a:gd name="connsiteY16" fmla="*/ 362399 h 1418090"/>
                  <a:gd name="connsiteX17" fmla="*/ 1120673 w 1268053"/>
                  <a:gd name="connsiteY17" fmla="*/ 278185 h 1418090"/>
                  <a:gd name="connsiteX18" fmla="*/ 1095989 w 1268053"/>
                  <a:gd name="connsiteY18" fmla="*/ 218170 h 1418090"/>
                  <a:gd name="connsiteX19" fmla="*/ 1035974 w 1268053"/>
                  <a:gd name="connsiteY19" fmla="*/ 152348 h 1418090"/>
                  <a:gd name="connsiteX20" fmla="*/ 974992 w 1268053"/>
                  <a:gd name="connsiteY20" fmla="*/ 99593 h 1418090"/>
                  <a:gd name="connsiteX21" fmla="*/ 953212 w 1268053"/>
                  <a:gd name="connsiteY21" fmla="*/ 89913 h 1418090"/>
                  <a:gd name="connsiteX22" fmla="*/ 904329 w 1268053"/>
                  <a:gd name="connsiteY22" fmla="*/ 62326 h 1418090"/>
                  <a:gd name="connsiteX23" fmla="*/ 866578 w 1268053"/>
                  <a:gd name="connsiteY23" fmla="*/ 49742 h 1418090"/>
                  <a:gd name="connsiteX24" fmla="*/ 794947 w 1268053"/>
                  <a:gd name="connsiteY24" fmla="*/ 23122 h 1418090"/>
                  <a:gd name="connsiteX25" fmla="*/ 721865 w 1268053"/>
                  <a:gd name="connsiteY25" fmla="*/ 11507 h 1418090"/>
                  <a:gd name="connsiteX26" fmla="*/ 581024 w 1268053"/>
                  <a:gd name="connsiteY26" fmla="*/ 1343 h 1418090"/>
                  <a:gd name="connsiteX27" fmla="*/ 457122 w 1268053"/>
                  <a:gd name="connsiteY27" fmla="*/ 15379 h 1418090"/>
                  <a:gd name="connsiteX28" fmla="*/ 361292 w 1268053"/>
                  <a:gd name="connsiteY28" fmla="*/ 40546 h 1418090"/>
                  <a:gd name="connsiteX29" fmla="*/ 291598 w 1268053"/>
                  <a:gd name="connsiteY29" fmla="*/ 71037 h 1418090"/>
                  <a:gd name="connsiteX30" fmla="*/ 236423 w 1268053"/>
                  <a:gd name="connsiteY30" fmla="*/ 96689 h 1418090"/>
                  <a:gd name="connsiteX31" fmla="*/ 204964 w 1268053"/>
                  <a:gd name="connsiteY31" fmla="*/ 117501 h 1418090"/>
                  <a:gd name="connsiteX32" fmla="*/ 184152 w 1268053"/>
                  <a:gd name="connsiteY32" fmla="*/ 140248 h 1418090"/>
                  <a:gd name="connsiteX33" fmla="*/ 121233 w 1268053"/>
                  <a:gd name="connsiteY33" fmla="*/ 216718 h 1418090"/>
                  <a:gd name="connsiteX34" fmla="*/ 87838 w 1268053"/>
                  <a:gd name="connsiteY34" fmla="*/ 306257 h 1418090"/>
                  <a:gd name="connsiteX35" fmla="*/ 88322 w 1268053"/>
                  <a:gd name="connsiteY35" fmla="*/ 305773 h 1418090"/>
                  <a:gd name="connsiteX36" fmla="*/ 71382 w 1268053"/>
                  <a:gd name="connsiteY36" fmla="*/ 364335 h 1418090"/>
                  <a:gd name="connsiteX37" fmla="*/ 67994 w 1268053"/>
                  <a:gd name="connsiteY37" fmla="*/ 396763 h 1418090"/>
                  <a:gd name="connsiteX38" fmla="*/ 63155 w 1268053"/>
                  <a:gd name="connsiteY38" fmla="*/ 453390 h 1418090"/>
                  <a:gd name="connsiteX39" fmla="*/ 67994 w 1268053"/>
                  <a:gd name="connsiteY39" fmla="*/ 567127 h 1418090"/>
                  <a:gd name="connsiteX40" fmla="*/ 82030 w 1268053"/>
                  <a:gd name="connsiteY40" fmla="*/ 641178 h 1418090"/>
                  <a:gd name="connsiteX41" fmla="*/ 84450 w 1268053"/>
                  <a:gd name="connsiteY41" fmla="*/ 688125 h 1418090"/>
                  <a:gd name="connsiteX42" fmla="*/ 41859 w 1268053"/>
                  <a:gd name="connsiteY42" fmla="*/ 732652 h 1418090"/>
                  <a:gd name="connsiteX43" fmla="*/ 40407 w 1268053"/>
                  <a:gd name="connsiteY43" fmla="*/ 747655 h 1418090"/>
                  <a:gd name="connsiteX44" fmla="*/ 18143 w 1268053"/>
                  <a:gd name="connsiteY44" fmla="*/ 782503 h 1418090"/>
                  <a:gd name="connsiteX45" fmla="*/ 4108 w 1268053"/>
                  <a:gd name="connsiteY45" fmla="*/ 875913 h 1418090"/>
                  <a:gd name="connsiteX46" fmla="*/ 24435 w 1268053"/>
                  <a:gd name="connsiteY46" fmla="*/ 985778 h 1418090"/>
                  <a:gd name="connsiteX47" fmla="*/ 63639 w 1268053"/>
                  <a:gd name="connsiteY47" fmla="*/ 1045793 h 1418090"/>
                  <a:gd name="connsiteX48" fmla="*/ 51539 w 1268053"/>
                  <a:gd name="connsiteY48" fmla="*/ 1042889 h 1418090"/>
                  <a:gd name="connsiteX49" fmla="*/ 98002 w 1268053"/>
                  <a:gd name="connsiteY49" fmla="*/ 1059829 h 1418090"/>
                  <a:gd name="connsiteX50" fmla="*/ 174472 w 1268053"/>
                  <a:gd name="connsiteY50" fmla="*/ 1080157 h 1418090"/>
                  <a:gd name="connsiteX51" fmla="*/ 168664 w 1268053"/>
                  <a:gd name="connsiteY51" fmla="*/ 1016270 h 1418090"/>
                  <a:gd name="connsiteX52" fmla="*/ 178344 w 1268053"/>
                  <a:gd name="connsiteY52" fmla="*/ 789763 h 1418090"/>
                  <a:gd name="connsiteX53" fmla="*/ 189476 w 1268053"/>
                  <a:gd name="connsiteY53" fmla="*/ 693933 h 1418090"/>
                  <a:gd name="connsiteX54" fmla="*/ 189476 w 1268053"/>
                  <a:gd name="connsiteY54" fmla="*/ 693933 h 1418090"/>
                  <a:gd name="connsiteX55" fmla="*/ 189476 w 1268053"/>
                  <a:gd name="connsiteY55" fmla="*/ 693933 h 1418090"/>
                  <a:gd name="connsiteX56" fmla="*/ 198672 w 1268053"/>
                  <a:gd name="connsiteY56" fmla="*/ 616010 h 1418090"/>
                  <a:gd name="connsiteX57" fmla="*/ 203996 w 1268053"/>
                  <a:gd name="connsiteY57" fmla="*/ 581647 h 1418090"/>
                  <a:gd name="connsiteX58" fmla="*/ 213191 w 1268053"/>
                  <a:gd name="connsiteY58" fmla="*/ 509048 h 1418090"/>
                  <a:gd name="connsiteX59" fmla="*/ 256267 w 1268053"/>
                  <a:gd name="connsiteY59" fmla="*/ 377887 h 1418090"/>
                  <a:gd name="connsiteX60" fmla="*/ 296922 w 1268053"/>
                  <a:gd name="connsiteY60" fmla="*/ 375467 h 1418090"/>
                  <a:gd name="connsiteX61" fmla="*/ 366132 w 1268053"/>
                  <a:gd name="connsiteY61" fmla="*/ 372563 h 1418090"/>
                  <a:gd name="connsiteX62" fmla="*/ 421307 w 1268053"/>
                  <a:gd name="connsiteY62" fmla="*/ 368691 h 1418090"/>
                  <a:gd name="connsiteX63" fmla="*/ 561664 w 1268053"/>
                  <a:gd name="connsiteY63" fmla="*/ 365787 h 1418090"/>
                  <a:gd name="connsiteX64" fmla="*/ 945952 w 1268053"/>
                  <a:gd name="connsiteY64" fmla="*/ 358044 h 1418090"/>
                  <a:gd name="connsiteX65" fmla="*/ 972572 w 1268053"/>
                  <a:gd name="connsiteY65" fmla="*/ 372079 h 1418090"/>
                  <a:gd name="connsiteX66" fmla="*/ 1063562 w 1268053"/>
                  <a:gd name="connsiteY66" fmla="*/ 587455 h 1418090"/>
                  <a:gd name="connsiteX67" fmla="*/ 1097441 w 1268053"/>
                  <a:gd name="connsiteY67" fmla="*/ 737492 h 1418090"/>
                  <a:gd name="connsiteX68" fmla="*/ 1105185 w 1268053"/>
                  <a:gd name="connsiteY68" fmla="*/ 923828 h 1418090"/>
                  <a:gd name="connsiteX69" fmla="*/ 1079050 w 1268053"/>
                  <a:gd name="connsiteY69" fmla="*/ 1083544 h 1418090"/>
                  <a:gd name="connsiteX70" fmla="*/ 1095021 w 1268053"/>
                  <a:gd name="connsiteY70" fmla="*/ 1083544 h 1418090"/>
                  <a:gd name="connsiteX71" fmla="*/ 1118253 w 1268053"/>
                  <a:gd name="connsiteY71" fmla="*/ 1071445 h 1418090"/>
                  <a:gd name="connsiteX72" fmla="*/ 1118253 w 1268053"/>
                  <a:gd name="connsiteY72" fmla="*/ 1071445 h 1418090"/>
                  <a:gd name="connsiteX73" fmla="*/ 1202467 w 1268053"/>
                  <a:gd name="connsiteY73" fmla="*/ 1062733 h 1418090"/>
                  <a:gd name="connsiteX74" fmla="*/ 1135676 w 1268053"/>
                  <a:gd name="connsiteY74" fmla="*/ 1183730 h 1418090"/>
                  <a:gd name="connsiteX75" fmla="*/ 1014679 w 1268053"/>
                  <a:gd name="connsiteY75" fmla="*/ 1292628 h 1418090"/>
                  <a:gd name="connsiteX76" fmla="*/ 929013 w 1268053"/>
                  <a:gd name="connsiteY76" fmla="*/ 1326023 h 1418090"/>
                  <a:gd name="connsiteX77" fmla="*/ 921269 w 1268053"/>
                  <a:gd name="connsiteY77" fmla="*/ 1341511 h 1418090"/>
                  <a:gd name="connsiteX78" fmla="*/ 969184 w 1268053"/>
                  <a:gd name="connsiteY78" fmla="*/ 1420401 h 1418090"/>
                  <a:gd name="connsiteX79" fmla="*/ 1042750 w 1268053"/>
                  <a:gd name="connsiteY79" fmla="*/ 1347803 h 1418090"/>
                  <a:gd name="connsiteX80" fmla="*/ 1056302 w 1268053"/>
                  <a:gd name="connsiteY80" fmla="*/ 1325055 h 1418090"/>
                  <a:gd name="connsiteX81" fmla="*/ 1088245 w 1268053"/>
                  <a:gd name="connsiteY81" fmla="*/ 1294564 h 1418090"/>
                  <a:gd name="connsiteX82" fmla="*/ 1201983 w 1268053"/>
                  <a:gd name="connsiteY82" fmla="*/ 1154691 h 1418090"/>
                  <a:gd name="connsiteX83" fmla="*/ 1236346 w 1268053"/>
                  <a:gd name="connsiteY83" fmla="*/ 1082576 h 1418090"/>
                  <a:gd name="connsiteX84" fmla="*/ 1258126 w 1268053"/>
                  <a:gd name="connsiteY84" fmla="*/ 1045309 h 1418090"/>
                  <a:gd name="connsiteX85" fmla="*/ 1268774 w 1268053"/>
                  <a:gd name="connsiteY85" fmla="*/ 994490 h 1418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</a:cxnLst>
                <a:rect l="l" t="t" r="r" b="b"/>
                <a:pathLst>
                  <a:path w="1268053" h="1418090">
                    <a:moveTo>
                      <a:pt x="1268774" y="994490"/>
                    </a:moveTo>
                    <a:cubicBezTo>
                      <a:pt x="1270226" y="971259"/>
                      <a:pt x="1266838" y="957707"/>
                      <a:pt x="1268290" y="935443"/>
                    </a:cubicBezTo>
                    <a:cubicBezTo>
                      <a:pt x="1262966" y="919472"/>
                      <a:pt x="1274581" y="895756"/>
                      <a:pt x="1269258" y="879785"/>
                    </a:cubicBezTo>
                    <a:cubicBezTo>
                      <a:pt x="1265870" y="873493"/>
                      <a:pt x="1265870" y="873493"/>
                      <a:pt x="1255706" y="866233"/>
                    </a:cubicBezTo>
                    <a:cubicBezTo>
                      <a:pt x="1247478" y="863813"/>
                      <a:pt x="1243122" y="865265"/>
                      <a:pt x="1239250" y="862845"/>
                    </a:cubicBezTo>
                    <a:cubicBezTo>
                      <a:pt x="1215535" y="853649"/>
                      <a:pt x="1225698" y="833322"/>
                      <a:pt x="1224247" y="817350"/>
                    </a:cubicBezTo>
                    <a:cubicBezTo>
                      <a:pt x="1223279" y="803798"/>
                      <a:pt x="1229570" y="788795"/>
                      <a:pt x="1216019" y="780083"/>
                    </a:cubicBezTo>
                    <a:cubicBezTo>
                      <a:pt x="1214567" y="779115"/>
                      <a:pt x="1190367" y="748139"/>
                      <a:pt x="1190851" y="741364"/>
                    </a:cubicBezTo>
                    <a:cubicBezTo>
                      <a:pt x="1189399" y="727328"/>
                      <a:pt x="1191335" y="689577"/>
                      <a:pt x="1190851" y="689093"/>
                    </a:cubicBezTo>
                    <a:cubicBezTo>
                      <a:pt x="1190851" y="689093"/>
                      <a:pt x="1190851" y="689093"/>
                      <a:pt x="1190851" y="689093"/>
                    </a:cubicBezTo>
                    <a:lnTo>
                      <a:pt x="1190851" y="689093"/>
                    </a:lnTo>
                    <a:lnTo>
                      <a:pt x="1190851" y="689093"/>
                    </a:lnTo>
                    <a:cubicBezTo>
                      <a:pt x="1188915" y="685221"/>
                      <a:pt x="1189883" y="653761"/>
                      <a:pt x="1189883" y="641662"/>
                    </a:cubicBezTo>
                    <a:cubicBezTo>
                      <a:pt x="1189399" y="606814"/>
                      <a:pt x="1177299" y="517760"/>
                      <a:pt x="1171492" y="510016"/>
                    </a:cubicBezTo>
                    <a:cubicBezTo>
                      <a:pt x="1166652" y="494045"/>
                      <a:pt x="1171008" y="477589"/>
                      <a:pt x="1166168" y="461617"/>
                    </a:cubicBezTo>
                    <a:cubicBezTo>
                      <a:pt x="1166168" y="436934"/>
                      <a:pt x="1139548" y="416122"/>
                      <a:pt x="1142452" y="390471"/>
                    </a:cubicBezTo>
                    <a:cubicBezTo>
                      <a:pt x="1139548" y="381275"/>
                      <a:pt x="1142452" y="371595"/>
                      <a:pt x="1141484" y="362399"/>
                    </a:cubicBezTo>
                    <a:cubicBezTo>
                      <a:pt x="1138580" y="325132"/>
                      <a:pt x="1145356" y="308193"/>
                      <a:pt x="1120673" y="278185"/>
                    </a:cubicBezTo>
                    <a:cubicBezTo>
                      <a:pt x="1115833" y="269957"/>
                      <a:pt x="1100345" y="225914"/>
                      <a:pt x="1095989" y="218170"/>
                    </a:cubicBezTo>
                    <a:cubicBezTo>
                      <a:pt x="1082437" y="186711"/>
                      <a:pt x="1056786" y="178967"/>
                      <a:pt x="1035974" y="152348"/>
                    </a:cubicBezTo>
                    <a:cubicBezTo>
                      <a:pt x="1019035" y="123308"/>
                      <a:pt x="1005967" y="110725"/>
                      <a:pt x="974992" y="99593"/>
                    </a:cubicBezTo>
                    <a:cubicBezTo>
                      <a:pt x="971120" y="99593"/>
                      <a:pt x="954664" y="94269"/>
                      <a:pt x="953212" y="89913"/>
                    </a:cubicBezTo>
                    <a:cubicBezTo>
                      <a:pt x="945468" y="75877"/>
                      <a:pt x="919333" y="63294"/>
                      <a:pt x="904329" y="62326"/>
                    </a:cubicBezTo>
                    <a:cubicBezTo>
                      <a:pt x="885938" y="58938"/>
                      <a:pt x="882550" y="58454"/>
                      <a:pt x="866578" y="49742"/>
                    </a:cubicBezTo>
                    <a:cubicBezTo>
                      <a:pt x="844798" y="34738"/>
                      <a:pt x="820599" y="27962"/>
                      <a:pt x="794947" y="23122"/>
                    </a:cubicBezTo>
                    <a:cubicBezTo>
                      <a:pt x="770748" y="18767"/>
                      <a:pt x="746064" y="16347"/>
                      <a:pt x="721865" y="11507"/>
                    </a:cubicBezTo>
                    <a:cubicBezTo>
                      <a:pt x="675402" y="2311"/>
                      <a:pt x="627971" y="-2529"/>
                      <a:pt x="581024" y="1343"/>
                    </a:cubicBezTo>
                    <a:cubicBezTo>
                      <a:pt x="539885" y="4731"/>
                      <a:pt x="498262" y="6667"/>
                      <a:pt x="457122" y="15379"/>
                    </a:cubicBezTo>
                    <a:cubicBezTo>
                      <a:pt x="413563" y="25058"/>
                      <a:pt x="401464" y="19735"/>
                      <a:pt x="361292" y="40546"/>
                    </a:cubicBezTo>
                    <a:cubicBezTo>
                      <a:pt x="342417" y="52646"/>
                      <a:pt x="309505" y="57486"/>
                      <a:pt x="291598" y="71037"/>
                    </a:cubicBezTo>
                    <a:cubicBezTo>
                      <a:pt x="284338" y="75877"/>
                      <a:pt x="240295" y="86041"/>
                      <a:pt x="236423" y="96689"/>
                    </a:cubicBezTo>
                    <a:cubicBezTo>
                      <a:pt x="228679" y="102013"/>
                      <a:pt x="206900" y="112661"/>
                      <a:pt x="204964" y="117501"/>
                    </a:cubicBezTo>
                    <a:cubicBezTo>
                      <a:pt x="198188" y="122824"/>
                      <a:pt x="190928" y="134924"/>
                      <a:pt x="184152" y="140248"/>
                    </a:cubicBezTo>
                    <a:cubicBezTo>
                      <a:pt x="144949" y="169287"/>
                      <a:pt x="132849" y="168319"/>
                      <a:pt x="121233" y="216718"/>
                    </a:cubicBezTo>
                    <a:cubicBezTo>
                      <a:pt x="113006" y="236078"/>
                      <a:pt x="96066" y="286897"/>
                      <a:pt x="87838" y="306257"/>
                    </a:cubicBezTo>
                    <a:lnTo>
                      <a:pt x="88322" y="305773"/>
                    </a:lnTo>
                    <a:cubicBezTo>
                      <a:pt x="91226" y="326100"/>
                      <a:pt x="68962" y="344008"/>
                      <a:pt x="71382" y="364335"/>
                    </a:cubicBezTo>
                    <a:cubicBezTo>
                      <a:pt x="66058" y="372079"/>
                      <a:pt x="73318" y="389019"/>
                      <a:pt x="67994" y="396763"/>
                    </a:cubicBezTo>
                    <a:cubicBezTo>
                      <a:pt x="66542" y="412734"/>
                      <a:pt x="64607" y="437418"/>
                      <a:pt x="63155" y="453390"/>
                    </a:cubicBezTo>
                    <a:cubicBezTo>
                      <a:pt x="58799" y="496949"/>
                      <a:pt x="64607" y="523568"/>
                      <a:pt x="67994" y="567127"/>
                    </a:cubicBezTo>
                    <a:cubicBezTo>
                      <a:pt x="69930" y="586003"/>
                      <a:pt x="82030" y="641178"/>
                      <a:pt x="82030" y="641178"/>
                    </a:cubicBezTo>
                    <a:cubicBezTo>
                      <a:pt x="87838" y="648437"/>
                      <a:pt x="83966" y="683285"/>
                      <a:pt x="84450" y="688125"/>
                    </a:cubicBezTo>
                    <a:cubicBezTo>
                      <a:pt x="64607" y="704096"/>
                      <a:pt x="54927" y="711356"/>
                      <a:pt x="41859" y="732652"/>
                    </a:cubicBezTo>
                    <a:lnTo>
                      <a:pt x="40407" y="747655"/>
                    </a:lnTo>
                    <a:cubicBezTo>
                      <a:pt x="36535" y="765563"/>
                      <a:pt x="28791" y="768951"/>
                      <a:pt x="18143" y="782503"/>
                    </a:cubicBezTo>
                    <a:cubicBezTo>
                      <a:pt x="-1216" y="807670"/>
                      <a:pt x="-3636" y="850261"/>
                      <a:pt x="4108" y="875913"/>
                    </a:cubicBezTo>
                    <a:cubicBezTo>
                      <a:pt x="9916" y="895756"/>
                      <a:pt x="22015" y="960127"/>
                      <a:pt x="24435" y="985778"/>
                    </a:cubicBezTo>
                    <a:cubicBezTo>
                      <a:pt x="26855" y="1010946"/>
                      <a:pt x="38955" y="1034177"/>
                      <a:pt x="63639" y="1045793"/>
                    </a:cubicBezTo>
                    <a:lnTo>
                      <a:pt x="51539" y="1042889"/>
                    </a:lnTo>
                    <a:cubicBezTo>
                      <a:pt x="61703" y="1043857"/>
                      <a:pt x="91226" y="1047729"/>
                      <a:pt x="98002" y="1059829"/>
                    </a:cubicBezTo>
                    <a:cubicBezTo>
                      <a:pt x="126557" y="1064185"/>
                      <a:pt x="146885" y="1072897"/>
                      <a:pt x="174472" y="1080157"/>
                    </a:cubicBezTo>
                    <a:cubicBezTo>
                      <a:pt x="177860" y="1058861"/>
                      <a:pt x="169632" y="1017238"/>
                      <a:pt x="168664" y="1016270"/>
                    </a:cubicBezTo>
                    <a:cubicBezTo>
                      <a:pt x="163340" y="931088"/>
                      <a:pt x="164792" y="874461"/>
                      <a:pt x="178344" y="789763"/>
                    </a:cubicBezTo>
                    <a:cubicBezTo>
                      <a:pt x="183668" y="758303"/>
                      <a:pt x="185604" y="725876"/>
                      <a:pt x="189476" y="693933"/>
                    </a:cubicBezTo>
                    <a:cubicBezTo>
                      <a:pt x="189476" y="693933"/>
                      <a:pt x="189476" y="693933"/>
                      <a:pt x="189476" y="693933"/>
                    </a:cubicBezTo>
                    <a:cubicBezTo>
                      <a:pt x="189476" y="693933"/>
                      <a:pt x="189476" y="693933"/>
                      <a:pt x="189476" y="693933"/>
                    </a:cubicBezTo>
                    <a:cubicBezTo>
                      <a:pt x="194800" y="682801"/>
                      <a:pt x="197704" y="614074"/>
                      <a:pt x="198672" y="616010"/>
                    </a:cubicBezTo>
                    <a:cubicBezTo>
                      <a:pt x="205448" y="605362"/>
                      <a:pt x="202544" y="593263"/>
                      <a:pt x="203996" y="581647"/>
                    </a:cubicBezTo>
                    <a:cubicBezTo>
                      <a:pt x="202060" y="554059"/>
                      <a:pt x="211739" y="506628"/>
                      <a:pt x="213191" y="509048"/>
                    </a:cubicBezTo>
                    <a:cubicBezTo>
                      <a:pt x="220935" y="463069"/>
                      <a:pt x="237391" y="419994"/>
                      <a:pt x="256267" y="377887"/>
                    </a:cubicBezTo>
                    <a:cubicBezTo>
                      <a:pt x="269818" y="373531"/>
                      <a:pt x="283370" y="376435"/>
                      <a:pt x="296922" y="375467"/>
                    </a:cubicBezTo>
                    <a:cubicBezTo>
                      <a:pt x="320153" y="374015"/>
                      <a:pt x="343385" y="379339"/>
                      <a:pt x="366132" y="372563"/>
                    </a:cubicBezTo>
                    <a:cubicBezTo>
                      <a:pt x="384040" y="367239"/>
                      <a:pt x="402915" y="369175"/>
                      <a:pt x="421307" y="368691"/>
                    </a:cubicBezTo>
                    <a:cubicBezTo>
                      <a:pt x="468254" y="367723"/>
                      <a:pt x="514717" y="366755"/>
                      <a:pt x="561664" y="365787"/>
                    </a:cubicBezTo>
                    <a:cubicBezTo>
                      <a:pt x="689922" y="363367"/>
                      <a:pt x="817695" y="360947"/>
                      <a:pt x="945952" y="358044"/>
                    </a:cubicBezTo>
                    <a:cubicBezTo>
                      <a:pt x="958052" y="357560"/>
                      <a:pt x="966280" y="359495"/>
                      <a:pt x="972572" y="372079"/>
                    </a:cubicBezTo>
                    <a:cubicBezTo>
                      <a:pt x="1006935" y="442258"/>
                      <a:pt x="1038878" y="513404"/>
                      <a:pt x="1063562" y="587455"/>
                    </a:cubicBezTo>
                    <a:cubicBezTo>
                      <a:pt x="1080017" y="636338"/>
                      <a:pt x="1097441" y="737492"/>
                      <a:pt x="1097441" y="737492"/>
                    </a:cubicBezTo>
                    <a:cubicBezTo>
                      <a:pt x="1097925" y="745235"/>
                      <a:pt x="1105185" y="878817"/>
                      <a:pt x="1105185" y="923828"/>
                    </a:cubicBezTo>
                    <a:cubicBezTo>
                      <a:pt x="1102281" y="948027"/>
                      <a:pt x="1079534" y="1068541"/>
                      <a:pt x="1079050" y="1083544"/>
                    </a:cubicBezTo>
                    <a:cubicBezTo>
                      <a:pt x="1082921" y="1083544"/>
                      <a:pt x="1092601" y="1087900"/>
                      <a:pt x="1095021" y="1083544"/>
                    </a:cubicBezTo>
                    <a:cubicBezTo>
                      <a:pt x="1095021" y="1083544"/>
                      <a:pt x="1108573" y="1074349"/>
                      <a:pt x="1118253" y="1071445"/>
                    </a:cubicBezTo>
                    <a:cubicBezTo>
                      <a:pt x="1118253" y="1071445"/>
                      <a:pt x="1118253" y="1071445"/>
                      <a:pt x="1118253" y="1071445"/>
                    </a:cubicBezTo>
                    <a:cubicBezTo>
                      <a:pt x="1146808" y="1080157"/>
                      <a:pt x="1171492" y="1066121"/>
                      <a:pt x="1202467" y="1062733"/>
                    </a:cubicBezTo>
                    <a:cubicBezTo>
                      <a:pt x="1183107" y="1109680"/>
                      <a:pt x="1165684" y="1143075"/>
                      <a:pt x="1135676" y="1183730"/>
                    </a:cubicBezTo>
                    <a:cubicBezTo>
                      <a:pt x="1103249" y="1227289"/>
                      <a:pt x="1073242" y="1276656"/>
                      <a:pt x="1014679" y="1292628"/>
                    </a:cubicBezTo>
                    <a:cubicBezTo>
                      <a:pt x="1014679" y="1293112"/>
                      <a:pt x="937240" y="1325539"/>
                      <a:pt x="929013" y="1326023"/>
                    </a:cubicBezTo>
                    <a:cubicBezTo>
                      <a:pt x="917397" y="1326507"/>
                      <a:pt x="919817" y="1335219"/>
                      <a:pt x="921269" y="1341511"/>
                    </a:cubicBezTo>
                    <a:cubicBezTo>
                      <a:pt x="924173" y="1352643"/>
                      <a:pt x="959020" y="1402978"/>
                      <a:pt x="969184" y="1420401"/>
                    </a:cubicBezTo>
                    <a:cubicBezTo>
                      <a:pt x="994351" y="1395718"/>
                      <a:pt x="1018551" y="1371518"/>
                      <a:pt x="1042750" y="1347803"/>
                    </a:cubicBezTo>
                    <a:cubicBezTo>
                      <a:pt x="1043234" y="1348771"/>
                      <a:pt x="1052914" y="1327959"/>
                      <a:pt x="1056302" y="1325055"/>
                    </a:cubicBezTo>
                    <a:cubicBezTo>
                      <a:pt x="1074694" y="1308116"/>
                      <a:pt x="1074694" y="1308116"/>
                      <a:pt x="1088245" y="1294564"/>
                    </a:cubicBezTo>
                    <a:cubicBezTo>
                      <a:pt x="1131320" y="1252457"/>
                      <a:pt x="1171976" y="1207930"/>
                      <a:pt x="1201983" y="1154691"/>
                    </a:cubicBezTo>
                    <a:cubicBezTo>
                      <a:pt x="1213599" y="1133879"/>
                      <a:pt x="1229570" y="1108228"/>
                      <a:pt x="1236346" y="1082576"/>
                    </a:cubicBezTo>
                    <a:cubicBezTo>
                      <a:pt x="1244574" y="1060797"/>
                      <a:pt x="1234410" y="1055957"/>
                      <a:pt x="1258126" y="1045309"/>
                    </a:cubicBezTo>
                    <a:cubicBezTo>
                      <a:pt x="1268774" y="1031273"/>
                      <a:pt x="1270226" y="1013366"/>
                      <a:pt x="1268774" y="994490"/>
                    </a:cubicBezTo>
                    <a:close/>
                  </a:path>
                </a:pathLst>
              </a:custGeom>
              <a:solidFill>
                <a:srgbClr val="080808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74">
                <a:extLst>
                  <a:ext uri="{FF2B5EF4-FFF2-40B4-BE49-F238E27FC236}">
                    <a16:creationId xmlns:a16="http://schemas.microsoft.com/office/drawing/2014/main" id="{B5E83112-95CE-49DB-B489-770B8073A096}"/>
                  </a:ext>
                </a:extLst>
              </p:cNvPr>
              <p:cNvSpPr/>
              <p:nvPr/>
            </p:nvSpPr>
            <p:spPr>
              <a:xfrm>
                <a:off x="6277020" y="3574080"/>
                <a:ext cx="3232540" cy="3023328"/>
              </a:xfrm>
              <a:custGeom>
                <a:avLst/>
                <a:gdLst>
                  <a:gd name="connsiteX0" fmla="*/ 2648459 w 3228213"/>
                  <a:gd name="connsiteY0" fmla="*/ 2975341 h 3020096"/>
                  <a:gd name="connsiteX1" fmla="*/ 2648459 w 3228213"/>
                  <a:gd name="connsiteY1" fmla="*/ 3008253 h 3020096"/>
                  <a:gd name="connsiteX2" fmla="*/ 2528913 w 3228213"/>
                  <a:gd name="connsiteY2" fmla="*/ 3016480 h 3020096"/>
                  <a:gd name="connsiteX3" fmla="*/ 699431 w 3228213"/>
                  <a:gd name="connsiteY3" fmla="*/ 3014545 h 3020096"/>
                  <a:gd name="connsiteX4" fmla="*/ 617153 w 3228213"/>
                  <a:gd name="connsiteY4" fmla="*/ 2980181 h 3020096"/>
                  <a:gd name="connsiteX5" fmla="*/ 642804 w 3228213"/>
                  <a:gd name="connsiteY5" fmla="*/ 2669460 h 3020096"/>
                  <a:gd name="connsiteX6" fmla="*/ 544070 w 3228213"/>
                  <a:gd name="connsiteY6" fmla="*/ 2132715 h 3020096"/>
                  <a:gd name="connsiteX7" fmla="*/ 418717 w 3228213"/>
                  <a:gd name="connsiteY7" fmla="*/ 1942023 h 3020096"/>
                  <a:gd name="connsiteX8" fmla="*/ 282716 w 3228213"/>
                  <a:gd name="connsiteY8" fmla="*/ 1774078 h 3020096"/>
                  <a:gd name="connsiteX9" fmla="*/ 282716 w 3228213"/>
                  <a:gd name="connsiteY9" fmla="*/ 1774078 h 3020096"/>
                  <a:gd name="connsiteX10" fmla="*/ 232865 w 3228213"/>
                  <a:gd name="connsiteY10" fmla="*/ 1706804 h 3020096"/>
                  <a:gd name="connsiteX11" fmla="*/ 205277 w 3228213"/>
                  <a:gd name="connsiteY11" fmla="*/ 1656953 h 3020096"/>
                  <a:gd name="connsiteX12" fmla="*/ 153974 w 3228213"/>
                  <a:gd name="connsiteY12" fmla="*/ 1531115 h 3020096"/>
                  <a:gd name="connsiteX13" fmla="*/ 64920 w 3228213"/>
                  <a:gd name="connsiteY13" fmla="*/ 1322516 h 3020096"/>
                  <a:gd name="connsiteX14" fmla="*/ 49433 w 3228213"/>
                  <a:gd name="connsiteY14" fmla="*/ 1245561 h 3020096"/>
                  <a:gd name="connsiteX15" fmla="*/ 66 w 3228213"/>
                  <a:gd name="connsiteY15" fmla="*/ 785287 h 3020096"/>
                  <a:gd name="connsiteX16" fmla="*/ 68308 w 3228213"/>
                  <a:gd name="connsiteY16" fmla="*/ 599435 h 3020096"/>
                  <a:gd name="connsiteX17" fmla="*/ 362090 w 3228213"/>
                  <a:gd name="connsiteY17" fmla="*/ 396643 h 3020096"/>
                  <a:gd name="connsiteX18" fmla="*/ 653452 w 3228213"/>
                  <a:gd name="connsiteY18" fmla="*/ 221439 h 3020096"/>
                  <a:gd name="connsiteX19" fmla="*/ 737182 w 3228213"/>
                  <a:gd name="connsiteY19" fmla="*/ 167716 h 3020096"/>
                  <a:gd name="connsiteX20" fmla="*/ 826720 w 3228213"/>
                  <a:gd name="connsiteY20" fmla="*/ 24455 h 3020096"/>
                  <a:gd name="connsiteX21" fmla="*/ 848984 w 3228213"/>
                  <a:gd name="connsiteY21" fmla="*/ 3159 h 3020096"/>
                  <a:gd name="connsiteX22" fmla="*/ 889639 w 3228213"/>
                  <a:gd name="connsiteY22" fmla="*/ 5095 h 3020096"/>
                  <a:gd name="connsiteX23" fmla="*/ 893995 w 3228213"/>
                  <a:gd name="connsiteY23" fmla="*/ 22035 h 3020096"/>
                  <a:gd name="connsiteX24" fmla="*/ 903191 w 3228213"/>
                  <a:gd name="connsiteY24" fmla="*/ 57850 h 3020096"/>
                  <a:gd name="connsiteX25" fmla="*/ 1505758 w 3228213"/>
                  <a:gd name="connsiteY25" fmla="*/ 756248 h 3020096"/>
                  <a:gd name="connsiteX26" fmla="*/ 1629176 w 3228213"/>
                  <a:gd name="connsiteY26" fmla="*/ 955167 h 3020096"/>
                  <a:gd name="connsiteX27" fmla="*/ 1755981 w 3228213"/>
                  <a:gd name="connsiteY27" fmla="*/ 1167639 h 3020096"/>
                  <a:gd name="connsiteX28" fmla="*/ 1873107 w 3228213"/>
                  <a:gd name="connsiteY28" fmla="*/ 1327840 h 3020096"/>
                  <a:gd name="connsiteX29" fmla="*/ 1732266 w 3228213"/>
                  <a:gd name="connsiteY29" fmla="*/ 633314 h 3020096"/>
                  <a:gd name="connsiteX30" fmla="*/ 1666443 w 3228213"/>
                  <a:gd name="connsiteY30" fmla="*/ 176912 h 3020096"/>
                  <a:gd name="connsiteX31" fmla="*/ 1671283 w 3228213"/>
                  <a:gd name="connsiteY31" fmla="*/ 159972 h 3020096"/>
                  <a:gd name="connsiteX32" fmla="*/ 1682899 w 3228213"/>
                  <a:gd name="connsiteY32" fmla="*/ 168200 h 3020096"/>
                  <a:gd name="connsiteX33" fmla="*/ 1820352 w 3228213"/>
                  <a:gd name="connsiteY33" fmla="*/ 253382 h 3020096"/>
                  <a:gd name="connsiteX34" fmla="*/ 2311118 w 3228213"/>
                  <a:gd name="connsiteY34" fmla="*/ 446978 h 3020096"/>
                  <a:gd name="connsiteX35" fmla="*/ 2636843 w 3228213"/>
                  <a:gd name="connsiteY35" fmla="*/ 723820 h 3020096"/>
                  <a:gd name="connsiteX36" fmla="*/ 2683790 w 3228213"/>
                  <a:gd name="connsiteY36" fmla="*/ 786739 h 3020096"/>
                  <a:gd name="connsiteX37" fmla="*/ 2787364 w 3228213"/>
                  <a:gd name="connsiteY37" fmla="*/ 919352 h 3020096"/>
                  <a:gd name="connsiteX38" fmla="*/ 3089858 w 3228213"/>
                  <a:gd name="connsiteY38" fmla="*/ 1364139 h 3020096"/>
                  <a:gd name="connsiteX39" fmla="*/ 3109701 w 3228213"/>
                  <a:gd name="connsiteY39" fmla="*/ 1394146 h 3020096"/>
                  <a:gd name="connsiteX40" fmla="*/ 3134869 w 3228213"/>
                  <a:gd name="connsiteY40" fmla="*/ 1436737 h 3020096"/>
                  <a:gd name="connsiteX41" fmla="*/ 3177460 w 3228213"/>
                  <a:gd name="connsiteY41" fmla="*/ 1558703 h 3020096"/>
                  <a:gd name="connsiteX42" fmla="*/ 3220051 w 3228213"/>
                  <a:gd name="connsiteY42" fmla="*/ 1770690 h 3020096"/>
                  <a:gd name="connsiteX43" fmla="*/ 3231183 w 3228213"/>
                  <a:gd name="connsiteY43" fmla="*/ 1852485 h 3020096"/>
                  <a:gd name="connsiteX44" fmla="*/ 3203111 w 3228213"/>
                  <a:gd name="connsiteY44" fmla="*/ 1957027 h 3020096"/>
                  <a:gd name="connsiteX45" fmla="*/ 3175524 w 3228213"/>
                  <a:gd name="connsiteY45" fmla="*/ 1987518 h 3020096"/>
                  <a:gd name="connsiteX46" fmla="*/ 2777200 w 3228213"/>
                  <a:gd name="connsiteY46" fmla="*/ 2064472 h 3020096"/>
                  <a:gd name="connsiteX47" fmla="*/ 2590864 w 3228213"/>
                  <a:gd name="connsiteY47" fmla="*/ 1982678 h 3020096"/>
                  <a:gd name="connsiteX48" fmla="*/ 2485354 w 3228213"/>
                  <a:gd name="connsiteY48" fmla="*/ 2335507 h 3020096"/>
                  <a:gd name="connsiteX49" fmla="*/ 2648459 w 3228213"/>
                  <a:gd name="connsiteY49" fmla="*/ 2975341 h 3020096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77200 w 3232540"/>
                  <a:gd name="connsiteY46" fmla="*/ 2064472 h 3023327"/>
                  <a:gd name="connsiteX47" fmla="*/ 2384298 w 3232540"/>
                  <a:gd name="connsiteY47" fmla="*/ 1825688 h 3023327"/>
                  <a:gd name="connsiteX48" fmla="*/ 2485354 w 3232540"/>
                  <a:gd name="connsiteY48" fmla="*/ 2335507 h 3023327"/>
                  <a:gd name="connsiteX49" fmla="*/ 2648459 w 3232540"/>
                  <a:gd name="connsiteY49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485354 w 3232540"/>
                  <a:gd name="connsiteY48" fmla="*/ 2335507 h 3023327"/>
                  <a:gd name="connsiteX49" fmla="*/ 2648459 w 3232540"/>
                  <a:gd name="connsiteY49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407026 w 3232540"/>
                  <a:gd name="connsiteY48" fmla="*/ 2052784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24399 w 3232540"/>
                  <a:gd name="connsiteY48" fmla="*/ 1972912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24399 w 3232540"/>
                  <a:gd name="connsiteY48" fmla="*/ 1972912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24399 w 3232540"/>
                  <a:gd name="connsiteY48" fmla="*/ 1972912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24399 w 3232540"/>
                  <a:gd name="connsiteY48" fmla="*/ 1972912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24399 w 3232540"/>
                  <a:gd name="connsiteY48" fmla="*/ 1972912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24399 w 3232540"/>
                  <a:gd name="connsiteY48" fmla="*/ 1972912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16136 w 3232540"/>
                  <a:gd name="connsiteY48" fmla="*/ 1967403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16136 w 3232540"/>
                  <a:gd name="connsiteY48" fmla="*/ 1967403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61403 w 3232540"/>
                  <a:gd name="connsiteY48" fmla="*/ 1976456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93352 w 3232540"/>
                  <a:gd name="connsiteY47" fmla="*/ 1880009 h 3023327"/>
                  <a:gd name="connsiteX48" fmla="*/ 2361403 w 3232540"/>
                  <a:gd name="connsiteY48" fmla="*/ 1976456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3232540" h="3023327">
                    <a:moveTo>
                      <a:pt x="2648459" y="2975341"/>
                    </a:moveTo>
                    <a:cubicBezTo>
                      <a:pt x="2651363" y="2986473"/>
                      <a:pt x="2653783" y="2998573"/>
                      <a:pt x="2648459" y="3008253"/>
                    </a:cubicBezTo>
                    <a:cubicBezTo>
                      <a:pt x="2633939" y="3035356"/>
                      <a:pt x="2551661" y="3017933"/>
                      <a:pt x="2528913" y="3016480"/>
                    </a:cubicBezTo>
                    <a:cubicBezTo>
                      <a:pt x="2465027" y="3012609"/>
                      <a:pt x="747346" y="3014545"/>
                      <a:pt x="699431" y="3014545"/>
                    </a:cubicBezTo>
                    <a:cubicBezTo>
                      <a:pt x="664100" y="3014545"/>
                      <a:pt x="612313" y="3032936"/>
                      <a:pt x="617153" y="2980181"/>
                    </a:cubicBezTo>
                    <a:cubicBezTo>
                      <a:pt x="626349" y="2877576"/>
                      <a:pt x="644256" y="2772550"/>
                      <a:pt x="642804" y="2669460"/>
                    </a:cubicBezTo>
                    <a:cubicBezTo>
                      <a:pt x="640868" y="2487964"/>
                      <a:pt x="637480" y="2291948"/>
                      <a:pt x="544070" y="2132715"/>
                    </a:cubicBezTo>
                    <a:cubicBezTo>
                      <a:pt x="505351" y="2066892"/>
                      <a:pt x="463728" y="2003490"/>
                      <a:pt x="418717" y="1942023"/>
                    </a:cubicBezTo>
                    <a:cubicBezTo>
                      <a:pt x="378062" y="1886848"/>
                      <a:pt x="335471" y="1818605"/>
                      <a:pt x="282716" y="1774078"/>
                    </a:cubicBezTo>
                    <a:lnTo>
                      <a:pt x="282716" y="1774078"/>
                    </a:lnTo>
                    <a:cubicBezTo>
                      <a:pt x="262872" y="1743587"/>
                      <a:pt x="248352" y="1730035"/>
                      <a:pt x="232865" y="1706804"/>
                    </a:cubicBezTo>
                    <a:cubicBezTo>
                      <a:pt x="212537" y="1696156"/>
                      <a:pt x="208181" y="1676796"/>
                      <a:pt x="205277" y="1656953"/>
                    </a:cubicBezTo>
                    <a:cubicBezTo>
                      <a:pt x="199469" y="1615814"/>
                      <a:pt x="169946" y="1569835"/>
                      <a:pt x="153974" y="1531115"/>
                    </a:cubicBezTo>
                    <a:cubicBezTo>
                      <a:pt x="124935" y="1461421"/>
                      <a:pt x="98800" y="1389790"/>
                      <a:pt x="64920" y="1322516"/>
                    </a:cubicBezTo>
                    <a:cubicBezTo>
                      <a:pt x="53304" y="1299284"/>
                      <a:pt x="54756" y="1271213"/>
                      <a:pt x="49433" y="1245561"/>
                    </a:cubicBezTo>
                    <a:cubicBezTo>
                      <a:pt x="19909" y="1090685"/>
                      <a:pt x="7809" y="943068"/>
                      <a:pt x="66" y="785287"/>
                    </a:cubicBezTo>
                    <a:cubicBezTo>
                      <a:pt x="-2354" y="731564"/>
                      <a:pt x="62984" y="601855"/>
                      <a:pt x="68308" y="599435"/>
                    </a:cubicBezTo>
                    <a:cubicBezTo>
                      <a:pt x="81376" y="586367"/>
                      <a:pt x="316111" y="424714"/>
                      <a:pt x="362090" y="396643"/>
                    </a:cubicBezTo>
                    <a:cubicBezTo>
                      <a:pt x="458888" y="338564"/>
                      <a:pt x="552782" y="272258"/>
                      <a:pt x="653452" y="221439"/>
                    </a:cubicBezTo>
                    <a:cubicBezTo>
                      <a:pt x="657324" y="219503"/>
                      <a:pt x="712015" y="183204"/>
                      <a:pt x="737182" y="167716"/>
                    </a:cubicBezTo>
                    <a:cubicBezTo>
                      <a:pt x="754606" y="129481"/>
                      <a:pt x="823333" y="39458"/>
                      <a:pt x="826720" y="24455"/>
                    </a:cubicBezTo>
                    <a:cubicBezTo>
                      <a:pt x="836400" y="19615"/>
                      <a:pt x="833980" y="2675"/>
                      <a:pt x="848984" y="3159"/>
                    </a:cubicBezTo>
                    <a:cubicBezTo>
                      <a:pt x="863020" y="-4101"/>
                      <a:pt x="876087" y="3159"/>
                      <a:pt x="889639" y="5095"/>
                    </a:cubicBezTo>
                    <a:cubicBezTo>
                      <a:pt x="896899" y="8967"/>
                      <a:pt x="897383" y="15743"/>
                      <a:pt x="893995" y="22035"/>
                    </a:cubicBezTo>
                    <a:cubicBezTo>
                      <a:pt x="886251" y="37039"/>
                      <a:pt x="893027" y="46718"/>
                      <a:pt x="903191" y="57850"/>
                    </a:cubicBezTo>
                    <a:cubicBezTo>
                      <a:pt x="1111307" y="284357"/>
                      <a:pt x="1334426" y="498765"/>
                      <a:pt x="1505758" y="756248"/>
                    </a:cubicBezTo>
                    <a:cubicBezTo>
                      <a:pt x="1548834" y="821102"/>
                      <a:pt x="1589005" y="888377"/>
                      <a:pt x="1629176" y="955167"/>
                    </a:cubicBezTo>
                    <a:cubicBezTo>
                      <a:pt x="1665475" y="1028250"/>
                      <a:pt x="1713874" y="1097460"/>
                      <a:pt x="1755981" y="1167639"/>
                    </a:cubicBezTo>
                    <a:cubicBezTo>
                      <a:pt x="1791797" y="1227654"/>
                      <a:pt x="1820836" y="1280409"/>
                      <a:pt x="1873107" y="1327840"/>
                    </a:cubicBezTo>
                    <a:cubicBezTo>
                      <a:pt x="1819868" y="1089233"/>
                      <a:pt x="1785989" y="871437"/>
                      <a:pt x="1732266" y="633314"/>
                    </a:cubicBezTo>
                    <a:cubicBezTo>
                      <a:pt x="1705162" y="483761"/>
                      <a:pt x="1668863" y="328401"/>
                      <a:pt x="1666443" y="176912"/>
                    </a:cubicBezTo>
                    <a:cubicBezTo>
                      <a:pt x="1667895" y="169652"/>
                      <a:pt x="1662571" y="156584"/>
                      <a:pt x="1671283" y="159972"/>
                    </a:cubicBezTo>
                    <a:cubicBezTo>
                      <a:pt x="1675639" y="161908"/>
                      <a:pt x="1680479" y="164328"/>
                      <a:pt x="1682899" y="168200"/>
                    </a:cubicBezTo>
                    <a:cubicBezTo>
                      <a:pt x="1715326" y="218051"/>
                      <a:pt x="1772437" y="232086"/>
                      <a:pt x="1820352" y="253382"/>
                    </a:cubicBezTo>
                    <a:cubicBezTo>
                      <a:pt x="1861975" y="271774"/>
                      <a:pt x="2271915" y="422779"/>
                      <a:pt x="2311118" y="446978"/>
                    </a:cubicBezTo>
                    <a:cubicBezTo>
                      <a:pt x="2366777" y="478437"/>
                      <a:pt x="2623291" y="706397"/>
                      <a:pt x="2636843" y="723820"/>
                    </a:cubicBezTo>
                    <a:cubicBezTo>
                      <a:pt x="2652815" y="744632"/>
                      <a:pt x="2666850" y="766895"/>
                      <a:pt x="2683790" y="786739"/>
                    </a:cubicBezTo>
                    <a:cubicBezTo>
                      <a:pt x="2720573" y="829330"/>
                      <a:pt x="2753969" y="873857"/>
                      <a:pt x="2787364" y="919352"/>
                    </a:cubicBezTo>
                    <a:cubicBezTo>
                      <a:pt x="2842539" y="992919"/>
                      <a:pt x="3040975" y="1290572"/>
                      <a:pt x="3089858" y="1364139"/>
                    </a:cubicBezTo>
                    <a:cubicBezTo>
                      <a:pt x="3103893" y="1369463"/>
                      <a:pt x="3107765" y="1381079"/>
                      <a:pt x="3109701" y="1394146"/>
                    </a:cubicBezTo>
                    <a:cubicBezTo>
                      <a:pt x="3114057" y="1410602"/>
                      <a:pt x="3124705" y="1424638"/>
                      <a:pt x="3134869" y="1436737"/>
                    </a:cubicBezTo>
                    <a:cubicBezTo>
                      <a:pt x="3163908" y="1473037"/>
                      <a:pt x="3169232" y="1516112"/>
                      <a:pt x="3177460" y="1558703"/>
                    </a:cubicBezTo>
                    <a:cubicBezTo>
                      <a:pt x="3191496" y="1629365"/>
                      <a:pt x="3205531" y="1700028"/>
                      <a:pt x="3220051" y="1770690"/>
                    </a:cubicBezTo>
                    <a:cubicBezTo>
                      <a:pt x="3228763" y="1776982"/>
                      <a:pt x="3235539" y="1844741"/>
                      <a:pt x="3231183" y="1852485"/>
                    </a:cubicBezTo>
                    <a:cubicBezTo>
                      <a:pt x="3221503" y="1887332"/>
                      <a:pt x="3209403" y="1921695"/>
                      <a:pt x="3203111" y="1957027"/>
                    </a:cubicBezTo>
                    <a:cubicBezTo>
                      <a:pt x="3199723" y="1975418"/>
                      <a:pt x="3248804" y="1971906"/>
                      <a:pt x="3175524" y="1987518"/>
                    </a:cubicBezTo>
                    <a:cubicBezTo>
                      <a:pt x="3102244" y="2003130"/>
                      <a:pt x="2893791" y="2068619"/>
                      <a:pt x="2763429" y="2050701"/>
                    </a:cubicBezTo>
                    <a:cubicBezTo>
                      <a:pt x="2633067" y="2032783"/>
                      <a:pt x="2488557" y="1945763"/>
                      <a:pt x="2393352" y="1880009"/>
                    </a:cubicBezTo>
                    <a:cubicBezTo>
                      <a:pt x="2383528" y="1932686"/>
                      <a:pt x="2374857" y="1908011"/>
                      <a:pt x="2361403" y="1976456"/>
                    </a:cubicBezTo>
                    <a:cubicBezTo>
                      <a:pt x="2386509" y="2061426"/>
                      <a:pt x="2434098" y="2209290"/>
                      <a:pt x="2485354" y="2335507"/>
                    </a:cubicBezTo>
                    <a:cubicBezTo>
                      <a:pt x="2539077" y="2544590"/>
                      <a:pt x="2647007" y="2970986"/>
                      <a:pt x="2648459" y="2975341"/>
                    </a:cubicBezTo>
                    <a:close/>
                  </a:path>
                </a:pathLst>
              </a:custGeom>
              <a:solidFill>
                <a:schemeClr val="bg1"/>
              </a:solidFill>
              <a:ln w="4834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75">
                <a:extLst>
                  <a:ext uri="{FF2B5EF4-FFF2-40B4-BE49-F238E27FC236}">
                    <a16:creationId xmlns:a16="http://schemas.microsoft.com/office/drawing/2014/main" id="{DA2993D3-F5B6-4708-AD67-AA85E62BAFE4}"/>
                  </a:ext>
                </a:extLst>
              </p:cNvPr>
              <p:cNvSpPr/>
              <p:nvPr/>
            </p:nvSpPr>
            <p:spPr>
              <a:xfrm>
                <a:off x="8189378" y="2997346"/>
                <a:ext cx="696946" cy="1476169"/>
              </a:xfrm>
              <a:custGeom>
                <a:avLst/>
                <a:gdLst>
                  <a:gd name="connsiteX0" fmla="*/ 689637 w 696945"/>
                  <a:gd name="connsiteY0" fmla="*/ 1300553 h 1476169"/>
                  <a:gd name="connsiteX1" fmla="*/ 696897 w 696945"/>
                  <a:gd name="connsiteY1" fmla="*/ 1350404 h 1476169"/>
                  <a:gd name="connsiteX2" fmla="*/ 660114 w 696945"/>
                  <a:gd name="connsiteY2" fmla="*/ 1449138 h 1476169"/>
                  <a:gd name="connsiteX3" fmla="*/ 641722 w 696945"/>
                  <a:gd name="connsiteY3" fmla="*/ 1467530 h 1476169"/>
                  <a:gd name="connsiteX4" fmla="*/ 482006 w 696945"/>
                  <a:gd name="connsiteY4" fmla="*/ 1457850 h 1476169"/>
                  <a:gd name="connsiteX5" fmla="*/ 445222 w 696945"/>
                  <a:gd name="connsiteY5" fmla="*/ 1448170 h 1476169"/>
                  <a:gd name="connsiteX6" fmla="*/ 353748 w 696945"/>
                  <a:gd name="connsiteY6" fmla="*/ 1382347 h 1476169"/>
                  <a:gd name="connsiteX7" fmla="*/ 165476 w 696945"/>
                  <a:gd name="connsiteY7" fmla="*/ 1081790 h 1476169"/>
                  <a:gd name="connsiteX8" fmla="*/ 124821 w 696945"/>
                  <a:gd name="connsiteY8" fmla="*/ 1037747 h 1476169"/>
                  <a:gd name="connsiteX9" fmla="*/ 35767 w 696945"/>
                  <a:gd name="connsiteY9" fmla="*/ 892550 h 1476169"/>
                  <a:gd name="connsiteX10" fmla="*/ 12535 w 696945"/>
                  <a:gd name="connsiteY10" fmla="*/ 737189 h 1476169"/>
                  <a:gd name="connsiteX11" fmla="*/ 16407 w 696945"/>
                  <a:gd name="connsiteY11" fmla="*/ 576988 h 1476169"/>
                  <a:gd name="connsiteX12" fmla="*/ 436 w 696945"/>
                  <a:gd name="connsiteY12" fmla="*/ 423564 h 1476169"/>
                  <a:gd name="connsiteX13" fmla="*/ 109817 w 696945"/>
                  <a:gd name="connsiteY13" fmla="*/ 645231 h 1476169"/>
                  <a:gd name="connsiteX14" fmla="*/ 109817 w 696945"/>
                  <a:gd name="connsiteY14" fmla="*/ 480674 h 1476169"/>
                  <a:gd name="connsiteX15" fmla="*/ 47867 w 696945"/>
                  <a:gd name="connsiteY15" fmla="*/ 267235 h 1476169"/>
                  <a:gd name="connsiteX16" fmla="*/ 38187 w 696945"/>
                  <a:gd name="connsiteY16" fmla="*/ 234807 h 1476169"/>
                  <a:gd name="connsiteX17" fmla="*/ 15439 w 696945"/>
                  <a:gd name="connsiteY17" fmla="*/ 94450 h 1476169"/>
                  <a:gd name="connsiteX18" fmla="*/ 52707 w 696945"/>
                  <a:gd name="connsiteY18" fmla="*/ 83803 h 1476169"/>
                  <a:gd name="connsiteX19" fmla="*/ 56578 w 696945"/>
                  <a:gd name="connsiteY19" fmla="*/ 21368 h 1476169"/>
                  <a:gd name="connsiteX20" fmla="*/ 108849 w 696945"/>
                  <a:gd name="connsiteY20" fmla="*/ 4428 h 1476169"/>
                  <a:gd name="connsiteX21" fmla="*/ 153376 w 696945"/>
                  <a:gd name="connsiteY21" fmla="*/ 34436 h 1476169"/>
                  <a:gd name="connsiteX22" fmla="*/ 182416 w 696945"/>
                  <a:gd name="connsiteY22" fmla="*/ 46051 h 1476169"/>
                  <a:gd name="connsiteX23" fmla="*/ 206615 w 696945"/>
                  <a:gd name="connsiteY23" fmla="*/ 92514 h 1476169"/>
                  <a:gd name="connsiteX24" fmla="*/ 229847 w 696945"/>
                  <a:gd name="connsiteY24" fmla="*/ 108002 h 1476169"/>
                  <a:gd name="connsiteX25" fmla="*/ 255498 w 696945"/>
                  <a:gd name="connsiteY25" fmla="*/ 137041 h 1476169"/>
                  <a:gd name="connsiteX26" fmla="*/ 281150 w 696945"/>
                  <a:gd name="connsiteY26" fmla="*/ 166081 h 1476169"/>
                  <a:gd name="connsiteX27" fmla="*/ 308737 w 696945"/>
                  <a:gd name="connsiteY27" fmla="*/ 203832 h 1476169"/>
                  <a:gd name="connsiteX28" fmla="*/ 366816 w 696945"/>
                  <a:gd name="connsiteY28" fmla="*/ 276431 h 1476169"/>
                  <a:gd name="connsiteX29" fmla="*/ 366816 w 696945"/>
                  <a:gd name="connsiteY29" fmla="*/ 276431 h 1476169"/>
                  <a:gd name="connsiteX30" fmla="*/ 396339 w 696945"/>
                  <a:gd name="connsiteY30" fmla="*/ 339349 h 1476169"/>
                  <a:gd name="connsiteX31" fmla="*/ 424895 w 696945"/>
                  <a:gd name="connsiteY31" fmla="*/ 426951 h 1476169"/>
                  <a:gd name="connsiteX32" fmla="*/ 444738 w 696945"/>
                  <a:gd name="connsiteY32" fmla="*/ 576504 h 1476169"/>
                  <a:gd name="connsiteX33" fmla="*/ 473778 w 696945"/>
                  <a:gd name="connsiteY33" fmla="*/ 944337 h 1476169"/>
                  <a:gd name="connsiteX34" fmla="*/ 689637 w 696945"/>
                  <a:gd name="connsiteY34" fmla="*/ 1300553 h 1476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696945" h="1476169">
                    <a:moveTo>
                      <a:pt x="689637" y="1300553"/>
                    </a:moveTo>
                    <a:cubicBezTo>
                      <a:pt x="700769" y="1316525"/>
                      <a:pt x="702221" y="1332497"/>
                      <a:pt x="696897" y="1350404"/>
                    </a:cubicBezTo>
                    <a:cubicBezTo>
                      <a:pt x="687701" y="1384284"/>
                      <a:pt x="679957" y="1418647"/>
                      <a:pt x="660114" y="1449138"/>
                    </a:cubicBezTo>
                    <a:cubicBezTo>
                      <a:pt x="655274" y="1456398"/>
                      <a:pt x="649950" y="1463658"/>
                      <a:pt x="641722" y="1467530"/>
                    </a:cubicBezTo>
                    <a:cubicBezTo>
                      <a:pt x="586547" y="1494149"/>
                      <a:pt x="534277" y="1473338"/>
                      <a:pt x="482006" y="1457850"/>
                    </a:cubicBezTo>
                    <a:cubicBezTo>
                      <a:pt x="469906" y="1454462"/>
                      <a:pt x="457806" y="1450106"/>
                      <a:pt x="445222" y="1448170"/>
                    </a:cubicBezTo>
                    <a:cubicBezTo>
                      <a:pt x="406019" y="1438006"/>
                      <a:pt x="376012" y="1420099"/>
                      <a:pt x="353748" y="1382347"/>
                    </a:cubicBezTo>
                    <a:cubicBezTo>
                      <a:pt x="292282" y="1278774"/>
                      <a:pt x="229363" y="1183912"/>
                      <a:pt x="165476" y="1081790"/>
                    </a:cubicBezTo>
                    <a:cubicBezTo>
                      <a:pt x="155796" y="1066302"/>
                      <a:pt x="137405" y="1049846"/>
                      <a:pt x="124821" y="1037747"/>
                    </a:cubicBezTo>
                    <a:cubicBezTo>
                      <a:pt x="82230" y="997092"/>
                      <a:pt x="56578" y="954984"/>
                      <a:pt x="35767" y="892550"/>
                    </a:cubicBezTo>
                    <a:cubicBezTo>
                      <a:pt x="26087" y="864962"/>
                      <a:pt x="13503" y="756065"/>
                      <a:pt x="12535" y="737189"/>
                    </a:cubicBezTo>
                    <a:cubicBezTo>
                      <a:pt x="9147" y="663139"/>
                      <a:pt x="22215" y="651039"/>
                      <a:pt x="16407" y="576988"/>
                    </a:cubicBezTo>
                    <a:cubicBezTo>
                      <a:pt x="14471" y="554241"/>
                      <a:pt x="-2952" y="445827"/>
                      <a:pt x="436" y="423564"/>
                    </a:cubicBezTo>
                    <a:cubicBezTo>
                      <a:pt x="59966" y="417272"/>
                      <a:pt x="98686" y="563921"/>
                      <a:pt x="109817" y="645231"/>
                    </a:cubicBezTo>
                    <a:cubicBezTo>
                      <a:pt x="113689" y="672334"/>
                      <a:pt x="114173" y="508262"/>
                      <a:pt x="109817" y="480674"/>
                    </a:cubicBezTo>
                    <a:cubicBezTo>
                      <a:pt x="98202" y="407108"/>
                      <a:pt x="71098" y="337413"/>
                      <a:pt x="47867" y="267235"/>
                    </a:cubicBezTo>
                    <a:cubicBezTo>
                      <a:pt x="44479" y="256587"/>
                      <a:pt x="40607" y="245939"/>
                      <a:pt x="38187" y="234807"/>
                    </a:cubicBezTo>
                    <a:cubicBezTo>
                      <a:pt x="40607" y="211576"/>
                      <a:pt x="-5856" y="109454"/>
                      <a:pt x="15439" y="94450"/>
                    </a:cubicBezTo>
                    <a:cubicBezTo>
                      <a:pt x="34315" y="89126"/>
                      <a:pt x="56095" y="96386"/>
                      <a:pt x="52707" y="83803"/>
                    </a:cubicBezTo>
                    <a:cubicBezTo>
                      <a:pt x="45447" y="61539"/>
                      <a:pt x="52707" y="32016"/>
                      <a:pt x="56578" y="21368"/>
                    </a:cubicBezTo>
                    <a:cubicBezTo>
                      <a:pt x="62870" y="-896"/>
                      <a:pt x="91426" y="-4284"/>
                      <a:pt x="108849" y="4428"/>
                    </a:cubicBezTo>
                    <a:cubicBezTo>
                      <a:pt x="114173" y="9752"/>
                      <a:pt x="149021" y="27176"/>
                      <a:pt x="153376" y="34436"/>
                    </a:cubicBezTo>
                    <a:cubicBezTo>
                      <a:pt x="155796" y="40727"/>
                      <a:pt x="176124" y="45567"/>
                      <a:pt x="182416" y="46051"/>
                    </a:cubicBezTo>
                    <a:cubicBezTo>
                      <a:pt x="201292" y="57667"/>
                      <a:pt x="197904" y="72671"/>
                      <a:pt x="206615" y="92514"/>
                    </a:cubicBezTo>
                    <a:cubicBezTo>
                      <a:pt x="210971" y="99290"/>
                      <a:pt x="220651" y="104614"/>
                      <a:pt x="229847" y="108002"/>
                    </a:cubicBezTo>
                    <a:cubicBezTo>
                      <a:pt x="242431" y="114778"/>
                      <a:pt x="249206" y="123974"/>
                      <a:pt x="255498" y="137041"/>
                    </a:cubicBezTo>
                    <a:cubicBezTo>
                      <a:pt x="258402" y="139945"/>
                      <a:pt x="276794" y="162209"/>
                      <a:pt x="281150" y="166081"/>
                    </a:cubicBezTo>
                    <a:lnTo>
                      <a:pt x="308737" y="203832"/>
                    </a:lnTo>
                    <a:cubicBezTo>
                      <a:pt x="323257" y="221740"/>
                      <a:pt x="361492" y="270139"/>
                      <a:pt x="366816" y="276431"/>
                    </a:cubicBezTo>
                    <a:lnTo>
                      <a:pt x="366816" y="276431"/>
                    </a:lnTo>
                    <a:cubicBezTo>
                      <a:pt x="378432" y="284658"/>
                      <a:pt x="395855" y="337897"/>
                      <a:pt x="396339" y="339349"/>
                    </a:cubicBezTo>
                    <a:cubicBezTo>
                      <a:pt x="400695" y="345157"/>
                      <a:pt x="420055" y="417756"/>
                      <a:pt x="424895" y="426951"/>
                    </a:cubicBezTo>
                    <a:cubicBezTo>
                      <a:pt x="424895" y="429855"/>
                      <a:pt x="444738" y="563437"/>
                      <a:pt x="444738" y="576504"/>
                    </a:cubicBezTo>
                    <a:cubicBezTo>
                      <a:pt x="444738" y="600704"/>
                      <a:pt x="426347" y="841247"/>
                      <a:pt x="473778" y="944337"/>
                    </a:cubicBezTo>
                    <a:cubicBezTo>
                      <a:pt x="517337" y="1017903"/>
                      <a:pt x="676570" y="1280710"/>
                      <a:pt x="689637" y="1300553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76">
                <a:extLst>
                  <a:ext uri="{FF2B5EF4-FFF2-40B4-BE49-F238E27FC236}">
                    <a16:creationId xmlns:a16="http://schemas.microsoft.com/office/drawing/2014/main" id="{3819E823-F250-4518-B1E0-ABD748C39BEC}"/>
                  </a:ext>
                </a:extLst>
              </p:cNvPr>
              <p:cNvSpPr/>
              <p:nvPr/>
            </p:nvSpPr>
            <p:spPr>
              <a:xfrm>
                <a:off x="8593853" y="5400576"/>
                <a:ext cx="430751" cy="513029"/>
              </a:xfrm>
              <a:custGeom>
                <a:avLst/>
                <a:gdLst>
                  <a:gd name="connsiteX0" fmla="*/ 172186 w 430751"/>
                  <a:gd name="connsiteY0" fmla="*/ 513820 h 513029"/>
                  <a:gd name="connsiteX1" fmla="*/ 53125 w 430751"/>
                  <a:gd name="connsiteY1" fmla="*/ 267953 h 513029"/>
                  <a:gd name="connsiteX2" fmla="*/ 4242 w 430751"/>
                  <a:gd name="connsiteY2" fmla="*/ 158088 h 513029"/>
                  <a:gd name="connsiteX3" fmla="*/ 5210 w 430751"/>
                  <a:gd name="connsiteY3" fmla="*/ 121788 h 513029"/>
                  <a:gd name="connsiteX4" fmla="*/ 59901 w 430751"/>
                  <a:gd name="connsiteY4" fmla="*/ 17246 h 513029"/>
                  <a:gd name="connsiteX5" fmla="*/ 89908 w 430751"/>
                  <a:gd name="connsiteY5" fmla="*/ 15795 h 513029"/>
                  <a:gd name="connsiteX6" fmla="*/ 119916 w 430751"/>
                  <a:gd name="connsiteY6" fmla="*/ 40962 h 513029"/>
                  <a:gd name="connsiteX7" fmla="*/ 230265 w 430751"/>
                  <a:gd name="connsiteY7" fmla="*/ 126628 h 513029"/>
                  <a:gd name="connsiteX8" fmla="*/ 425313 w 430751"/>
                  <a:gd name="connsiteY8" fmla="*/ 217618 h 513029"/>
                  <a:gd name="connsiteX9" fmla="*/ 425313 w 430751"/>
                  <a:gd name="connsiteY9" fmla="*/ 223910 h 513029"/>
                  <a:gd name="connsiteX10" fmla="*/ 434025 w 430751"/>
                  <a:gd name="connsiteY10" fmla="*/ 306673 h 513029"/>
                  <a:gd name="connsiteX11" fmla="*/ 434025 w 430751"/>
                  <a:gd name="connsiteY11" fmla="*/ 354104 h 513029"/>
                  <a:gd name="connsiteX12" fmla="*/ 424829 w 430751"/>
                  <a:gd name="connsiteY12" fmla="*/ 407826 h 513029"/>
                  <a:gd name="connsiteX13" fmla="*/ 424345 w 430751"/>
                  <a:gd name="connsiteY13" fmla="*/ 412182 h 513029"/>
                  <a:gd name="connsiteX14" fmla="*/ 414181 w 430751"/>
                  <a:gd name="connsiteY14" fmla="*/ 432026 h 513029"/>
                  <a:gd name="connsiteX15" fmla="*/ 404985 w 430751"/>
                  <a:gd name="connsiteY15" fmla="*/ 446546 h 513029"/>
                  <a:gd name="connsiteX16" fmla="*/ 365782 w 430751"/>
                  <a:gd name="connsiteY16" fmla="*/ 480425 h 513029"/>
                  <a:gd name="connsiteX17" fmla="*/ 361426 w 430751"/>
                  <a:gd name="connsiteY17" fmla="*/ 480909 h 513029"/>
                  <a:gd name="connsiteX18" fmla="*/ 288344 w 430751"/>
                  <a:gd name="connsiteY18" fmla="*/ 499784 h 513029"/>
                  <a:gd name="connsiteX19" fmla="*/ 269468 w 430751"/>
                  <a:gd name="connsiteY19" fmla="*/ 500269 h 513029"/>
                  <a:gd name="connsiteX20" fmla="*/ 173154 w 430751"/>
                  <a:gd name="connsiteY20" fmla="*/ 505109 h 513029"/>
                  <a:gd name="connsiteX21" fmla="*/ 172186 w 430751"/>
                  <a:gd name="connsiteY21" fmla="*/ 513820 h 513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30751" h="513029">
                    <a:moveTo>
                      <a:pt x="172186" y="513820"/>
                    </a:moveTo>
                    <a:cubicBezTo>
                      <a:pt x="115560" y="440254"/>
                      <a:pt x="94264" y="349264"/>
                      <a:pt x="53125" y="267953"/>
                    </a:cubicBezTo>
                    <a:cubicBezTo>
                      <a:pt x="34733" y="232138"/>
                      <a:pt x="21181" y="194387"/>
                      <a:pt x="4242" y="158088"/>
                    </a:cubicBezTo>
                    <a:cubicBezTo>
                      <a:pt x="-1566" y="145020"/>
                      <a:pt x="-1566" y="134372"/>
                      <a:pt x="5210" y="121788"/>
                    </a:cubicBezTo>
                    <a:cubicBezTo>
                      <a:pt x="24085" y="87425"/>
                      <a:pt x="41993" y="52094"/>
                      <a:pt x="59901" y="17246"/>
                    </a:cubicBezTo>
                    <a:cubicBezTo>
                      <a:pt x="71517" y="-5501"/>
                      <a:pt x="71517" y="-5501"/>
                      <a:pt x="89908" y="15795"/>
                    </a:cubicBezTo>
                    <a:cubicBezTo>
                      <a:pt x="97652" y="26926"/>
                      <a:pt x="105880" y="37574"/>
                      <a:pt x="119916" y="40962"/>
                    </a:cubicBezTo>
                    <a:cubicBezTo>
                      <a:pt x="156699" y="69518"/>
                      <a:pt x="192998" y="99041"/>
                      <a:pt x="230265" y="126628"/>
                    </a:cubicBezTo>
                    <a:cubicBezTo>
                      <a:pt x="282052" y="164379"/>
                      <a:pt x="418053" y="208422"/>
                      <a:pt x="425313" y="217618"/>
                    </a:cubicBezTo>
                    <a:cubicBezTo>
                      <a:pt x="425313" y="219554"/>
                      <a:pt x="425313" y="221974"/>
                      <a:pt x="425313" y="223910"/>
                    </a:cubicBezTo>
                    <a:cubicBezTo>
                      <a:pt x="434025" y="251014"/>
                      <a:pt x="429669" y="279085"/>
                      <a:pt x="434025" y="306673"/>
                    </a:cubicBezTo>
                    <a:cubicBezTo>
                      <a:pt x="434025" y="322644"/>
                      <a:pt x="434025" y="338132"/>
                      <a:pt x="434025" y="354104"/>
                    </a:cubicBezTo>
                    <a:cubicBezTo>
                      <a:pt x="431121" y="372011"/>
                      <a:pt x="430153" y="390403"/>
                      <a:pt x="424829" y="407826"/>
                    </a:cubicBezTo>
                    <a:cubicBezTo>
                      <a:pt x="424345" y="409278"/>
                      <a:pt x="424345" y="410730"/>
                      <a:pt x="424345" y="412182"/>
                    </a:cubicBezTo>
                    <a:cubicBezTo>
                      <a:pt x="420957" y="418958"/>
                      <a:pt x="420473" y="426702"/>
                      <a:pt x="414181" y="432026"/>
                    </a:cubicBezTo>
                    <a:cubicBezTo>
                      <a:pt x="411278" y="436866"/>
                      <a:pt x="408373" y="441706"/>
                      <a:pt x="404985" y="446546"/>
                    </a:cubicBezTo>
                    <a:cubicBezTo>
                      <a:pt x="400146" y="466873"/>
                      <a:pt x="381754" y="472197"/>
                      <a:pt x="365782" y="480425"/>
                    </a:cubicBezTo>
                    <a:cubicBezTo>
                      <a:pt x="364330" y="480425"/>
                      <a:pt x="362879" y="480425"/>
                      <a:pt x="361426" y="480909"/>
                    </a:cubicBezTo>
                    <a:cubicBezTo>
                      <a:pt x="340615" y="500752"/>
                      <a:pt x="313512" y="497365"/>
                      <a:pt x="288344" y="499784"/>
                    </a:cubicBezTo>
                    <a:cubicBezTo>
                      <a:pt x="282052" y="499784"/>
                      <a:pt x="275760" y="500269"/>
                      <a:pt x="269468" y="500269"/>
                    </a:cubicBezTo>
                    <a:cubicBezTo>
                      <a:pt x="237525" y="505592"/>
                      <a:pt x="205098" y="499301"/>
                      <a:pt x="173154" y="505109"/>
                    </a:cubicBezTo>
                    <a:cubicBezTo>
                      <a:pt x="173638" y="507528"/>
                      <a:pt x="173154" y="510916"/>
                      <a:pt x="172186" y="513820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5" name="Group 106">
              <a:extLst>
                <a:ext uri="{FF2B5EF4-FFF2-40B4-BE49-F238E27FC236}">
                  <a16:creationId xmlns:a16="http://schemas.microsoft.com/office/drawing/2014/main" id="{4DF0B2C9-A3A8-4BA2-9326-4A5819BE92BB}"/>
                </a:ext>
              </a:extLst>
            </p:cNvPr>
            <p:cNvGrpSpPr/>
            <p:nvPr/>
          </p:nvGrpSpPr>
          <p:grpSpPr>
            <a:xfrm>
              <a:off x="6825563" y="3607496"/>
              <a:ext cx="1739000" cy="1673926"/>
              <a:chOff x="6825563" y="3607496"/>
              <a:chExt cx="1739000" cy="1673926"/>
            </a:xfrm>
          </p:grpSpPr>
          <p:sp>
            <p:nvSpPr>
              <p:cNvPr id="106" name="Freeform: Shape 97">
                <a:extLst>
                  <a:ext uri="{FF2B5EF4-FFF2-40B4-BE49-F238E27FC236}">
                    <a16:creationId xmlns:a16="http://schemas.microsoft.com/office/drawing/2014/main" id="{6413AB7C-3825-40FD-9E90-2FC82697927D}"/>
                  </a:ext>
                </a:extLst>
              </p:cNvPr>
              <p:cNvSpPr/>
              <p:nvPr/>
            </p:nvSpPr>
            <p:spPr>
              <a:xfrm rot="19931640" flipH="1">
                <a:off x="8235618" y="4744310"/>
                <a:ext cx="328945" cy="328946"/>
              </a:xfrm>
              <a:custGeom>
                <a:avLst/>
                <a:gdLst>
                  <a:gd name="connsiteX0" fmla="*/ 64571 w 185166"/>
                  <a:gd name="connsiteY0" fmla="*/ 1778 h 185166"/>
                  <a:gd name="connsiteX1" fmla="*/ 135208 w 185166"/>
                  <a:gd name="connsiteY1" fmla="*/ 14122 h 185166"/>
                  <a:gd name="connsiteX2" fmla="*/ 183214 w 185166"/>
                  <a:gd name="connsiteY2" fmla="*/ 116306 h 185166"/>
                  <a:gd name="connsiteX3" fmla="*/ 95432 w 185166"/>
                  <a:gd name="connsiteY3" fmla="*/ 189001 h 185166"/>
                  <a:gd name="connsiteX4" fmla="*/ 3535 w 185166"/>
                  <a:gd name="connsiteY4" fmla="*/ 121107 h 185166"/>
                  <a:gd name="connsiteX5" fmla="*/ 47426 w 185166"/>
                  <a:gd name="connsiteY5" fmla="*/ 12751 h 185166"/>
                  <a:gd name="connsiteX6" fmla="*/ 64571 w 185166"/>
                  <a:gd name="connsiteY6" fmla="*/ 1778 h 185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5166" h="185166">
                    <a:moveTo>
                      <a:pt x="64571" y="1778"/>
                    </a:moveTo>
                    <a:cubicBezTo>
                      <a:pt x="98175" y="406"/>
                      <a:pt x="107776" y="-5080"/>
                      <a:pt x="135208" y="14122"/>
                    </a:cubicBezTo>
                    <a:cubicBezTo>
                      <a:pt x="176356" y="37439"/>
                      <a:pt x="193501" y="74473"/>
                      <a:pt x="183214" y="116306"/>
                    </a:cubicBezTo>
                    <a:cubicBezTo>
                      <a:pt x="172927" y="158826"/>
                      <a:pt x="137952" y="187630"/>
                      <a:pt x="95432" y="189001"/>
                    </a:cubicBezTo>
                    <a:cubicBezTo>
                      <a:pt x="53598" y="190373"/>
                      <a:pt x="15193" y="162255"/>
                      <a:pt x="3535" y="121107"/>
                    </a:cubicBezTo>
                    <a:cubicBezTo>
                      <a:pt x="-8124" y="79273"/>
                      <a:pt x="9707" y="36754"/>
                      <a:pt x="47426" y="12751"/>
                    </a:cubicBezTo>
                    <a:cubicBezTo>
                      <a:pt x="52912" y="9322"/>
                      <a:pt x="54284" y="4521"/>
                      <a:pt x="64571" y="1778"/>
                    </a:cubicBezTo>
                    <a:close/>
                  </a:path>
                </a:pathLst>
              </a:custGeom>
              <a:solidFill>
                <a:srgbClr val="0E0404"/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7" name="Freeform: Shape 98">
                <a:extLst>
                  <a:ext uri="{FF2B5EF4-FFF2-40B4-BE49-F238E27FC236}">
                    <a16:creationId xmlns:a16="http://schemas.microsoft.com/office/drawing/2014/main" id="{6A07E26C-C85C-4505-84B1-4E41D347418F}"/>
                  </a:ext>
                </a:extLst>
              </p:cNvPr>
              <p:cNvSpPr/>
              <p:nvPr/>
            </p:nvSpPr>
            <p:spPr>
              <a:xfrm rot="19931640" flipH="1">
                <a:off x="8288370" y="4795846"/>
                <a:ext cx="231480" cy="231480"/>
              </a:xfrm>
              <a:custGeom>
                <a:avLst/>
                <a:gdLst>
                  <a:gd name="connsiteX0" fmla="*/ 132359 w 130302"/>
                  <a:gd name="connsiteY0" fmla="*/ 65163 h 130302"/>
                  <a:gd name="connsiteX1" fmla="*/ 65151 w 130302"/>
                  <a:gd name="connsiteY1" fmla="*/ 132371 h 130302"/>
                  <a:gd name="connsiteX2" fmla="*/ 0 w 130302"/>
                  <a:gd name="connsiteY2" fmla="*/ 66535 h 130302"/>
                  <a:gd name="connsiteX3" fmla="*/ 64465 w 130302"/>
                  <a:gd name="connsiteY3" fmla="*/ 12 h 130302"/>
                  <a:gd name="connsiteX4" fmla="*/ 132359 w 130302"/>
                  <a:gd name="connsiteY4" fmla="*/ 65163 h 130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302" h="130302">
                    <a:moveTo>
                      <a:pt x="132359" y="65163"/>
                    </a:moveTo>
                    <a:cubicBezTo>
                      <a:pt x="132359" y="102196"/>
                      <a:pt x="101498" y="133057"/>
                      <a:pt x="65151" y="132371"/>
                    </a:cubicBezTo>
                    <a:cubicBezTo>
                      <a:pt x="29489" y="131686"/>
                      <a:pt x="0" y="102196"/>
                      <a:pt x="0" y="66535"/>
                    </a:cubicBezTo>
                    <a:cubicBezTo>
                      <a:pt x="0" y="30187"/>
                      <a:pt x="28118" y="698"/>
                      <a:pt x="64465" y="12"/>
                    </a:cubicBezTo>
                    <a:cubicBezTo>
                      <a:pt x="102184" y="-674"/>
                      <a:pt x="132359" y="28130"/>
                      <a:pt x="132359" y="65163"/>
                    </a:cubicBezTo>
                    <a:close/>
                  </a:path>
                </a:pathLst>
              </a:custGeom>
              <a:solidFill>
                <a:schemeClr val="bg1"/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4">
                <a:extLst>
                  <a:ext uri="{FF2B5EF4-FFF2-40B4-BE49-F238E27FC236}">
                    <a16:creationId xmlns:a16="http://schemas.microsoft.com/office/drawing/2014/main" id="{7CB1FC81-62C6-4223-A937-DB6829406CF9}"/>
                  </a:ext>
                </a:extLst>
              </p:cNvPr>
              <p:cNvSpPr/>
              <p:nvPr/>
            </p:nvSpPr>
            <p:spPr>
              <a:xfrm rot="19931640" flipH="1">
                <a:off x="8043551" y="3607496"/>
                <a:ext cx="197809" cy="1198955"/>
              </a:xfrm>
              <a:custGeom>
                <a:avLst/>
                <a:gdLst>
                  <a:gd name="connsiteX0" fmla="*/ 31309 w 197809"/>
                  <a:gd name="connsiteY0" fmla="*/ 0 h 1198955"/>
                  <a:gd name="connsiteX1" fmla="*/ 8623 w 197809"/>
                  <a:gd name="connsiteY1" fmla="*/ 96358 h 1198955"/>
                  <a:gd name="connsiteX2" fmla="*/ 0 w 197809"/>
                  <a:gd name="connsiteY2" fmla="*/ 226395 h 1198955"/>
                  <a:gd name="connsiteX3" fmla="*/ 143760 w 197809"/>
                  <a:gd name="connsiteY3" fmla="*/ 1179118 h 1198955"/>
                  <a:gd name="connsiteX4" fmla="*/ 197367 w 197809"/>
                  <a:gd name="connsiteY4" fmla="*/ 1176683 h 1198955"/>
                  <a:gd name="connsiteX5" fmla="*/ 116958 w 197809"/>
                  <a:gd name="connsiteY5" fmla="*/ 812404 h 1198955"/>
                  <a:gd name="connsiteX6" fmla="*/ 51170 w 197809"/>
                  <a:gd name="connsiteY6" fmla="*/ 176444 h 1198955"/>
                  <a:gd name="connsiteX7" fmla="*/ 54101 w 197809"/>
                  <a:gd name="connsiteY7" fmla="*/ 106809 h 1198955"/>
                  <a:gd name="connsiteX8" fmla="*/ 61676 w 197809"/>
                  <a:gd name="connsiteY8" fmla="*/ 57582 h 1198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7809" h="1198955">
                    <a:moveTo>
                      <a:pt x="31309" y="0"/>
                    </a:moveTo>
                    <a:lnTo>
                      <a:pt x="8623" y="96358"/>
                    </a:lnTo>
                    <a:cubicBezTo>
                      <a:pt x="2589" y="138981"/>
                      <a:pt x="0" y="182536"/>
                      <a:pt x="0" y="226395"/>
                    </a:cubicBezTo>
                    <a:cubicBezTo>
                      <a:pt x="0" y="551685"/>
                      <a:pt x="77971" y="864793"/>
                      <a:pt x="143760" y="1179118"/>
                    </a:cubicBezTo>
                    <a:cubicBezTo>
                      <a:pt x="165691" y="1207140"/>
                      <a:pt x="202240" y="1204703"/>
                      <a:pt x="197367" y="1176683"/>
                    </a:cubicBezTo>
                    <a:cubicBezTo>
                      <a:pt x="176656" y="1063378"/>
                      <a:pt x="137668" y="925709"/>
                      <a:pt x="116958" y="812404"/>
                    </a:cubicBezTo>
                    <a:cubicBezTo>
                      <a:pt x="77972" y="602855"/>
                      <a:pt x="52387" y="390868"/>
                      <a:pt x="51170" y="176444"/>
                    </a:cubicBezTo>
                    <a:cubicBezTo>
                      <a:pt x="51170" y="152991"/>
                      <a:pt x="52007" y="129767"/>
                      <a:pt x="54101" y="106809"/>
                    </a:cubicBezTo>
                    <a:lnTo>
                      <a:pt x="61676" y="57582"/>
                    </a:lnTo>
                    <a:close/>
                  </a:path>
                </a:pathLst>
              </a:custGeom>
              <a:solidFill>
                <a:schemeClr val="tx1"/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09" name="Group 105">
                <a:extLst>
                  <a:ext uri="{FF2B5EF4-FFF2-40B4-BE49-F238E27FC236}">
                    <a16:creationId xmlns:a16="http://schemas.microsoft.com/office/drawing/2014/main" id="{5E689873-9A0E-4EAB-BD40-15F3F4974819}"/>
                  </a:ext>
                </a:extLst>
              </p:cNvPr>
              <p:cNvGrpSpPr/>
              <p:nvPr/>
            </p:nvGrpSpPr>
            <p:grpSpPr>
              <a:xfrm rot="20643887">
                <a:off x="6825563" y="3698606"/>
                <a:ext cx="884412" cy="1582816"/>
                <a:chOff x="6911434" y="4294138"/>
                <a:chExt cx="755804" cy="1352649"/>
              </a:xfrm>
            </p:grpSpPr>
            <p:sp>
              <p:nvSpPr>
                <p:cNvPr id="110" name="Freeform: Shape 93">
                  <a:extLst>
                    <a:ext uri="{FF2B5EF4-FFF2-40B4-BE49-F238E27FC236}">
                      <a16:creationId xmlns:a16="http://schemas.microsoft.com/office/drawing/2014/main" id="{3555B4FC-C942-40C3-8A42-0509CBB04CB7}"/>
                    </a:ext>
                  </a:extLst>
                </p:cNvPr>
                <p:cNvSpPr/>
                <p:nvPr/>
              </p:nvSpPr>
              <p:spPr>
                <a:xfrm rot="19931640" flipH="1">
                  <a:off x="7411391" y="4964510"/>
                  <a:ext cx="255847" cy="548243"/>
                </a:xfrm>
                <a:custGeom>
                  <a:avLst/>
                  <a:gdLst>
                    <a:gd name="connsiteX0" fmla="*/ 0 w 144018"/>
                    <a:gd name="connsiteY0" fmla="*/ 4566 h 308610"/>
                    <a:gd name="connsiteX1" fmla="*/ 19888 w 144018"/>
                    <a:gd name="connsiteY1" fmla="*/ 7309 h 308610"/>
                    <a:gd name="connsiteX2" fmla="*/ 28804 w 144018"/>
                    <a:gd name="connsiteY2" fmla="*/ 73146 h 308610"/>
                    <a:gd name="connsiteX3" fmla="*/ 75438 w 144018"/>
                    <a:gd name="connsiteY3" fmla="*/ 239109 h 308610"/>
                    <a:gd name="connsiteX4" fmla="*/ 104242 w 144018"/>
                    <a:gd name="connsiteY4" fmla="*/ 280943 h 308610"/>
                    <a:gd name="connsiteX5" fmla="*/ 143332 w 144018"/>
                    <a:gd name="connsiteY5" fmla="*/ 297402 h 308610"/>
                    <a:gd name="connsiteX6" fmla="*/ 143332 w 144018"/>
                    <a:gd name="connsiteY6" fmla="*/ 314547 h 308610"/>
                    <a:gd name="connsiteX7" fmla="*/ 60350 w 144018"/>
                    <a:gd name="connsiteY7" fmla="*/ 243910 h 308610"/>
                    <a:gd name="connsiteX8" fmla="*/ 4115 w 144018"/>
                    <a:gd name="connsiteY8" fmla="*/ 29940 h 308610"/>
                    <a:gd name="connsiteX9" fmla="*/ 0 w 144018"/>
                    <a:gd name="connsiteY9" fmla="*/ 4566 h 308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44018" h="308610">
                      <a:moveTo>
                        <a:pt x="0" y="4566"/>
                      </a:moveTo>
                      <a:cubicBezTo>
                        <a:pt x="9601" y="-3664"/>
                        <a:pt x="13716" y="451"/>
                        <a:pt x="19888" y="7309"/>
                      </a:cubicBezTo>
                      <a:cubicBezTo>
                        <a:pt x="21260" y="32684"/>
                        <a:pt x="24689" y="52572"/>
                        <a:pt x="28804" y="73146"/>
                      </a:cubicBezTo>
                      <a:cubicBezTo>
                        <a:pt x="40462" y="129381"/>
                        <a:pt x="58979" y="202762"/>
                        <a:pt x="75438" y="239109"/>
                      </a:cubicBezTo>
                      <a:cubicBezTo>
                        <a:pt x="80924" y="250082"/>
                        <a:pt x="97384" y="274085"/>
                        <a:pt x="104242" y="280943"/>
                      </a:cubicBezTo>
                      <a:cubicBezTo>
                        <a:pt x="114529" y="289173"/>
                        <a:pt x="128930" y="297402"/>
                        <a:pt x="143332" y="297402"/>
                      </a:cubicBezTo>
                      <a:cubicBezTo>
                        <a:pt x="148133" y="302889"/>
                        <a:pt x="148133" y="309061"/>
                        <a:pt x="143332" y="314547"/>
                      </a:cubicBezTo>
                      <a:cubicBezTo>
                        <a:pt x="102184" y="307004"/>
                        <a:pt x="76810" y="280257"/>
                        <a:pt x="60350" y="243910"/>
                      </a:cubicBezTo>
                      <a:cubicBezTo>
                        <a:pt x="31547" y="174644"/>
                        <a:pt x="14402" y="104007"/>
                        <a:pt x="4115" y="29940"/>
                      </a:cubicBezTo>
                      <a:cubicBezTo>
                        <a:pt x="3429" y="21711"/>
                        <a:pt x="2057" y="12110"/>
                        <a:pt x="0" y="4566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1" name="Freeform: Shape 94">
                  <a:extLst>
                    <a:ext uri="{FF2B5EF4-FFF2-40B4-BE49-F238E27FC236}">
                      <a16:creationId xmlns:a16="http://schemas.microsoft.com/office/drawing/2014/main" id="{8BB754AB-8A8C-49DB-9C8F-0770C5D6B81F}"/>
                    </a:ext>
                  </a:extLst>
                </p:cNvPr>
                <p:cNvSpPr/>
                <p:nvPr/>
              </p:nvSpPr>
              <p:spPr>
                <a:xfrm rot="19931640" flipH="1">
                  <a:off x="7124440" y="5091024"/>
                  <a:ext cx="134015" cy="548243"/>
                </a:xfrm>
                <a:custGeom>
                  <a:avLst/>
                  <a:gdLst>
                    <a:gd name="connsiteX0" fmla="*/ 0 w 75438"/>
                    <a:gd name="connsiteY0" fmla="*/ 9601 h 308610"/>
                    <a:gd name="connsiteX1" fmla="*/ 17145 w 75438"/>
                    <a:gd name="connsiteY1" fmla="*/ 0 h 308610"/>
                    <a:gd name="connsiteX2" fmla="*/ 75438 w 75438"/>
                    <a:gd name="connsiteY2" fmla="*/ 233858 h 308610"/>
                    <a:gd name="connsiteX3" fmla="*/ 75438 w 75438"/>
                    <a:gd name="connsiteY3" fmla="*/ 279121 h 308610"/>
                    <a:gd name="connsiteX4" fmla="*/ 65151 w 75438"/>
                    <a:gd name="connsiteY4" fmla="*/ 311353 h 308610"/>
                    <a:gd name="connsiteX5" fmla="*/ 47320 w 75438"/>
                    <a:gd name="connsiteY5" fmla="*/ 296951 h 308610"/>
                    <a:gd name="connsiteX6" fmla="*/ 61722 w 75438"/>
                    <a:gd name="connsiteY6" fmla="*/ 256489 h 308610"/>
                    <a:gd name="connsiteX7" fmla="*/ 57607 w 75438"/>
                    <a:gd name="connsiteY7" fmla="*/ 225628 h 308610"/>
                    <a:gd name="connsiteX8" fmla="*/ 5487 w 75438"/>
                    <a:gd name="connsiteY8" fmla="*/ 25375 h 308610"/>
                    <a:gd name="connsiteX9" fmla="*/ 0 w 75438"/>
                    <a:gd name="connsiteY9" fmla="*/ 9601 h 308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5438" h="308610">
                      <a:moveTo>
                        <a:pt x="0" y="9601"/>
                      </a:moveTo>
                      <a:cubicBezTo>
                        <a:pt x="6172" y="3429"/>
                        <a:pt x="11659" y="6172"/>
                        <a:pt x="17145" y="0"/>
                      </a:cubicBezTo>
                      <a:cubicBezTo>
                        <a:pt x="45263" y="100127"/>
                        <a:pt x="62408" y="153619"/>
                        <a:pt x="75438" y="233858"/>
                      </a:cubicBezTo>
                      <a:cubicBezTo>
                        <a:pt x="78181" y="248945"/>
                        <a:pt x="78181" y="264033"/>
                        <a:pt x="75438" y="279121"/>
                      </a:cubicBezTo>
                      <a:cubicBezTo>
                        <a:pt x="71323" y="292837"/>
                        <a:pt x="69266" y="297637"/>
                        <a:pt x="65151" y="311353"/>
                      </a:cubicBezTo>
                      <a:cubicBezTo>
                        <a:pt x="56236" y="314782"/>
                        <a:pt x="53493" y="304495"/>
                        <a:pt x="47320" y="296951"/>
                      </a:cubicBezTo>
                      <a:cubicBezTo>
                        <a:pt x="58293" y="285979"/>
                        <a:pt x="61036" y="277749"/>
                        <a:pt x="61722" y="256489"/>
                      </a:cubicBezTo>
                      <a:cubicBezTo>
                        <a:pt x="59665" y="243459"/>
                        <a:pt x="60351" y="233172"/>
                        <a:pt x="57607" y="225628"/>
                      </a:cubicBezTo>
                      <a:cubicBezTo>
                        <a:pt x="44577" y="157734"/>
                        <a:pt x="28804" y="100127"/>
                        <a:pt x="5487" y="25375"/>
                      </a:cubicBezTo>
                      <a:cubicBezTo>
                        <a:pt x="4801" y="21946"/>
                        <a:pt x="2058" y="13030"/>
                        <a:pt x="0" y="9601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2" name="Freeform: Shape 95">
                  <a:extLst>
                    <a:ext uri="{FF2B5EF4-FFF2-40B4-BE49-F238E27FC236}">
                      <a16:creationId xmlns:a16="http://schemas.microsoft.com/office/drawing/2014/main" id="{AC5B408A-68BC-4592-A8F0-E3E444F64B52}"/>
                    </a:ext>
                  </a:extLst>
                </p:cNvPr>
                <p:cNvSpPr/>
                <p:nvPr/>
              </p:nvSpPr>
              <p:spPr>
                <a:xfrm rot="19931640" flipH="1">
                  <a:off x="7505153" y="5519552"/>
                  <a:ext cx="48734" cy="48734"/>
                </a:xfrm>
                <a:custGeom>
                  <a:avLst/>
                  <a:gdLst>
                    <a:gd name="connsiteX0" fmla="*/ 0 w 27432"/>
                    <a:gd name="connsiteY0" fmla="*/ 24526 h 27432"/>
                    <a:gd name="connsiteX1" fmla="*/ 0 w 27432"/>
                    <a:gd name="connsiteY1" fmla="*/ 7381 h 27432"/>
                    <a:gd name="connsiteX2" fmla="*/ 30861 w 27432"/>
                    <a:gd name="connsiteY2" fmla="*/ 8067 h 27432"/>
                    <a:gd name="connsiteX3" fmla="*/ 30861 w 27432"/>
                    <a:gd name="connsiteY3" fmla="*/ 23154 h 27432"/>
                    <a:gd name="connsiteX4" fmla="*/ 0 w 27432"/>
                    <a:gd name="connsiteY4" fmla="*/ 24526 h 274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432" h="27432">
                      <a:moveTo>
                        <a:pt x="0" y="24526"/>
                      </a:moveTo>
                      <a:cubicBezTo>
                        <a:pt x="0" y="19040"/>
                        <a:pt x="0" y="12867"/>
                        <a:pt x="0" y="7381"/>
                      </a:cubicBezTo>
                      <a:cubicBezTo>
                        <a:pt x="10287" y="-2906"/>
                        <a:pt x="21260" y="-2220"/>
                        <a:pt x="30861" y="8067"/>
                      </a:cubicBezTo>
                      <a:cubicBezTo>
                        <a:pt x="35662" y="12867"/>
                        <a:pt x="34976" y="18354"/>
                        <a:pt x="30861" y="23154"/>
                      </a:cubicBezTo>
                      <a:cubicBezTo>
                        <a:pt x="21260" y="34127"/>
                        <a:pt x="10287" y="34127"/>
                        <a:pt x="0" y="24526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3" name="Freeform: Shape 96">
                  <a:extLst>
                    <a:ext uri="{FF2B5EF4-FFF2-40B4-BE49-F238E27FC236}">
                      <a16:creationId xmlns:a16="http://schemas.microsoft.com/office/drawing/2014/main" id="{BF81FEA8-4C1B-465B-BF35-E3A75591234E}"/>
                    </a:ext>
                  </a:extLst>
                </p:cNvPr>
                <p:cNvSpPr/>
                <p:nvPr/>
              </p:nvSpPr>
              <p:spPr>
                <a:xfrm rot="19931640" flipH="1">
                  <a:off x="7277561" y="5585872"/>
                  <a:ext cx="60915" cy="60915"/>
                </a:xfrm>
                <a:custGeom>
                  <a:avLst/>
                  <a:gdLst>
                    <a:gd name="connsiteX0" fmla="*/ 16088 w 34290"/>
                    <a:gd name="connsiteY0" fmla="*/ 0 h 34290"/>
                    <a:gd name="connsiteX1" fmla="*/ 38719 w 34290"/>
                    <a:gd name="connsiteY1" fmla="*/ 6172 h 34290"/>
                    <a:gd name="connsiteX2" fmla="*/ 18831 w 34290"/>
                    <a:gd name="connsiteY2" fmla="*/ 35662 h 34290"/>
                    <a:gd name="connsiteX3" fmla="*/ 314 w 34290"/>
                    <a:gd name="connsiteY3" fmla="*/ 28804 h 34290"/>
                    <a:gd name="connsiteX4" fmla="*/ 16088 w 34290"/>
                    <a:gd name="connsiteY4" fmla="*/ 0 h 34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290" h="34290">
                      <a:moveTo>
                        <a:pt x="16088" y="0"/>
                      </a:moveTo>
                      <a:cubicBezTo>
                        <a:pt x="23631" y="1372"/>
                        <a:pt x="32547" y="-686"/>
                        <a:pt x="38719" y="6172"/>
                      </a:cubicBezTo>
                      <a:cubicBezTo>
                        <a:pt x="40776" y="17145"/>
                        <a:pt x="32547" y="34290"/>
                        <a:pt x="18831" y="35662"/>
                      </a:cubicBezTo>
                      <a:cubicBezTo>
                        <a:pt x="11973" y="36347"/>
                        <a:pt x="2372" y="39091"/>
                        <a:pt x="314" y="28804"/>
                      </a:cubicBezTo>
                      <a:cubicBezTo>
                        <a:pt x="-1057" y="19202"/>
                        <a:pt x="1686" y="2057"/>
                        <a:pt x="16088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4" name="Freeform: Shape 100">
                  <a:extLst>
                    <a:ext uri="{FF2B5EF4-FFF2-40B4-BE49-F238E27FC236}">
                      <a16:creationId xmlns:a16="http://schemas.microsoft.com/office/drawing/2014/main" id="{7D995D1B-D2C4-408D-BEE9-D3CF09EB7515}"/>
                    </a:ext>
                  </a:extLst>
                </p:cNvPr>
                <p:cNvSpPr/>
                <p:nvPr/>
              </p:nvSpPr>
              <p:spPr>
                <a:xfrm rot="19931640" flipH="1">
                  <a:off x="6911434" y="4294138"/>
                  <a:ext cx="653615" cy="767278"/>
                </a:xfrm>
                <a:custGeom>
                  <a:avLst/>
                  <a:gdLst>
                    <a:gd name="connsiteX0" fmla="*/ 196 w 349758"/>
                    <a:gd name="connsiteY0" fmla="*/ 0 h 445770"/>
                    <a:gd name="connsiteX1" fmla="*/ 119525 w 349758"/>
                    <a:gd name="connsiteY1" fmla="*/ 109042 h 445770"/>
                    <a:gd name="connsiteX2" fmla="*/ 153815 w 349758"/>
                    <a:gd name="connsiteY2" fmla="*/ 161163 h 445770"/>
                    <a:gd name="connsiteX3" fmla="*/ 181247 w 349758"/>
                    <a:gd name="connsiteY3" fmla="*/ 189967 h 445770"/>
                    <a:gd name="connsiteX4" fmla="*/ 226510 w 349758"/>
                    <a:gd name="connsiteY4" fmla="*/ 200254 h 445770"/>
                    <a:gd name="connsiteX5" fmla="*/ 293033 w 349758"/>
                    <a:gd name="connsiteY5" fmla="*/ 270891 h 445770"/>
                    <a:gd name="connsiteX6" fmla="*/ 351326 w 349758"/>
                    <a:gd name="connsiteY6" fmla="*/ 407365 h 445770"/>
                    <a:gd name="connsiteX7" fmla="*/ 333495 w 349758"/>
                    <a:gd name="connsiteY7" fmla="*/ 425196 h 445770"/>
                    <a:gd name="connsiteX8" fmla="*/ 274516 w 349758"/>
                    <a:gd name="connsiteY8" fmla="*/ 291465 h 445770"/>
                    <a:gd name="connsiteX9" fmla="*/ 197707 w 349758"/>
                    <a:gd name="connsiteY9" fmla="*/ 216027 h 445770"/>
                    <a:gd name="connsiteX10" fmla="*/ 146957 w 349758"/>
                    <a:gd name="connsiteY10" fmla="*/ 228371 h 445770"/>
                    <a:gd name="connsiteX11" fmla="*/ 101009 w 349758"/>
                    <a:gd name="connsiteY11" fmla="*/ 369646 h 445770"/>
                    <a:gd name="connsiteX12" fmla="*/ 114725 w 349758"/>
                    <a:gd name="connsiteY12" fmla="*/ 447142 h 445770"/>
                    <a:gd name="connsiteX13" fmla="*/ 92779 w 349758"/>
                    <a:gd name="connsiteY13" fmla="*/ 445770 h 445770"/>
                    <a:gd name="connsiteX14" fmla="*/ 71519 w 349758"/>
                    <a:gd name="connsiteY14" fmla="*/ 350444 h 445770"/>
                    <a:gd name="connsiteX15" fmla="*/ 132556 w 349758"/>
                    <a:gd name="connsiteY15" fmla="*/ 205054 h 445770"/>
                    <a:gd name="connsiteX16" fmla="*/ 128441 w 349758"/>
                    <a:gd name="connsiteY16" fmla="*/ 176251 h 445770"/>
                    <a:gd name="connsiteX17" fmla="*/ 107181 w 349758"/>
                    <a:gd name="connsiteY17" fmla="*/ 137846 h 445770"/>
                    <a:gd name="connsiteX18" fmla="*/ 35858 w 349758"/>
                    <a:gd name="connsiteY18" fmla="*/ 63779 h 445770"/>
                    <a:gd name="connsiteX19" fmla="*/ 7740 w 349758"/>
                    <a:gd name="connsiteY19" fmla="*/ 38405 h 445770"/>
                    <a:gd name="connsiteX20" fmla="*/ 196 w 349758"/>
                    <a:gd name="connsiteY20" fmla="*/ 0 h 445770"/>
                    <a:gd name="connsiteX0" fmla="*/ 9624 w 360810"/>
                    <a:gd name="connsiteY0" fmla="*/ 4565 h 454288"/>
                    <a:gd name="connsiteX1" fmla="*/ 128953 w 360810"/>
                    <a:gd name="connsiteY1" fmla="*/ 113607 h 454288"/>
                    <a:gd name="connsiteX2" fmla="*/ 163243 w 360810"/>
                    <a:gd name="connsiteY2" fmla="*/ 165728 h 454288"/>
                    <a:gd name="connsiteX3" fmla="*/ 190675 w 360810"/>
                    <a:gd name="connsiteY3" fmla="*/ 194532 h 454288"/>
                    <a:gd name="connsiteX4" fmla="*/ 235938 w 360810"/>
                    <a:gd name="connsiteY4" fmla="*/ 204819 h 454288"/>
                    <a:gd name="connsiteX5" fmla="*/ 302461 w 360810"/>
                    <a:gd name="connsiteY5" fmla="*/ 275456 h 454288"/>
                    <a:gd name="connsiteX6" fmla="*/ 360754 w 360810"/>
                    <a:gd name="connsiteY6" fmla="*/ 411930 h 454288"/>
                    <a:gd name="connsiteX7" fmla="*/ 342923 w 360810"/>
                    <a:gd name="connsiteY7" fmla="*/ 429761 h 454288"/>
                    <a:gd name="connsiteX8" fmla="*/ 283944 w 360810"/>
                    <a:gd name="connsiteY8" fmla="*/ 296030 h 454288"/>
                    <a:gd name="connsiteX9" fmla="*/ 207135 w 360810"/>
                    <a:gd name="connsiteY9" fmla="*/ 220592 h 454288"/>
                    <a:gd name="connsiteX10" fmla="*/ 156385 w 360810"/>
                    <a:gd name="connsiteY10" fmla="*/ 232936 h 454288"/>
                    <a:gd name="connsiteX11" fmla="*/ 110437 w 360810"/>
                    <a:gd name="connsiteY11" fmla="*/ 374211 h 454288"/>
                    <a:gd name="connsiteX12" fmla="*/ 124153 w 360810"/>
                    <a:gd name="connsiteY12" fmla="*/ 451707 h 454288"/>
                    <a:gd name="connsiteX13" fmla="*/ 102207 w 360810"/>
                    <a:gd name="connsiteY13" fmla="*/ 450335 h 454288"/>
                    <a:gd name="connsiteX14" fmla="*/ 80947 w 360810"/>
                    <a:gd name="connsiteY14" fmla="*/ 355009 h 454288"/>
                    <a:gd name="connsiteX15" fmla="*/ 141984 w 360810"/>
                    <a:gd name="connsiteY15" fmla="*/ 209619 h 454288"/>
                    <a:gd name="connsiteX16" fmla="*/ 137869 w 360810"/>
                    <a:gd name="connsiteY16" fmla="*/ 180816 h 454288"/>
                    <a:gd name="connsiteX17" fmla="*/ 116609 w 360810"/>
                    <a:gd name="connsiteY17" fmla="*/ 142411 h 454288"/>
                    <a:gd name="connsiteX18" fmla="*/ 45286 w 360810"/>
                    <a:gd name="connsiteY18" fmla="*/ 68344 h 454288"/>
                    <a:gd name="connsiteX19" fmla="*/ 17168 w 360810"/>
                    <a:gd name="connsiteY19" fmla="*/ 42970 h 454288"/>
                    <a:gd name="connsiteX20" fmla="*/ 8233 w 360810"/>
                    <a:gd name="connsiteY20" fmla="*/ 22698 h 454288"/>
                    <a:gd name="connsiteX21" fmla="*/ 9624 w 360810"/>
                    <a:gd name="connsiteY21" fmla="*/ 4565 h 454288"/>
                    <a:gd name="connsiteX0" fmla="*/ 17456 w 368642"/>
                    <a:gd name="connsiteY0" fmla="*/ 3522 h 453245"/>
                    <a:gd name="connsiteX1" fmla="*/ 136785 w 368642"/>
                    <a:gd name="connsiteY1" fmla="*/ 112564 h 453245"/>
                    <a:gd name="connsiteX2" fmla="*/ 171075 w 368642"/>
                    <a:gd name="connsiteY2" fmla="*/ 164685 h 453245"/>
                    <a:gd name="connsiteX3" fmla="*/ 198507 w 368642"/>
                    <a:gd name="connsiteY3" fmla="*/ 193489 h 453245"/>
                    <a:gd name="connsiteX4" fmla="*/ 243770 w 368642"/>
                    <a:gd name="connsiteY4" fmla="*/ 203776 h 453245"/>
                    <a:gd name="connsiteX5" fmla="*/ 310293 w 368642"/>
                    <a:gd name="connsiteY5" fmla="*/ 274413 h 453245"/>
                    <a:gd name="connsiteX6" fmla="*/ 368586 w 368642"/>
                    <a:gd name="connsiteY6" fmla="*/ 410887 h 453245"/>
                    <a:gd name="connsiteX7" fmla="*/ 350755 w 368642"/>
                    <a:gd name="connsiteY7" fmla="*/ 428718 h 453245"/>
                    <a:gd name="connsiteX8" fmla="*/ 291776 w 368642"/>
                    <a:gd name="connsiteY8" fmla="*/ 294987 h 453245"/>
                    <a:gd name="connsiteX9" fmla="*/ 214967 w 368642"/>
                    <a:gd name="connsiteY9" fmla="*/ 219549 h 453245"/>
                    <a:gd name="connsiteX10" fmla="*/ 164217 w 368642"/>
                    <a:gd name="connsiteY10" fmla="*/ 231893 h 453245"/>
                    <a:gd name="connsiteX11" fmla="*/ 118269 w 368642"/>
                    <a:gd name="connsiteY11" fmla="*/ 373168 h 453245"/>
                    <a:gd name="connsiteX12" fmla="*/ 131985 w 368642"/>
                    <a:gd name="connsiteY12" fmla="*/ 450664 h 453245"/>
                    <a:gd name="connsiteX13" fmla="*/ 110039 w 368642"/>
                    <a:gd name="connsiteY13" fmla="*/ 449292 h 453245"/>
                    <a:gd name="connsiteX14" fmla="*/ 88779 w 368642"/>
                    <a:gd name="connsiteY14" fmla="*/ 353966 h 453245"/>
                    <a:gd name="connsiteX15" fmla="*/ 149816 w 368642"/>
                    <a:gd name="connsiteY15" fmla="*/ 208576 h 453245"/>
                    <a:gd name="connsiteX16" fmla="*/ 145701 w 368642"/>
                    <a:gd name="connsiteY16" fmla="*/ 179773 h 453245"/>
                    <a:gd name="connsiteX17" fmla="*/ 124441 w 368642"/>
                    <a:gd name="connsiteY17" fmla="*/ 141368 h 453245"/>
                    <a:gd name="connsiteX18" fmla="*/ 53118 w 368642"/>
                    <a:gd name="connsiteY18" fmla="*/ 67301 h 453245"/>
                    <a:gd name="connsiteX19" fmla="*/ 25000 w 368642"/>
                    <a:gd name="connsiteY19" fmla="*/ 41927 h 453245"/>
                    <a:gd name="connsiteX20" fmla="*/ 761 w 368642"/>
                    <a:gd name="connsiteY20" fmla="*/ 33027 h 453245"/>
                    <a:gd name="connsiteX21" fmla="*/ 17456 w 368642"/>
                    <a:gd name="connsiteY21" fmla="*/ 3522 h 453245"/>
                    <a:gd name="connsiteX0" fmla="*/ 35749 w 367948"/>
                    <a:gd name="connsiteY0" fmla="*/ 4556 h 442990"/>
                    <a:gd name="connsiteX1" fmla="*/ 136091 w 367948"/>
                    <a:gd name="connsiteY1" fmla="*/ 102309 h 442990"/>
                    <a:gd name="connsiteX2" fmla="*/ 170381 w 367948"/>
                    <a:gd name="connsiteY2" fmla="*/ 154430 h 442990"/>
                    <a:gd name="connsiteX3" fmla="*/ 197813 w 367948"/>
                    <a:gd name="connsiteY3" fmla="*/ 183234 h 442990"/>
                    <a:gd name="connsiteX4" fmla="*/ 243076 w 367948"/>
                    <a:gd name="connsiteY4" fmla="*/ 193521 h 442990"/>
                    <a:gd name="connsiteX5" fmla="*/ 309599 w 367948"/>
                    <a:gd name="connsiteY5" fmla="*/ 264158 h 442990"/>
                    <a:gd name="connsiteX6" fmla="*/ 367892 w 367948"/>
                    <a:gd name="connsiteY6" fmla="*/ 400632 h 442990"/>
                    <a:gd name="connsiteX7" fmla="*/ 350061 w 367948"/>
                    <a:gd name="connsiteY7" fmla="*/ 418463 h 442990"/>
                    <a:gd name="connsiteX8" fmla="*/ 291082 w 367948"/>
                    <a:gd name="connsiteY8" fmla="*/ 284732 h 442990"/>
                    <a:gd name="connsiteX9" fmla="*/ 214273 w 367948"/>
                    <a:gd name="connsiteY9" fmla="*/ 209294 h 442990"/>
                    <a:gd name="connsiteX10" fmla="*/ 163523 w 367948"/>
                    <a:gd name="connsiteY10" fmla="*/ 221638 h 442990"/>
                    <a:gd name="connsiteX11" fmla="*/ 117575 w 367948"/>
                    <a:gd name="connsiteY11" fmla="*/ 362913 h 442990"/>
                    <a:gd name="connsiteX12" fmla="*/ 131291 w 367948"/>
                    <a:gd name="connsiteY12" fmla="*/ 440409 h 442990"/>
                    <a:gd name="connsiteX13" fmla="*/ 109345 w 367948"/>
                    <a:gd name="connsiteY13" fmla="*/ 439037 h 442990"/>
                    <a:gd name="connsiteX14" fmla="*/ 88085 w 367948"/>
                    <a:gd name="connsiteY14" fmla="*/ 343711 h 442990"/>
                    <a:gd name="connsiteX15" fmla="*/ 149122 w 367948"/>
                    <a:gd name="connsiteY15" fmla="*/ 198321 h 442990"/>
                    <a:gd name="connsiteX16" fmla="*/ 145007 w 367948"/>
                    <a:gd name="connsiteY16" fmla="*/ 169518 h 442990"/>
                    <a:gd name="connsiteX17" fmla="*/ 123747 w 367948"/>
                    <a:gd name="connsiteY17" fmla="*/ 131113 h 442990"/>
                    <a:gd name="connsiteX18" fmla="*/ 52424 w 367948"/>
                    <a:gd name="connsiteY18" fmla="*/ 57046 h 442990"/>
                    <a:gd name="connsiteX19" fmla="*/ 24306 w 367948"/>
                    <a:gd name="connsiteY19" fmla="*/ 31672 h 442990"/>
                    <a:gd name="connsiteX20" fmla="*/ 67 w 367948"/>
                    <a:gd name="connsiteY20" fmla="*/ 22772 h 442990"/>
                    <a:gd name="connsiteX21" fmla="*/ 35749 w 367948"/>
                    <a:gd name="connsiteY21" fmla="*/ 4556 h 442990"/>
                    <a:gd name="connsiteX0" fmla="*/ 35721 w 367920"/>
                    <a:gd name="connsiteY0" fmla="*/ 867 h 439301"/>
                    <a:gd name="connsiteX1" fmla="*/ 136063 w 367920"/>
                    <a:gd name="connsiteY1" fmla="*/ 98620 h 439301"/>
                    <a:gd name="connsiteX2" fmla="*/ 170353 w 367920"/>
                    <a:gd name="connsiteY2" fmla="*/ 150741 h 439301"/>
                    <a:gd name="connsiteX3" fmla="*/ 197785 w 367920"/>
                    <a:gd name="connsiteY3" fmla="*/ 179545 h 439301"/>
                    <a:gd name="connsiteX4" fmla="*/ 243048 w 367920"/>
                    <a:gd name="connsiteY4" fmla="*/ 189832 h 439301"/>
                    <a:gd name="connsiteX5" fmla="*/ 309571 w 367920"/>
                    <a:gd name="connsiteY5" fmla="*/ 260469 h 439301"/>
                    <a:gd name="connsiteX6" fmla="*/ 367864 w 367920"/>
                    <a:gd name="connsiteY6" fmla="*/ 396943 h 439301"/>
                    <a:gd name="connsiteX7" fmla="*/ 350033 w 367920"/>
                    <a:gd name="connsiteY7" fmla="*/ 414774 h 439301"/>
                    <a:gd name="connsiteX8" fmla="*/ 291054 w 367920"/>
                    <a:gd name="connsiteY8" fmla="*/ 281043 h 439301"/>
                    <a:gd name="connsiteX9" fmla="*/ 214245 w 367920"/>
                    <a:gd name="connsiteY9" fmla="*/ 205605 h 439301"/>
                    <a:gd name="connsiteX10" fmla="*/ 163495 w 367920"/>
                    <a:gd name="connsiteY10" fmla="*/ 217949 h 439301"/>
                    <a:gd name="connsiteX11" fmla="*/ 117547 w 367920"/>
                    <a:gd name="connsiteY11" fmla="*/ 359224 h 439301"/>
                    <a:gd name="connsiteX12" fmla="*/ 131263 w 367920"/>
                    <a:gd name="connsiteY12" fmla="*/ 436720 h 439301"/>
                    <a:gd name="connsiteX13" fmla="*/ 109317 w 367920"/>
                    <a:gd name="connsiteY13" fmla="*/ 435348 h 439301"/>
                    <a:gd name="connsiteX14" fmla="*/ 88057 w 367920"/>
                    <a:gd name="connsiteY14" fmla="*/ 340022 h 439301"/>
                    <a:gd name="connsiteX15" fmla="*/ 149094 w 367920"/>
                    <a:gd name="connsiteY15" fmla="*/ 194632 h 439301"/>
                    <a:gd name="connsiteX16" fmla="*/ 144979 w 367920"/>
                    <a:gd name="connsiteY16" fmla="*/ 165829 h 439301"/>
                    <a:gd name="connsiteX17" fmla="*/ 123719 w 367920"/>
                    <a:gd name="connsiteY17" fmla="*/ 127424 h 439301"/>
                    <a:gd name="connsiteX18" fmla="*/ 52396 w 367920"/>
                    <a:gd name="connsiteY18" fmla="*/ 53357 h 439301"/>
                    <a:gd name="connsiteX19" fmla="*/ 24278 w 367920"/>
                    <a:gd name="connsiteY19" fmla="*/ 27983 h 439301"/>
                    <a:gd name="connsiteX20" fmla="*/ 39 w 367920"/>
                    <a:gd name="connsiteY20" fmla="*/ 19083 h 439301"/>
                    <a:gd name="connsiteX21" fmla="*/ 35721 w 367920"/>
                    <a:gd name="connsiteY21" fmla="*/ 867 h 439301"/>
                    <a:gd name="connsiteX0" fmla="*/ 48827 w 367908"/>
                    <a:gd name="connsiteY0" fmla="*/ 1999 h 428436"/>
                    <a:gd name="connsiteX1" fmla="*/ 136051 w 367908"/>
                    <a:gd name="connsiteY1" fmla="*/ 87755 h 428436"/>
                    <a:gd name="connsiteX2" fmla="*/ 170341 w 367908"/>
                    <a:gd name="connsiteY2" fmla="*/ 139876 h 428436"/>
                    <a:gd name="connsiteX3" fmla="*/ 197773 w 367908"/>
                    <a:gd name="connsiteY3" fmla="*/ 168680 h 428436"/>
                    <a:gd name="connsiteX4" fmla="*/ 243036 w 367908"/>
                    <a:gd name="connsiteY4" fmla="*/ 178967 h 428436"/>
                    <a:gd name="connsiteX5" fmla="*/ 309559 w 367908"/>
                    <a:gd name="connsiteY5" fmla="*/ 249604 h 428436"/>
                    <a:gd name="connsiteX6" fmla="*/ 367852 w 367908"/>
                    <a:gd name="connsiteY6" fmla="*/ 386078 h 428436"/>
                    <a:gd name="connsiteX7" fmla="*/ 350021 w 367908"/>
                    <a:gd name="connsiteY7" fmla="*/ 403909 h 428436"/>
                    <a:gd name="connsiteX8" fmla="*/ 291042 w 367908"/>
                    <a:gd name="connsiteY8" fmla="*/ 270178 h 428436"/>
                    <a:gd name="connsiteX9" fmla="*/ 214233 w 367908"/>
                    <a:gd name="connsiteY9" fmla="*/ 194740 h 428436"/>
                    <a:gd name="connsiteX10" fmla="*/ 163483 w 367908"/>
                    <a:gd name="connsiteY10" fmla="*/ 207084 h 428436"/>
                    <a:gd name="connsiteX11" fmla="*/ 117535 w 367908"/>
                    <a:gd name="connsiteY11" fmla="*/ 348359 h 428436"/>
                    <a:gd name="connsiteX12" fmla="*/ 131251 w 367908"/>
                    <a:gd name="connsiteY12" fmla="*/ 425855 h 428436"/>
                    <a:gd name="connsiteX13" fmla="*/ 109305 w 367908"/>
                    <a:gd name="connsiteY13" fmla="*/ 424483 h 428436"/>
                    <a:gd name="connsiteX14" fmla="*/ 88045 w 367908"/>
                    <a:gd name="connsiteY14" fmla="*/ 329157 h 428436"/>
                    <a:gd name="connsiteX15" fmla="*/ 149082 w 367908"/>
                    <a:gd name="connsiteY15" fmla="*/ 183767 h 428436"/>
                    <a:gd name="connsiteX16" fmla="*/ 144967 w 367908"/>
                    <a:gd name="connsiteY16" fmla="*/ 154964 h 428436"/>
                    <a:gd name="connsiteX17" fmla="*/ 123707 w 367908"/>
                    <a:gd name="connsiteY17" fmla="*/ 116559 h 428436"/>
                    <a:gd name="connsiteX18" fmla="*/ 52384 w 367908"/>
                    <a:gd name="connsiteY18" fmla="*/ 42492 h 428436"/>
                    <a:gd name="connsiteX19" fmla="*/ 24266 w 367908"/>
                    <a:gd name="connsiteY19" fmla="*/ 17118 h 428436"/>
                    <a:gd name="connsiteX20" fmla="*/ 27 w 367908"/>
                    <a:gd name="connsiteY20" fmla="*/ 8218 h 428436"/>
                    <a:gd name="connsiteX21" fmla="*/ 48827 w 367908"/>
                    <a:gd name="connsiteY21" fmla="*/ 1999 h 428436"/>
                    <a:gd name="connsiteX0" fmla="*/ 48827 w 367908"/>
                    <a:gd name="connsiteY0" fmla="*/ 1999 h 428436"/>
                    <a:gd name="connsiteX1" fmla="*/ 136051 w 367908"/>
                    <a:gd name="connsiteY1" fmla="*/ 87755 h 428436"/>
                    <a:gd name="connsiteX2" fmla="*/ 170341 w 367908"/>
                    <a:gd name="connsiteY2" fmla="*/ 139876 h 428436"/>
                    <a:gd name="connsiteX3" fmla="*/ 197773 w 367908"/>
                    <a:gd name="connsiteY3" fmla="*/ 168680 h 428436"/>
                    <a:gd name="connsiteX4" fmla="*/ 243036 w 367908"/>
                    <a:gd name="connsiteY4" fmla="*/ 178967 h 428436"/>
                    <a:gd name="connsiteX5" fmla="*/ 309559 w 367908"/>
                    <a:gd name="connsiteY5" fmla="*/ 249604 h 428436"/>
                    <a:gd name="connsiteX6" fmla="*/ 367852 w 367908"/>
                    <a:gd name="connsiteY6" fmla="*/ 386078 h 428436"/>
                    <a:gd name="connsiteX7" fmla="*/ 350021 w 367908"/>
                    <a:gd name="connsiteY7" fmla="*/ 403909 h 428436"/>
                    <a:gd name="connsiteX8" fmla="*/ 291042 w 367908"/>
                    <a:gd name="connsiteY8" fmla="*/ 270178 h 428436"/>
                    <a:gd name="connsiteX9" fmla="*/ 214233 w 367908"/>
                    <a:gd name="connsiteY9" fmla="*/ 194740 h 428436"/>
                    <a:gd name="connsiteX10" fmla="*/ 163483 w 367908"/>
                    <a:gd name="connsiteY10" fmla="*/ 207084 h 428436"/>
                    <a:gd name="connsiteX11" fmla="*/ 117535 w 367908"/>
                    <a:gd name="connsiteY11" fmla="*/ 348359 h 428436"/>
                    <a:gd name="connsiteX12" fmla="*/ 131251 w 367908"/>
                    <a:gd name="connsiteY12" fmla="*/ 425855 h 428436"/>
                    <a:gd name="connsiteX13" fmla="*/ 109305 w 367908"/>
                    <a:gd name="connsiteY13" fmla="*/ 424483 h 428436"/>
                    <a:gd name="connsiteX14" fmla="*/ 88045 w 367908"/>
                    <a:gd name="connsiteY14" fmla="*/ 329157 h 428436"/>
                    <a:gd name="connsiteX15" fmla="*/ 149082 w 367908"/>
                    <a:gd name="connsiteY15" fmla="*/ 183767 h 428436"/>
                    <a:gd name="connsiteX16" fmla="*/ 144967 w 367908"/>
                    <a:gd name="connsiteY16" fmla="*/ 154964 h 428436"/>
                    <a:gd name="connsiteX17" fmla="*/ 123707 w 367908"/>
                    <a:gd name="connsiteY17" fmla="*/ 116559 h 428436"/>
                    <a:gd name="connsiteX18" fmla="*/ 52384 w 367908"/>
                    <a:gd name="connsiteY18" fmla="*/ 42492 h 428436"/>
                    <a:gd name="connsiteX19" fmla="*/ 24266 w 367908"/>
                    <a:gd name="connsiteY19" fmla="*/ 17118 h 428436"/>
                    <a:gd name="connsiteX20" fmla="*/ 27 w 367908"/>
                    <a:gd name="connsiteY20" fmla="*/ 8218 h 428436"/>
                    <a:gd name="connsiteX21" fmla="*/ 48827 w 367908"/>
                    <a:gd name="connsiteY21" fmla="*/ 1999 h 428436"/>
                    <a:gd name="connsiteX0" fmla="*/ 48843 w 367924"/>
                    <a:gd name="connsiteY0" fmla="*/ 5470 h 431907"/>
                    <a:gd name="connsiteX1" fmla="*/ 136067 w 367924"/>
                    <a:gd name="connsiteY1" fmla="*/ 91226 h 431907"/>
                    <a:gd name="connsiteX2" fmla="*/ 170357 w 367924"/>
                    <a:gd name="connsiteY2" fmla="*/ 143347 h 431907"/>
                    <a:gd name="connsiteX3" fmla="*/ 197789 w 367924"/>
                    <a:gd name="connsiteY3" fmla="*/ 172151 h 431907"/>
                    <a:gd name="connsiteX4" fmla="*/ 243052 w 367924"/>
                    <a:gd name="connsiteY4" fmla="*/ 182438 h 431907"/>
                    <a:gd name="connsiteX5" fmla="*/ 309575 w 367924"/>
                    <a:gd name="connsiteY5" fmla="*/ 253075 h 431907"/>
                    <a:gd name="connsiteX6" fmla="*/ 367868 w 367924"/>
                    <a:gd name="connsiteY6" fmla="*/ 389549 h 431907"/>
                    <a:gd name="connsiteX7" fmla="*/ 350037 w 367924"/>
                    <a:gd name="connsiteY7" fmla="*/ 407380 h 431907"/>
                    <a:gd name="connsiteX8" fmla="*/ 291058 w 367924"/>
                    <a:gd name="connsiteY8" fmla="*/ 273649 h 431907"/>
                    <a:gd name="connsiteX9" fmla="*/ 214249 w 367924"/>
                    <a:gd name="connsiteY9" fmla="*/ 198211 h 431907"/>
                    <a:gd name="connsiteX10" fmla="*/ 163499 w 367924"/>
                    <a:gd name="connsiteY10" fmla="*/ 210555 h 431907"/>
                    <a:gd name="connsiteX11" fmla="*/ 117551 w 367924"/>
                    <a:gd name="connsiteY11" fmla="*/ 351830 h 431907"/>
                    <a:gd name="connsiteX12" fmla="*/ 131267 w 367924"/>
                    <a:gd name="connsiteY12" fmla="*/ 429326 h 431907"/>
                    <a:gd name="connsiteX13" fmla="*/ 109321 w 367924"/>
                    <a:gd name="connsiteY13" fmla="*/ 427954 h 431907"/>
                    <a:gd name="connsiteX14" fmla="*/ 88061 w 367924"/>
                    <a:gd name="connsiteY14" fmla="*/ 332628 h 431907"/>
                    <a:gd name="connsiteX15" fmla="*/ 149098 w 367924"/>
                    <a:gd name="connsiteY15" fmla="*/ 187238 h 431907"/>
                    <a:gd name="connsiteX16" fmla="*/ 144983 w 367924"/>
                    <a:gd name="connsiteY16" fmla="*/ 158435 h 431907"/>
                    <a:gd name="connsiteX17" fmla="*/ 123723 w 367924"/>
                    <a:gd name="connsiteY17" fmla="*/ 120030 h 431907"/>
                    <a:gd name="connsiteX18" fmla="*/ 52400 w 367924"/>
                    <a:gd name="connsiteY18" fmla="*/ 45963 h 431907"/>
                    <a:gd name="connsiteX19" fmla="*/ 24282 w 367924"/>
                    <a:gd name="connsiteY19" fmla="*/ 20589 h 431907"/>
                    <a:gd name="connsiteX20" fmla="*/ 43 w 367924"/>
                    <a:gd name="connsiteY20" fmla="*/ 11689 h 431907"/>
                    <a:gd name="connsiteX21" fmla="*/ 48843 w 367924"/>
                    <a:gd name="connsiteY21" fmla="*/ 5470 h 4319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67924" h="431907">
                      <a:moveTo>
                        <a:pt x="48843" y="5470"/>
                      </a:moveTo>
                      <a:cubicBezTo>
                        <a:pt x="79018" y="28101"/>
                        <a:pt x="115815" y="68247"/>
                        <a:pt x="136067" y="91226"/>
                      </a:cubicBezTo>
                      <a:cubicBezTo>
                        <a:pt x="156319" y="114206"/>
                        <a:pt x="159385" y="124830"/>
                        <a:pt x="170357" y="143347"/>
                      </a:cubicBezTo>
                      <a:cubicBezTo>
                        <a:pt x="179273" y="157749"/>
                        <a:pt x="179959" y="173522"/>
                        <a:pt x="197789" y="172151"/>
                      </a:cubicBezTo>
                      <a:cubicBezTo>
                        <a:pt x="214249" y="173522"/>
                        <a:pt x="232765" y="178323"/>
                        <a:pt x="243052" y="182438"/>
                      </a:cubicBezTo>
                      <a:cubicBezTo>
                        <a:pt x="273227" y="194782"/>
                        <a:pt x="296545" y="229072"/>
                        <a:pt x="309575" y="253075"/>
                      </a:cubicBezTo>
                      <a:cubicBezTo>
                        <a:pt x="333578" y="297652"/>
                        <a:pt x="352095" y="341543"/>
                        <a:pt x="367868" y="389549"/>
                      </a:cubicBezTo>
                      <a:cubicBezTo>
                        <a:pt x="368554" y="402579"/>
                        <a:pt x="363067" y="408752"/>
                        <a:pt x="350037" y="407380"/>
                      </a:cubicBezTo>
                      <a:cubicBezTo>
                        <a:pt x="326720" y="362117"/>
                        <a:pt x="320548" y="325770"/>
                        <a:pt x="291058" y="273649"/>
                      </a:cubicBezTo>
                      <a:cubicBezTo>
                        <a:pt x="274599" y="247589"/>
                        <a:pt x="264998" y="208498"/>
                        <a:pt x="214249" y="198211"/>
                      </a:cubicBezTo>
                      <a:cubicBezTo>
                        <a:pt x="201904" y="195468"/>
                        <a:pt x="173101" y="203012"/>
                        <a:pt x="163499" y="210555"/>
                      </a:cubicBezTo>
                      <a:cubicBezTo>
                        <a:pt x="120980" y="241416"/>
                        <a:pt x="105206" y="299709"/>
                        <a:pt x="117551" y="351830"/>
                      </a:cubicBezTo>
                      <a:cubicBezTo>
                        <a:pt x="123037" y="377205"/>
                        <a:pt x="128524" y="401208"/>
                        <a:pt x="131267" y="429326"/>
                      </a:cubicBezTo>
                      <a:cubicBezTo>
                        <a:pt x="129209" y="434126"/>
                        <a:pt x="116179" y="431383"/>
                        <a:pt x="109321" y="427954"/>
                      </a:cubicBezTo>
                      <a:cubicBezTo>
                        <a:pt x="101777" y="397779"/>
                        <a:pt x="90805" y="364175"/>
                        <a:pt x="88061" y="332628"/>
                      </a:cubicBezTo>
                      <a:cubicBezTo>
                        <a:pt x="83261" y="273649"/>
                        <a:pt x="105206" y="225643"/>
                        <a:pt x="149098" y="187238"/>
                      </a:cubicBezTo>
                      <a:cubicBezTo>
                        <a:pt x="158699" y="179009"/>
                        <a:pt x="151155" y="168036"/>
                        <a:pt x="144983" y="158435"/>
                      </a:cubicBezTo>
                      <a:cubicBezTo>
                        <a:pt x="144983" y="158435"/>
                        <a:pt x="134010" y="137175"/>
                        <a:pt x="123723" y="120030"/>
                      </a:cubicBezTo>
                      <a:cubicBezTo>
                        <a:pt x="111379" y="98084"/>
                        <a:pt x="84632" y="72710"/>
                        <a:pt x="52400" y="45963"/>
                      </a:cubicBezTo>
                      <a:cubicBezTo>
                        <a:pt x="44170" y="37734"/>
                        <a:pt x="32512" y="28133"/>
                        <a:pt x="24282" y="20589"/>
                      </a:cubicBezTo>
                      <a:cubicBezTo>
                        <a:pt x="18107" y="12981"/>
                        <a:pt x="1300" y="18090"/>
                        <a:pt x="43" y="11689"/>
                      </a:cubicBezTo>
                      <a:cubicBezTo>
                        <a:pt x="-1214" y="5288"/>
                        <a:pt x="25183" y="-7222"/>
                        <a:pt x="48843" y="547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</p:grpSp>
      </p:grp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91030AA6-33B2-4A68-A8DC-FF01A5B906EF}"/>
              </a:ext>
            </a:extLst>
          </p:cNvPr>
          <p:cNvSpPr/>
          <p:nvPr/>
        </p:nvSpPr>
        <p:spPr>
          <a:xfrm>
            <a:off x="8960690" y="4416854"/>
            <a:ext cx="3374340" cy="7431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200" b="1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데이터는</a:t>
            </a:r>
            <a:r>
              <a:rPr lang="en-US" altLang="ko-KR" sz="2200" b="1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2200" b="1" dirty="0">
                <a:solidFill>
                  <a:srgbClr val="44546A"/>
                </a:solidFill>
                <a:highlight>
                  <a:srgbClr val="FFE89F"/>
                </a:highligh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최종적</a:t>
            </a:r>
            <a:r>
              <a:rPr lang="ko-KR" altLang="en-US" sz="2200" b="1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</a:t>
            </a:r>
            <a:endParaRPr lang="en-US" altLang="ko-KR" sz="2200" b="1" dirty="0">
              <a:solidFill>
                <a:srgbClr val="44546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200" b="1" dirty="0">
                <a:solidFill>
                  <a:srgbClr val="44546A"/>
                </a:solidFill>
                <a:highlight>
                  <a:srgbClr val="FFE89F"/>
                </a:highligh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병원과 연계</a:t>
            </a:r>
            <a:r>
              <a:rPr lang="ko-KR" altLang="en-US" sz="2200" b="1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하여 활용</a:t>
            </a:r>
          </a:p>
        </p:txBody>
      </p:sp>
      <p:pic>
        <p:nvPicPr>
          <p:cNvPr id="142" name="그림 141">
            <a:extLst>
              <a:ext uri="{FF2B5EF4-FFF2-40B4-BE49-F238E27FC236}">
                <a16:creationId xmlns:a16="http://schemas.microsoft.com/office/drawing/2014/main" id="{1B59A435-E80D-4F72-991E-0A5893843F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644" y="3468189"/>
            <a:ext cx="881481" cy="881481"/>
          </a:xfrm>
          <a:prstGeom prst="rect">
            <a:avLst/>
          </a:prstGeom>
        </p:spPr>
      </p:pic>
      <p:pic>
        <p:nvPicPr>
          <p:cNvPr id="68" name="그림 67" descr="시계이(가) 표시된 사진&#10;&#10;자동 생성된 설명">
            <a:extLst>
              <a:ext uri="{FF2B5EF4-FFF2-40B4-BE49-F238E27FC236}">
                <a16:creationId xmlns:a16="http://schemas.microsoft.com/office/drawing/2014/main" id="{5DFDF38D-A4E5-4DCB-84D2-3DFCCC06E1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58" y="1368584"/>
            <a:ext cx="1064666" cy="106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732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FFE1A3E-E4CF-4BC1-87F1-E2B5AC8BA0B5}"/>
              </a:ext>
            </a:extLst>
          </p:cNvPr>
          <p:cNvSpPr/>
          <p:nvPr/>
        </p:nvSpPr>
        <p:spPr>
          <a:xfrm>
            <a:off x="0" y="71308"/>
            <a:ext cx="12191999" cy="6715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3" name="이등변 삼각형 152">
            <a:extLst>
              <a:ext uri="{FF2B5EF4-FFF2-40B4-BE49-F238E27FC236}">
                <a16:creationId xmlns:a16="http://schemas.microsoft.com/office/drawing/2014/main" id="{871B912D-C566-49CF-AF97-D141813A4701}"/>
              </a:ext>
            </a:extLst>
          </p:cNvPr>
          <p:cNvSpPr/>
          <p:nvPr/>
        </p:nvSpPr>
        <p:spPr>
          <a:xfrm>
            <a:off x="0" y="3427154"/>
            <a:ext cx="4052048" cy="3413328"/>
          </a:xfrm>
          <a:prstGeom prst="triangle">
            <a:avLst>
              <a:gd name="adj" fmla="val 0"/>
            </a:avLst>
          </a:prstGeom>
          <a:solidFill>
            <a:srgbClr val="507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500" dirty="0">
              <a:solidFill>
                <a:srgbClr val="44546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7" name="Picture 4" descr="C:\Users\inhwa\OneDrive\Pictures\혈당체크.jpg">
            <a:extLst>
              <a:ext uri="{FF2B5EF4-FFF2-40B4-BE49-F238E27FC236}">
                <a16:creationId xmlns:a16="http://schemas.microsoft.com/office/drawing/2014/main" id="{FBF281FB-1574-4C23-A048-33423B7CB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657" y="1027783"/>
            <a:ext cx="2225371" cy="3956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6">
            <a:extLst>
              <a:ext uri="{FF2B5EF4-FFF2-40B4-BE49-F238E27FC236}">
                <a16:creationId xmlns:a16="http://schemas.microsoft.com/office/drawing/2014/main" id="{605A93A0-E175-4BB3-8BBB-C0CB4A6A5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485" y="1026702"/>
            <a:ext cx="2257425" cy="39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10">
            <a:extLst>
              <a:ext uri="{FF2B5EF4-FFF2-40B4-BE49-F238E27FC236}">
                <a16:creationId xmlns:a16="http://schemas.microsoft.com/office/drawing/2014/main" id="{A7A06DFA-A837-45E1-BB27-7CF24BA28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514" y="2346120"/>
            <a:ext cx="2272972" cy="3953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연결선: 구부러짐 4">
            <a:extLst>
              <a:ext uri="{FF2B5EF4-FFF2-40B4-BE49-F238E27FC236}">
                <a16:creationId xmlns:a16="http://schemas.microsoft.com/office/drawing/2014/main" id="{C41F1BFA-9ECD-4AD0-8EB2-A91D55166647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-117631" y="3005891"/>
            <a:ext cx="1462288" cy="530251"/>
          </a:xfrm>
          <a:prstGeom prst="curvedConnector3">
            <a:avLst/>
          </a:prstGeom>
          <a:ln w="57150">
            <a:solidFill>
              <a:srgbClr val="57C3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구부러짐 76">
            <a:extLst>
              <a:ext uri="{FF2B5EF4-FFF2-40B4-BE49-F238E27FC236}">
                <a16:creationId xmlns:a16="http://schemas.microsoft.com/office/drawing/2014/main" id="{2238915D-46D9-4EFD-890D-A8F29171B9A1}"/>
              </a:ext>
            </a:extLst>
          </p:cNvPr>
          <p:cNvCxnSpPr>
            <a:cxnSpLocks/>
            <a:stCxn id="76" idx="3"/>
            <a:endCxn id="70" idx="1"/>
          </p:cNvCxnSpPr>
          <p:nvPr/>
        </p:nvCxnSpPr>
        <p:spPr>
          <a:xfrm flipV="1">
            <a:off x="7232486" y="3012802"/>
            <a:ext cx="1433999" cy="1310008"/>
          </a:xfrm>
          <a:prstGeom prst="curvedConnector3">
            <a:avLst>
              <a:gd name="adj1" fmla="val 50000"/>
            </a:avLst>
          </a:prstGeom>
          <a:ln w="57150">
            <a:solidFill>
              <a:srgbClr val="F477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구부러짐 77">
            <a:extLst>
              <a:ext uri="{FF2B5EF4-FFF2-40B4-BE49-F238E27FC236}">
                <a16:creationId xmlns:a16="http://schemas.microsoft.com/office/drawing/2014/main" id="{71B7D57E-CFA0-4984-8A22-46CC2E1CA2C3}"/>
              </a:ext>
            </a:extLst>
          </p:cNvPr>
          <p:cNvCxnSpPr>
            <a:cxnSpLocks/>
            <a:stCxn id="67" idx="3"/>
            <a:endCxn id="76" idx="1"/>
          </p:cNvCxnSpPr>
          <p:nvPr/>
        </p:nvCxnSpPr>
        <p:spPr>
          <a:xfrm>
            <a:off x="3570028" y="3005891"/>
            <a:ext cx="1389486" cy="1316919"/>
          </a:xfrm>
          <a:prstGeom prst="curvedConnector3">
            <a:avLst>
              <a:gd name="adj1" fmla="val 50000"/>
            </a:avLst>
          </a:prstGeom>
          <a:ln w="57150">
            <a:solidFill>
              <a:srgbClr val="F477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연결선: 구부러짐 79">
            <a:extLst>
              <a:ext uri="{FF2B5EF4-FFF2-40B4-BE49-F238E27FC236}">
                <a16:creationId xmlns:a16="http://schemas.microsoft.com/office/drawing/2014/main" id="{303DC493-05DC-442D-91AD-14DA7E3B7C1F}"/>
              </a:ext>
            </a:extLst>
          </p:cNvPr>
          <p:cNvCxnSpPr>
            <a:cxnSpLocks/>
            <a:stCxn id="70" idx="3"/>
          </p:cNvCxnSpPr>
          <p:nvPr/>
        </p:nvCxnSpPr>
        <p:spPr>
          <a:xfrm>
            <a:off x="10923910" y="3012802"/>
            <a:ext cx="1436948" cy="726042"/>
          </a:xfrm>
          <a:prstGeom prst="curvedConnector3">
            <a:avLst>
              <a:gd name="adj1" fmla="val 50000"/>
            </a:avLst>
          </a:prstGeom>
          <a:ln w="57150">
            <a:solidFill>
              <a:srgbClr val="57C3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5A7EBFE-08AF-4B79-9C48-EF48215B4F2A}"/>
              </a:ext>
            </a:extLst>
          </p:cNvPr>
          <p:cNvGrpSpPr/>
          <p:nvPr/>
        </p:nvGrpSpPr>
        <p:grpSpPr>
          <a:xfrm>
            <a:off x="318509" y="5206265"/>
            <a:ext cx="4019575" cy="1191174"/>
            <a:chOff x="602921" y="5318560"/>
            <a:chExt cx="4019575" cy="1191174"/>
          </a:xfrm>
        </p:grpSpPr>
        <p:sp>
          <p:nvSpPr>
            <p:cNvPr id="86" name="Rectangle 2">
              <a:extLst>
                <a:ext uri="{FF2B5EF4-FFF2-40B4-BE49-F238E27FC236}">
                  <a16:creationId xmlns:a16="http://schemas.microsoft.com/office/drawing/2014/main" id="{2A5A7619-7879-45ED-BDBB-B3E74098B3EA}"/>
                </a:ext>
              </a:extLst>
            </p:cNvPr>
            <p:cNvSpPr/>
            <p:nvPr/>
          </p:nvSpPr>
          <p:spPr>
            <a:xfrm>
              <a:off x="854794" y="5387256"/>
              <a:ext cx="2202428" cy="1069545"/>
            </a:xfrm>
            <a:prstGeom prst="rect">
              <a:avLst/>
            </a:prstGeom>
            <a:gradFill>
              <a:gsLst>
                <a:gs pos="0">
                  <a:schemeClr val="accent1">
                    <a:lumMod val="83000"/>
                  </a:schemeClr>
                </a:gs>
                <a:gs pos="100000">
                  <a:schemeClr val="accent1">
                    <a:lumMod val="84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98" name="Rounded Rectangle 6">
              <a:extLst>
                <a:ext uri="{FF2B5EF4-FFF2-40B4-BE49-F238E27FC236}">
                  <a16:creationId xmlns:a16="http://schemas.microsoft.com/office/drawing/2014/main" id="{EA2019CE-7853-4716-A1BB-ECC716B61DD6}"/>
                </a:ext>
              </a:extLst>
            </p:cNvPr>
            <p:cNvSpPr/>
            <p:nvPr/>
          </p:nvSpPr>
          <p:spPr>
            <a:xfrm>
              <a:off x="1197046" y="5334322"/>
              <a:ext cx="3425450" cy="1175412"/>
            </a:xfrm>
            <a:prstGeom prst="roundRect">
              <a:avLst>
                <a:gd name="adj" fmla="val 5329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89" name="Isosceles Triangle 3">
              <a:extLst>
                <a:ext uri="{FF2B5EF4-FFF2-40B4-BE49-F238E27FC236}">
                  <a16:creationId xmlns:a16="http://schemas.microsoft.com/office/drawing/2014/main" id="{B3EC6003-AD63-4E14-89F8-5430AD4F00A8}"/>
                </a:ext>
              </a:extLst>
            </p:cNvPr>
            <p:cNvSpPr/>
            <p:nvPr/>
          </p:nvSpPr>
          <p:spPr>
            <a:xfrm rot="5400000">
              <a:off x="639614" y="5350563"/>
              <a:ext cx="1070443" cy="1143829"/>
            </a:xfrm>
            <a:custGeom>
              <a:avLst/>
              <a:gdLst/>
              <a:ahLst/>
              <a:cxnLst/>
              <a:rect l="l" t="t" r="r" b="b"/>
              <a:pathLst>
                <a:path w="1886866" h="2016224">
                  <a:moveTo>
                    <a:pt x="943433" y="0"/>
                  </a:moveTo>
                  <a:lnTo>
                    <a:pt x="1886866" y="1584176"/>
                  </a:lnTo>
                  <a:cubicBezTo>
                    <a:pt x="1683465" y="1844743"/>
                    <a:pt x="1336825" y="2016224"/>
                    <a:pt x="943433" y="2016224"/>
                  </a:cubicBezTo>
                  <a:cubicBezTo>
                    <a:pt x="550041" y="2016224"/>
                    <a:pt x="203402" y="1844743"/>
                    <a:pt x="0" y="15841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grpSp>
          <p:nvGrpSpPr>
            <p:cNvPr id="92" name="그룹 4">
              <a:extLst>
                <a:ext uri="{FF2B5EF4-FFF2-40B4-BE49-F238E27FC236}">
                  <a16:creationId xmlns:a16="http://schemas.microsoft.com/office/drawing/2014/main" id="{335BE9C7-1944-41EB-A2A4-2B7562546EFB}"/>
                </a:ext>
              </a:extLst>
            </p:cNvPr>
            <p:cNvGrpSpPr/>
            <p:nvPr/>
          </p:nvGrpSpPr>
          <p:grpSpPr>
            <a:xfrm>
              <a:off x="1787614" y="5318560"/>
              <a:ext cx="2834881" cy="1154079"/>
              <a:chOff x="1982352" y="1847261"/>
              <a:chExt cx="2834881" cy="1154079"/>
            </a:xfrm>
          </p:grpSpPr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AE7F47B7-F945-4698-B869-EAD94E39A31E}"/>
                  </a:ext>
                </a:extLst>
              </p:cNvPr>
              <p:cNvSpPr txBox="1"/>
              <p:nvPr/>
            </p:nvSpPr>
            <p:spPr>
              <a:xfrm>
                <a:off x="1982352" y="2139566"/>
                <a:ext cx="2834881" cy="86177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CNN</a:t>
                </a:r>
                <a:r>
                  <a:rPr lang="ko-KR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을 활용한 이미지 분석으로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  <a:p>
                <a:r>
                  <a:rPr lang="ko-KR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혈당기의 수치를 프로그램에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  <a:p>
                <a:r>
                  <a:rPr lang="ko-KR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바로 입력함으로써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  <a:p>
                <a:r>
                  <a:rPr lang="ko-KR" alt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highlight>
                      <a:srgbClr val="FFE89F"/>
                    </a:highlight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환자의 거짓보고를 사전에 방지</a:t>
                </a:r>
                <a:endPara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highlight>
                    <a:srgbClr val="FFE89F"/>
                  </a:highlight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BD291F61-7017-4492-BA7E-6A92620C3E5F}"/>
                  </a:ext>
                </a:extLst>
              </p:cNvPr>
              <p:cNvSpPr txBox="1"/>
              <p:nvPr/>
            </p:nvSpPr>
            <p:spPr>
              <a:xfrm>
                <a:off x="2080717" y="1847261"/>
                <a:ext cx="2550319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 anchor="ctr">
                <a:spAutoFit/>
              </a:bodyPr>
              <a:lstStyle/>
              <a:p>
                <a:r>
                  <a:rPr lang="ko-KR" altLang="en-US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혈당기</a:t>
                </a:r>
                <a:r>
                  <a:rPr lang="ko-KR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수치 인식</a:t>
                </a:r>
              </a:p>
            </p:txBody>
          </p:sp>
        </p:grp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7DE0084B-7AC7-4E65-A26B-2376A9449A46}"/>
                </a:ext>
              </a:extLst>
            </p:cNvPr>
            <p:cNvSpPr txBox="1"/>
            <p:nvPr/>
          </p:nvSpPr>
          <p:spPr>
            <a:xfrm>
              <a:off x="625131" y="5550153"/>
              <a:ext cx="1143830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01</a:t>
              </a:r>
              <a:endParaRPr lang="ko-KR" altLang="en-US" sz="3600" b="1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C81F0FC6-AB1F-47EB-86FF-45B3D1238F9D}"/>
              </a:ext>
            </a:extLst>
          </p:cNvPr>
          <p:cNvGrpSpPr/>
          <p:nvPr/>
        </p:nvGrpSpPr>
        <p:grpSpPr>
          <a:xfrm>
            <a:off x="4086211" y="928566"/>
            <a:ext cx="4019575" cy="1191174"/>
            <a:chOff x="602921" y="5318560"/>
            <a:chExt cx="4019575" cy="1191174"/>
          </a:xfrm>
        </p:grpSpPr>
        <p:sp>
          <p:nvSpPr>
            <p:cNvPr id="136" name="Rectangle 2">
              <a:extLst>
                <a:ext uri="{FF2B5EF4-FFF2-40B4-BE49-F238E27FC236}">
                  <a16:creationId xmlns:a16="http://schemas.microsoft.com/office/drawing/2014/main" id="{F94CF2A1-7BDE-45F5-A1D4-C044F0D97FD7}"/>
                </a:ext>
              </a:extLst>
            </p:cNvPr>
            <p:cNvSpPr/>
            <p:nvPr/>
          </p:nvSpPr>
          <p:spPr>
            <a:xfrm>
              <a:off x="854794" y="5387256"/>
              <a:ext cx="2202428" cy="1069545"/>
            </a:xfrm>
            <a:prstGeom prst="rect">
              <a:avLst/>
            </a:prstGeom>
            <a:solidFill>
              <a:srgbClr val="F477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137" name="Rounded Rectangle 6">
              <a:extLst>
                <a:ext uri="{FF2B5EF4-FFF2-40B4-BE49-F238E27FC236}">
                  <a16:creationId xmlns:a16="http://schemas.microsoft.com/office/drawing/2014/main" id="{FB0E680C-467E-4195-B38B-158FADB7DAAB}"/>
                </a:ext>
              </a:extLst>
            </p:cNvPr>
            <p:cNvSpPr/>
            <p:nvPr/>
          </p:nvSpPr>
          <p:spPr>
            <a:xfrm>
              <a:off x="1197046" y="5334322"/>
              <a:ext cx="3425450" cy="1175412"/>
            </a:xfrm>
            <a:prstGeom prst="roundRect">
              <a:avLst>
                <a:gd name="adj" fmla="val 5329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138" name="Isosceles Triangle 3">
              <a:extLst>
                <a:ext uri="{FF2B5EF4-FFF2-40B4-BE49-F238E27FC236}">
                  <a16:creationId xmlns:a16="http://schemas.microsoft.com/office/drawing/2014/main" id="{BB9DE769-E624-4820-AE8E-6911DAFD653F}"/>
                </a:ext>
              </a:extLst>
            </p:cNvPr>
            <p:cNvSpPr/>
            <p:nvPr/>
          </p:nvSpPr>
          <p:spPr>
            <a:xfrm rot="5400000">
              <a:off x="639614" y="5350563"/>
              <a:ext cx="1070443" cy="1143829"/>
            </a:xfrm>
            <a:custGeom>
              <a:avLst/>
              <a:gdLst/>
              <a:ahLst/>
              <a:cxnLst/>
              <a:rect l="l" t="t" r="r" b="b"/>
              <a:pathLst>
                <a:path w="1886866" h="2016224">
                  <a:moveTo>
                    <a:pt x="943433" y="0"/>
                  </a:moveTo>
                  <a:lnTo>
                    <a:pt x="1886866" y="1584176"/>
                  </a:lnTo>
                  <a:cubicBezTo>
                    <a:pt x="1683465" y="1844743"/>
                    <a:pt x="1336825" y="2016224"/>
                    <a:pt x="943433" y="2016224"/>
                  </a:cubicBezTo>
                  <a:cubicBezTo>
                    <a:pt x="550041" y="2016224"/>
                    <a:pt x="203402" y="1844743"/>
                    <a:pt x="0" y="1584176"/>
                  </a:cubicBezTo>
                  <a:close/>
                </a:path>
              </a:pathLst>
            </a:custGeom>
            <a:solidFill>
              <a:srgbClr val="F477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grpSp>
          <p:nvGrpSpPr>
            <p:cNvPr id="139" name="그룹 4">
              <a:extLst>
                <a:ext uri="{FF2B5EF4-FFF2-40B4-BE49-F238E27FC236}">
                  <a16:creationId xmlns:a16="http://schemas.microsoft.com/office/drawing/2014/main" id="{C5EE97E4-6658-4BBC-A75B-CB31EC11D962}"/>
                </a:ext>
              </a:extLst>
            </p:cNvPr>
            <p:cNvGrpSpPr/>
            <p:nvPr/>
          </p:nvGrpSpPr>
          <p:grpSpPr>
            <a:xfrm>
              <a:off x="1772680" y="5318560"/>
              <a:ext cx="2834881" cy="1141141"/>
              <a:chOff x="1967418" y="1847261"/>
              <a:chExt cx="2834881" cy="1141141"/>
            </a:xfrm>
          </p:grpSpPr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954F7368-4CCF-4EDB-8448-338265A5A064}"/>
                  </a:ext>
                </a:extLst>
              </p:cNvPr>
              <p:cNvSpPr txBox="1"/>
              <p:nvPr/>
            </p:nvSpPr>
            <p:spPr>
              <a:xfrm>
                <a:off x="1967418" y="2126628"/>
                <a:ext cx="2834881" cy="86177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주기 별로 혈당을 체크하는 등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  <a:p>
                <a:r>
                  <a:rPr lang="ko-KR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환자의 자가관리를 돕고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  <a:p>
                <a:r>
                  <a:rPr lang="ko-KR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환자 데이터에 입각한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  <a:p>
                <a:r>
                  <a:rPr lang="ko-KR" alt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highlight>
                      <a:srgbClr val="FFE89F"/>
                    </a:highlight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개인화된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highlight>
                      <a:srgbClr val="FFE89F"/>
                    </a:highlight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 </a:t>
                </a:r>
                <a:r>
                  <a:rPr lang="ko-KR" alt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highlight>
                      <a:srgbClr val="FFE89F"/>
                    </a:highlight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서비스를 제공</a:t>
                </a:r>
                <a:endPara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highlight>
                    <a:srgbClr val="FFE89F"/>
                  </a:highlight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BB24A42B-5771-4457-98DE-A8AE256C2AEB}"/>
                  </a:ext>
                </a:extLst>
              </p:cNvPr>
              <p:cNvSpPr txBox="1"/>
              <p:nvPr/>
            </p:nvSpPr>
            <p:spPr>
              <a:xfrm>
                <a:off x="2080717" y="1847261"/>
                <a:ext cx="2550319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 anchor="ctr">
                <a:spAutoFit/>
              </a:bodyPr>
              <a:lstStyle/>
              <a:p>
                <a:r>
                  <a:rPr lang="ko-KR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혈당 관리 </a:t>
                </a:r>
                <a:r>
                  <a:rPr lang="ko-KR" altLang="en-US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챗봇</a:t>
                </a:r>
                <a:endPara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3FE7D625-6129-46FD-A1DF-BAADB4C858D9}"/>
                </a:ext>
              </a:extLst>
            </p:cNvPr>
            <p:cNvSpPr txBox="1"/>
            <p:nvPr/>
          </p:nvSpPr>
          <p:spPr>
            <a:xfrm>
              <a:off x="625131" y="5550153"/>
              <a:ext cx="1143830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02</a:t>
              </a:r>
              <a:endParaRPr lang="ko-KR" altLang="en-US" sz="3600" b="1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4D465A94-88DB-4A5D-A4A6-655FCB7F7518}"/>
              </a:ext>
            </a:extLst>
          </p:cNvPr>
          <p:cNvGrpSpPr/>
          <p:nvPr/>
        </p:nvGrpSpPr>
        <p:grpSpPr>
          <a:xfrm>
            <a:off x="7715311" y="5209828"/>
            <a:ext cx="4019575" cy="1191174"/>
            <a:chOff x="602921" y="5318560"/>
            <a:chExt cx="4019575" cy="1191174"/>
          </a:xfrm>
        </p:grpSpPr>
        <p:sp>
          <p:nvSpPr>
            <p:cNvPr id="144" name="Rectangle 2">
              <a:extLst>
                <a:ext uri="{FF2B5EF4-FFF2-40B4-BE49-F238E27FC236}">
                  <a16:creationId xmlns:a16="http://schemas.microsoft.com/office/drawing/2014/main" id="{3DA9A7CA-EFFD-4A7F-B198-826132141DFB}"/>
                </a:ext>
              </a:extLst>
            </p:cNvPr>
            <p:cNvSpPr/>
            <p:nvPr/>
          </p:nvSpPr>
          <p:spPr>
            <a:xfrm>
              <a:off x="854794" y="5387256"/>
              <a:ext cx="2202428" cy="1069545"/>
            </a:xfrm>
            <a:prstGeom prst="rect">
              <a:avLst/>
            </a:prstGeom>
            <a:gradFill>
              <a:gsLst>
                <a:gs pos="0">
                  <a:schemeClr val="accent1">
                    <a:lumMod val="83000"/>
                  </a:schemeClr>
                </a:gs>
                <a:gs pos="100000">
                  <a:schemeClr val="accent1">
                    <a:lumMod val="84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145" name="Rounded Rectangle 6">
              <a:extLst>
                <a:ext uri="{FF2B5EF4-FFF2-40B4-BE49-F238E27FC236}">
                  <a16:creationId xmlns:a16="http://schemas.microsoft.com/office/drawing/2014/main" id="{8B4DE1A6-1132-4ECA-A2C6-C73C12FBD1A3}"/>
                </a:ext>
              </a:extLst>
            </p:cNvPr>
            <p:cNvSpPr/>
            <p:nvPr/>
          </p:nvSpPr>
          <p:spPr>
            <a:xfrm>
              <a:off x="1197046" y="5334322"/>
              <a:ext cx="3425450" cy="1175412"/>
            </a:xfrm>
            <a:prstGeom prst="roundRect">
              <a:avLst>
                <a:gd name="adj" fmla="val 5329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146" name="Isosceles Triangle 3">
              <a:extLst>
                <a:ext uri="{FF2B5EF4-FFF2-40B4-BE49-F238E27FC236}">
                  <a16:creationId xmlns:a16="http://schemas.microsoft.com/office/drawing/2014/main" id="{82ADA62B-BB77-4B6C-BF3B-2054C723CC60}"/>
                </a:ext>
              </a:extLst>
            </p:cNvPr>
            <p:cNvSpPr/>
            <p:nvPr/>
          </p:nvSpPr>
          <p:spPr>
            <a:xfrm rot="5400000">
              <a:off x="639614" y="5350563"/>
              <a:ext cx="1070443" cy="1143829"/>
            </a:xfrm>
            <a:custGeom>
              <a:avLst/>
              <a:gdLst/>
              <a:ahLst/>
              <a:cxnLst/>
              <a:rect l="l" t="t" r="r" b="b"/>
              <a:pathLst>
                <a:path w="1886866" h="2016224">
                  <a:moveTo>
                    <a:pt x="943433" y="0"/>
                  </a:moveTo>
                  <a:lnTo>
                    <a:pt x="1886866" y="1584176"/>
                  </a:lnTo>
                  <a:cubicBezTo>
                    <a:pt x="1683465" y="1844743"/>
                    <a:pt x="1336825" y="2016224"/>
                    <a:pt x="943433" y="2016224"/>
                  </a:cubicBezTo>
                  <a:cubicBezTo>
                    <a:pt x="550041" y="2016224"/>
                    <a:pt x="203402" y="1844743"/>
                    <a:pt x="0" y="15841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grpSp>
          <p:nvGrpSpPr>
            <p:cNvPr id="147" name="그룹 4">
              <a:extLst>
                <a:ext uri="{FF2B5EF4-FFF2-40B4-BE49-F238E27FC236}">
                  <a16:creationId xmlns:a16="http://schemas.microsoft.com/office/drawing/2014/main" id="{D56739D5-5DBF-4A47-BCDE-6F324CEA58B9}"/>
                </a:ext>
              </a:extLst>
            </p:cNvPr>
            <p:cNvGrpSpPr/>
            <p:nvPr/>
          </p:nvGrpSpPr>
          <p:grpSpPr>
            <a:xfrm>
              <a:off x="1787614" y="5318560"/>
              <a:ext cx="2834881" cy="1077135"/>
              <a:chOff x="1982352" y="1847261"/>
              <a:chExt cx="2834881" cy="1077135"/>
            </a:xfrm>
          </p:grpSpPr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17643518-4677-494F-BF94-9B3C3F63239A}"/>
                  </a:ext>
                </a:extLst>
              </p:cNvPr>
              <p:cNvSpPr txBox="1"/>
              <p:nvPr/>
            </p:nvSpPr>
            <p:spPr>
              <a:xfrm>
                <a:off x="1982352" y="2216510"/>
                <a:ext cx="2834881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당뇨 환자에게 가장 중요한 요소인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  <a:p>
                <a:r>
                  <a:rPr lang="ko-KR" alt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highlight>
                      <a:srgbClr val="FFE89F"/>
                    </a:highlight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식단과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highlight>
                      <a:srgbClr val="FFE89F"/>
                    </a:highlight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 </a:t>
                </a:r>
                <a:r>
                  <a:rPr lang="ko-KR" alt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highlight>
                      <a:srgbClr val="FFE89F"/>
                    </a:highlight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운동을</a:t>
                </a:r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 </a:t>
                </a:r>
                <a:r>
                  <a:rPr lang="ko-KR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환자 개인의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  <a:p>
                <a:r>
                  <a:rPr lang="ko-KR" alt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highlight>
                      <a:srgbClr val="FFE89F"/>
                    </a:highlight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체질과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highlight>
                      <a:srgbClr val="FFE89F"/>
                    </a:highlight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 </a:t>
                </a:r>
                <a:r>
                  <a:rPr lang="ko-KR" alt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highlight>
                      <a:srgbClr val="FFE89F"/>
                    </a:highlight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건강 상태에 맞게 추천</a:t>
                </a:r>
                <a:endPara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highlight>
                    <a:srgbClr val="FFE89F"/>
                  </a:highlight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FE298765-826E-4738-A872-4F3ADC6848CA}"/>
                  </a:ext>
                </a:extLst>
              </p:cNvPr>
              <p:cNvSpPr txBox="1"/>
              <p:nvPr/>
            </p:nvSpPr>
            <p:spPr>
              <a:xfrm>
                <a:off x="2080717" y="1847261"/>
                <a:ext cx="2550319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 anchor="ctr">
                <a:spAutoFit/>
              </a:bodyPr>
              <a:lstStyle/>
              <a:p>
                <a:r>
                  <a:rPr lang="ko-KR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맞춤형 추천</a:t>
                </a:r>
              </a:p>
            </p:txBody>
          </p:sp>
        </p:grp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3E4935E8-265A-4ACE-AE0D-6C4A0825C378}"/>
                </a:ext>
              </a:extLst>
            </p:cNvPr>
            <p:cNvSpPr txBox="1"/>
            <p:nvPr/>
          </p:nvSpPr>
          <p:spPr>
            <a:xfrm>
              <a:off x="625131" y="5550153"/>
              <a:ext cx="1143830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03</a:t>
              </a:r>
              <a:endParaRPr lang="ko-KR" altLang="en-US" sz="3600" b="1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151" name="Heart 17">
            <a:extLst>
              <a:ext uri="{FF2B5EF4-FFF2-40B4-BE49-F238E27FC236}">
                <a16:creationId xmlns:a16="http://schemas.microsoft.com/office/drawing/2014/main" id="{E59838D3-23A4-4F67-85B9-9A9743F1B082}"/>
              </a:ext>
            </a:extLst>
          </p:cNvPr>
          <p:cNvSpPr/>
          <p:nvPr/>
        </p:nvSpPr>
        <p:spPr>
          <a:xfrm>
            <a:off x="7637940" y="2937494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rgbClr val="F47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3BFF83D-5E29-4835-B6E9-4E6160EE6D81}"/>
              </a:ext>
            </a:extLst>
          </p:cNvPr>
          <p:cNvSpPr/>
          <p:nvPr/>
        </p:nvSpPr>
        <p:spPr>
          <a:xfrm>
            <a:off x="63500" y="71307"/>
            <a:ext cx="4740729" cy="7280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정의 </a:t>
            </a:r>
            <a:r>
              <a:rPr lang="en-US" altLang="ko-KR" sz="20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AI Doc’s Main Function</a:t>
            </a:r>
            <a:endParaRPr lang="ko-KR" altLang="en-US" sz="20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76DA927-1952-4381-9577-733D260224A0}"/>
              </a:ext>
            </a:extLst>
          </p:cNvPr>
          <p:cNvSpPr/>
          <p:nvPr/>
        </p:nvSpPr>
        <p:spPr>
          <a:xfrm>
            <a:off x="106889" y="622299"/>
            <a:ext cx="4697340" cy="45719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6428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직사각형 78">
            <a:extLst>
              <a:ext uri="{FF2B5EF4-FFF2-40B4-BE49-F238E27FC236}">
                <a16:creationId xmlns:a16="http://schemas.microsoft.com/office/drawing/2014/main" id="{40F69BFE-39FF-4B7E-AF85-4AB72110FF03}"/>
              </a:ext>
            </a:extLst>
          </p:cNvPr>
          <p:cNvSpPr/>
          <p:nvPr/>
        </p:nvSpPr>
        <p:spPr>
          <a:xfrm>
            <a:off x="0" y="71308"/>
            <a:ext cx="12191999" cy="6715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8621BA3F-6B48-4D99-817D-B6F5557F691F}"/>
              </a:ext>
            </a:extLst>
          </p:cNvPr>
          <p:cNvSpPr/>
          <p:nvPr/>
        </p:nvSpPr>
        <p:spPr>
          <a:xfrm rot="10800000">
            <a:off x="8139952" y="69659"/>
            <a:ext cx="4052048" cy="3413328"/>
          </a:xfrm>
          <a:prstGeom prst="triangle">
            <a:avLst>
              <a:gd name="adj" fmla="val 0"/>
            </a:avLst>
          </a:prstGeom>
          <a:solidFill>
            <a:srgbClr val="507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500" dirty="0">
              <a:solidFill>
                <a:srgbClr val="44546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5A4F53-AA1C-47BB-8BA6-7D53A5BA00BF}"/>
              </a:ext>
            </a:extLst>
          </p:cNvPr>
          <p:cNvSpPr/>
          <p:nvPr/>
        </p:nvSpPr>
        <p:spPr>
          <a:xfrm>
            <a:off x="67112" y="71307"/>
            <a:ext cx="4588778" cy="7280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정의 </a:t>
            </a:r>
            <a:r>
              <a:rPr lang="en-US" altLang="ko-KR" sz="20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20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국내 사용자 프로파일링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0AC9827-F53C-4567-ABF3-26A9F1315547}"/>
              </a:ext>
            </a:extLst>
          </p:cNvPr>
          <p:cNvSpPr/>
          <p:nvPr/>
        </p:nvSpPr>
        <p:spPr>
          <a:xfrm>
            <a:off x="67112" y="635967"/>
            <a:ext cx="4588777" cy="46566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E9F68AB-33F8-40FD-97D8-809648D7850E}"/>
              </a:ext>
            </a:extLst>
          </p:cNvPr>
          <p:cNvSpPr/>
          <p:nvPr/>
        </p:nvSpPr>
        <p:spPr>
          <a:xfrm>
            <a:off x="1510803" y="972883"/>
            <a:ext cx="4969510" cy="4145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전체를 대상으로 군집 분류 및 검정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AD79FBC-219A-4782-856E-753AF74E70B5}"/>
              </a:ext>
            </a:extLst>
          </p:cNvPr>
          <p:cNvSpPr/>
          <p:nvPr/>
        </p:nvSpPr>
        <p:spPr>
          <a:xfrm>
            <a:off x="1510803" y="3796638"/>
            <a:ext cx="4969510" cy="4145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당뇨병 환자를 대상으로 군집 분류 및 검정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AC4B277-32E1-4B96-916E-DFA3350FBD79}"/>
              </a:ext>
            </a:extLst>
          </p:cNvPr>
          <p:cNvSpPr/>
          <p:nvPr/>
        </p:nvSpPr>
        <p:spPr>
          <a:xfrm>
            <a:off x="1215967" y="826295"/>
            <a:ext cx="589667" cy="5701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25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881AC29-55C8-4925-89E7-CE9911CD8C33}"/>
              </a:ext>
            </a:extLst>
          </p:cNvPr>
          <p:cNvSpPr/>
          <p:nvPr/>
        </p:nvSpPr>
        <p:spPr>
          <a:xfrm>
            <a:off x="1215967" y="3643900"/>
            <a:ext cx="589667" cy="5701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25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29E92D4-8D77-48EC-A416-1B2B67509403}"/>
              </a:ext>
            </a:extLst>
          </p:cNvPr>
          <p:cNvSpPr/>
          <p:nvPr/>
        </p:nvSpPr>
        <p:spPr>
          <a:xfrm>
            <a:off x="3855125" y="1584362"/>
            <a:ext cx="1735983" cy="1735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F477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00" dirty="0">
              <a:solidFill>
                <a:srgbClr val="44546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26710CB6-4B39-4F14-B36F-2475923797EB}"/>
              </a:ext>
            </a:extLst>
          </p:cNvPr>
          <p:cNvSpPr/>
          <p:nvPr/>
        </p:nvSpPr>
        <p:spPr>
          <a:xfrm>
            <a:off x="1310432" y="1591790"/>
            <a:ext cx="1735983" cy="1735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F477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Logistic</a:t>
            </a:r>
          </a:p>
          <a:p>
            <a:pPr algn="ctr"/>
            <a:r>
              <a:rPr lang="en-US" altLang="ko-KR" sz="1600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Regression</a:t>
            </a:r>
            <a:endParaRPr lang="ko-KR" altLang="en-US" sz="1600" dirty="0">
              <a:solidFill>
                <a:srgbClr val="44546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08B3FB1-05C0-4BA6-8C51-DD261058FF82}"/>
              </a:ext>
            </a:extLst>
          </p:cNvPr>
          <p:cNvSpPr/>
          <p:nvPr/>
        </p:nvSpPr>
        <p:spPr>
          <a:xfrm>
            <a:off x="6399818" y="1608335"/>
            <a:ext cx="1735983" cy="1735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F477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00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(All data)</a:t>
            </a:r>
          </a:p>
          <a:p>
            <a:pPr algn="ctr"/>
            <a:r>
              <a:rPr lang="en-US" altLang="ko-KR" sz="1600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K-means</a:t>
            </a:r>
          </a:p>
          <a:p>
            <a:pPr algn="ctr"/>
            <a:r>
              <a:rPr lang="en-US" altLang="ko-KR" sz="1600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clustering</a:t>
            </a:r>
            <a:endParaRPr lang="ko-KR" altLang="en-US" sz="1600" dirty="0">
              <a:solidFill>
                <a:srgbClr val="44546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068BE6C2-FD8D-4F6F-851A-0B2C01986362}"/>
              </a:ext>
            </a:extLst>
          </p:cNvPr>
          <p:cNvSpPr/>
          <p:nvPr/>
        </p:nvSpPr>
        <p:spPr>
          <a:xfrm>
            <a:off x="8944511" y="1608335"/>
            <a:ext cx="1735983" cy="1735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F477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700" dirty="0" err="1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카이제곱</a:t>
            </a:r>
            <a:endParaRPr lang="en-US" altLang="ko-KR" sz="1700" dirty="0">
              <a:solidFill>
                <a:srgbClr val="44546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700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검정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957B9F-D611-4054-884C-CFC84D157247}"/>
              </a:ext>
            </a:extLst>
          </p:cNvPr>
          <p:cNvSpPr/>
          <p:nvPr/>
        </p:nvSpPr>
        <p:spPr>
          <a:xfrm>
            <a:off x="1310432" y="1584362"/>
            <a:ext cx="495202" cy="452710"/>
          </a:xfrm>
          <a:prstGeom prst="rect">
            <a:avLst/>
          </a:prstGeom>
          <a:solidFill>
            <a:schemeClr val="accent2"/>
          </a:solidFill>
          <a:ln>
            <a:solidFill>
              <a:srgbClr val="F477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20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0B8A97F-54BD-45CD-994B-9B753ED91033}"/>
              </a:ext>
            </a:extLst>
          </p:cNvPr>
          <p:cNvSpPr/>
          <p:nvPr/>
        </p:nvSpPr>
        <p:spPr>
          <a:xfrm>
            <a:off x="3855125" y="1591790"/>
            <a:ext cx="495202" cy="452710"/>
          </a:xfrm>
          <a:prstGeom prst="rect">
            <a:avLst/>
          </a:prstGeom>
          <a:solidFill>
            <a:schemeClr val="accent2"/>
          </a:solidFill>
          <a:ln>
            <a:solidFill>
              <a:srgbClr val="F477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20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1ECDC07-1356-4A20-83DA-20095E73A2E4}"/>
              </a:ext>
            </a:extLst>
          </p:cNvPr>
          <p:cNvSpPr/>
          <p:nvPr/>
        </p:nvSpPr>
        <p:spPr>
          <a:xfrm>
            <a:off x="6399818" y="1597614"/>
            <a:ext cx="495202" cy="452710"/>
          </a:xfrm>
          <a:prstGeom prst="rect">
            <a:avLst/>
          </a:prstGeom>
          <a:solidFill>
            <a:schemeClr val="accent2"/>
          </a:solidFill>
          <a:ln>
            <a:solidFill>
              <a:srgbClr val="F477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20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A483FEF-3EA7-4212-A985-B1412D9AE559}"/>
              </a:ext>
            </a:extLst>
          </p:cNvPr>
          <p:cNvSpPr/>
          <p:nvPr/>
        </p:nvSpPr>
        <p:spPr>
          <a:xfrm>
            <a:off x="8944511" y="1600082"/>
            <a:ext cx="495202" cy="452710"/>
          </a:xfrm>
          <a:prstGeom prst="rect">
            <a:avLst/>
          </a:prstGeom>
          <a:solidFill>
            <a:schemeClr val="accent2"/>
          </a:solidFill>
          <a:ln>
            <a:solidFill>
              <a:srgbClr val="F477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</a:t>
            </a:r>
            <a:endParaRPr lang="ko-KR" altLang="en-US" sz="20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E15B987A-04C6-436B-BB4F-4A3017D90EA6}"/>
              </a:ext>
            </a:extLst>
          </p:cNvPr>
          <p:cNvSpPr/>
          <p:nvPr/>
        </p:nvSpPr>
        <p:spPr>
          <a:xfrm>
            <a:off x="3216231" y="2037202"/>
            <a:ext cx="450574" cy="830301"/>
          </a:xfrm>
          <a:prstGeom prst="rightArrow">
            <a:avLst/>
          </a:prstGeom>
          <a:noFill/>
          <a:ln>
            <a:solidFill>
              <a:srgbClr val="F477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500" dirty="0">
              <a:solidFill>
                <a:srgbClr val="44546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58D8452C-EEF4-4D5B-9ED8-6254B17EDB19}"/>
              </a:ext>
            </a:extLst>
          </p:cNvPr>
          <p:cNvSpPr/>
          <p:nvPr/>
        </p:nvSpPr>
        <p:spPr>
          <a:xfrm>
            <a:off x="5770176" y="2027586"/>
            <a:ext cx="450574" cy="830301"/>
          </a:xfrm>
          <a:prstGeom prst="rightArrow">
            <a:avLst/>
          </a:prstGeom>
          <a:noFill/>
          <a:ln>
            <a:solidFill>
              <a:srgbClr val="F477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500" dirty="0">
              <a:solidFill>
                <a:srgbClr val="44546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83617CD4-62A6-4E3C-BB5E-7D6813B7654E}"/>
              </a:ext>
            </a:extLst>
          </p:cNvPr>
          <p:cNvSpPr/>
          <p:nvPr/>
        </p:nvSpPr>
        <p:spPr>
          <a:xfrm>
            <a:off x="8314869" y="2036710"/>
            <a:ext cx="450574" cy="830301"/>
          </a:xfrm>
          <a:prstGeom prst="rightArrow">
            <a:avLst/>
          </a:prstGeom>
          <a:noFill/>
          <a:ln>
            <a:solidFill>
              <a:srgbClr val="F477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500" dirty="0">
              <a:solidFill>
                <a:srgbClr val="44546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86A78F06-2FD5-46AB-840E-DE9BEE40FC21}"/>
              </a:ext>
            </a:extLst>
          </p:cNvPr>
          <p:cNvSpPr/>
          <p:nvPr/>
        </p:nvSpPr>
        <p:spPr>
          <a:xfrm>
            <a:off x="3855125" y="4426417"/>
            <a:ext cx="1735983" cy="1735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F477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00" dirty="0">
              <a:solidFill>
                <a:srgbClr val="44546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8572C932-8BF7-42D5-A6D8-9A10D13D9DE5}"/>
              </a:ext>
            </a:extLst>
          </p:cNvPr>
          <p:cNvSpPr/>
          <p:nvPr/>
        </p:nvSpPr>
        <p:spPr>
          <a:xfrm>
            <a:off x="1310432" y="4433845"/>
            <a:ext cx="1735983" cy="1735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F477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Logistic</a:t>
            </a:r>
          </a:p>
          <a:p>
            <a:pPr algn="ctr"/>
            <a:r>
              <a:rPr lang="en-US" altLang="ko-KR" sz="1600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Regression</a:t>
            </a:r>
            <a:endParaRPr lang="ko-KR" altLang="en-US" sz="1600" dirty="0">
              <a:solidFill>
                <a:srgbClr val="44546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0A91ACF5-82FD-4772-8DA9-90DC62CF08F9}"/>
              </a:ext>
            </a:extLst>
          </p:cNvPr>
          <p:cNvSpPr/>
          <p:nvPr/>
        </p:nvSpPr>
        <p:spPr>
          <a:xfrm>
            <a:off x="6399818" y="4450390"/>
            <a:ext cx="1735983" cy="1735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F477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300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300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당뇨 환자 대상</a:t>
            </a:r>
            <a:r>
              <a:rPr lang="en-US" altLang="ko-KR" sz="1300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algn="ctr"/>
            <a:r>
              <a:rPr lang="en-US" altLang="ko-KR" sz="1600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K-means</a:t>
            </a:r>
          </a:p>
          <a:p>
            <a:pPr algn="ctr"/>
            <a:r>
              <a:rPr lang="en-US" altLang="ko-KR" sz="1600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clustering</a:t>
            </a:r>
            <a:endParaRPr lang="ko-KR" altLang="en-US" sz="1600" dirty="0">
              <a:solidFill>
                <a:srgbClr val="44546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6774352F-C8FD-4866-90FA-912476279231}"/>
              </a:ext>
            </a:extLst>
          </p:cNvPr>
          <p:cNvSpPr/>
          <p:nvPr/>
        </p:nvSpPr>
        <p:spPr>
          <a:xfrm>
            <a:off x="8944511" y="4450390"/>
            <a:ext cx="1735983" cy="1735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F477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700" dirty="0" err="1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카이제곱</a:t>
            </a:r>
            <a:endParaRPr lang="en-US" altLang="ko-KR" sz="1700" dirty="0">
              <a:solidFill>
                <a:srgbClr val="44546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700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검정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B539D2E-A2E1-4112-8E6F-3EEC005C30AC}"/>
              </a:ext>
            </a:extLst>
          </p:cNvPr>
          <p:cNvSpPr/>
          <p:nvPr/>
        </p:nvSpPr>
        <p:spPr>
          <a:xfrm>
            <a:off x="1310432" y="4426417"/>
            <a:ext cx="495202" cy="452710"/>
          </a:xfrm>
          <a:prstGeom prst="rect">
            <a:avLst/>
          </a:prstGeom>
          <a:solidFill>
            <a:schemeClr val="accent2"/>
          </a:solidFill>
          <a:ln>
            <a:solidFill>
              <a:srgbClr val="F477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20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766948C-1883-4946-9B1D-15539F3C0410}"/>
              </a:ext>
            </a:extLst>
          </p:cNvPr>
          <p:cNvSpPr/>
          <p:nvPr/>
        </p:nvSpPr>
        <p:spPr>
          <a:xfrm>
            <a:off x="3855125" y="4433845"/>
            <a:ext cx="495202" cy="452710"/>
          </a:xfrm>
          <a:prstGeom prst="rect">
            <a:avLst/>
          </a:prstGeom>
          <a:solidFill>
            <a:schemeClr val="accent2"/>
          </a:solidFill>
          <a:ln>
            <a:solidFill>
              <a:srgbClr val="F477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20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9DFCE87-607B-4A37-BCEF-0AE6D4057C04}"/>
              </a:ext>
            </a:extLst>
          </p:cNvPr>
          <p:cNvSpPr/>
          <p:nvPr/>
        </p:nvSpPr>
        <p:spPr>
          <a:xfrm>
            <a:off x="6399818" y="4439669"/>
            <a:ext cx="495202" cy="452710"/>
          </a:xfrm>
          <a:prstGeom prst="rect">
            <a:avLst/>
          </a:prstGeom>
          <a:solidFill>
            <a:schemeClr val="accent2"/>
          </a:solidFill>
          <a:ln>
            <a:solidFill>
              <a:srgbClr val="F477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20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7A6A27D-B8C2-479B-A46D-5E141C66B616}"/>
              </a:ext>
            </a:extLst>
          </p:cNvPr>
          <p:cNvSpPr/>
          <p:nvPr/>
        </p:nvSpPr>
        <p:spPr>
          <a:xfrm>
            <a:off x="8944511" y="4442137"/>
            <a:ext cx="495202" cy="452710"/>
          </a:xfrm>
          <a:prstGeom prst="rect">
            <a:avLst/>
          </a:prstGeom>
          <a:solidFill>
            <a:schemeClr val="accent2"/>
          </a:solidFill>
          <a:ln>
            <a:solidFill>
              <a:srgbClr val="F477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</a:t>
            </a:r>
            <a:endParaRPr lang="ko-KR" altLang="en-US" sz="20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5" name="화살표: 오른쪽 64">
            <a:extLst>
              <a:ext uri="{FF2B5EF4-FFF2-40B4-BE49-F238E27FC236}">
                <a16:creationId xmlns:a16="http://schemas.microsoft.com/office/drawing/2014/main" id="{FA2C54FB-29A9-4267-989C-749668AEC788}"/>
              </a:ext>
            </a:extLst>
          </p:cNvPr>
          <p:cNvSpPr/>
          <p:nvPr/>
        </p:nvSpPr>
        <p:spPr>
          <a:xfrm>
            <a:off x="3216231" y="4879257"/>
            <a:ext cx="450574" cy="830301"/>
          </a:xfrm>
          <a:prstGeom prst="rightArrow">
            <a:avLst/>
          </a:prstGeom>
          <a:noFill/>
          <a:ln>
            <a:solidFill>
              <a:srgbClr val="F477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500" dirty="0">
              <a:solidFill>
                <a:srgbClr val="44546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66" name="화살표: 오른쪽 65">
            <a:extLst>
              <a:ext uri="{FF2B5EF4-FFF2-40B4-BE49-F238E27FC236}">
                <a16:creationId xmlns:a16="http://schemas.microsoft.com/office/drawing/2014/main" id="{05B0B10E-A972-432B-8E03-E75D319BCE38}"/>
              </a:ext>
            </a:extLst>
          </p:cNvPr>
          <p:cNvSpPr/>
          <p:nvPr/>
        </p:nvSpPr>
        <p:spPr>
          <a:xfrm>
            <a:off x="5770176" y="4869641"/>
            <a:ext cx="450574" cy="830301"/>
          </a:xfrm>
          <a:prstGeom prst="rightArrow">
            <a:avLst/>
          </a:prstGeom>
          <a:noFill/>
          <a:ln>
            <a:solidFill>
              <a:srgbClr val="F477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500" dirty="0">
              <a:solidFill>
                <a:srgbClr val="44546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67" name="화살표: 오른쪽 66">
            <a:extLst>
              <a:ext uri="{FF2B5EF4-FFF2-40B4-BE49-F238E27FC236}">
                <a16:creationId xmlns:a16="http://schemas.microsoft.com/office/drawing/2014/main" id="{860C0C2F-0F04-469C-B9CE-96B115193838}"/>
              </a:ext>
            </a:extLst>
          </p:cNvPr>
          <p:cNvSpPr/>
          <p:nvPr/>
        </p:nvSpPr>
        <p:spPr>
          <a:xfrm>
            <a:off x="8314869" y="4878765"/>
            <a:ext cx="450574" cy="830301"/>
          </a:xfrm>
          <a:prstGeom prst="rightArrow">
            <a:avLst/>
          </a:prstGeom>
          <a:noFill/>
          <a:ln>
            <a:solidFill>
              <a:srgbClr val="F477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500" dirty="0">
              <a:solidFill>
                <a:srgbClr val="44546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5783A2-82C8-4CC9-80EE-D5D8C0788044}"/>
              </a:ext>
            </a:extLst>
          </p:cNvPr>
          <p:cNvSpPr/>
          <p:nvPr/>
        </p:nvSpPr>
        <p:spPr>
          <a:xfrm>
            <a:off x="3879797" y="2236459"/>
            <a:ext cx="1690202" cy="479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700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Dendrogram</a:t>
            </a:r>
            <a:endParaRPr lang="ko-KR" altLang="en-US" sz="1700" dirty="0">
              <a:solidFill>
                <a:srgbClr val="44546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B31A655-D6E2-4F87-A3B4-A1988229DCFD}"/>
              </a:ext>
            </a:extLst>
          </p:cNvPr>
          <p:cNvSpPr/>
          <p:nvPr/>
        </p:nvSpPr>
        <p:spPr>
          <a:xfrm>
            <a:off x="3939300" y="5087238"/>
            <a:ext cx="1571195" cy="479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700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Dendrogram</a:t>
            </a:r>
            <a:endParaRPr lang="ko-KR" altLang="en-US" sz="1700" dirty="0">
              <a:solidFill>
                <a:srgbClr val="44546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FE93BDB-CD1C-4904-B739-031362756738}"/>
              </a:ext>
            </a:extLst>
          </p:cNvPr>
          <p:cNvSpPr/>
          <p:nvPr/>
        </p:nvSpPr>
        <p:spPr>
          <a:xfrm>
            <a:off x="1187986" y="3245970"/>
            <a:ext cx="2151521" cy="479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분류</a:t>
            </a:r>
            <a:r>
              <a:rPr lang="en-US" altLang="ko-KR" sz="1500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500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예측</a:t>
            </a:r>
            <a:r>
              <a:rPr lang="en-US" altLang="ko-KR" sz="1500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sz="1500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정확도</a:t>
            </a:r>
            <a:r>
              <a:rPr lang="en-US" altLang="ko-KR" sz="1500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92%</a:t>
            </a:r>
            <a:endParaRPr lang="ko-KR" altLang="en-US" sz="1500" dirty="0">
              <a:solidFill>
                <a:srgbClr val="44546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DF8B618-8E72-4397-8AAD-7B190A0C8467}"/>
              </a:ext>
            </a:extLst>
          </p:cNvPr>
          <p:cNvSpPr/>
          <p:nvPr/>
        </p:nvSpPr>
        <p:spPr>
          <a:xfrm>
            <a:off x="4005777" y="3241397"/>
            <a:ext cx="1422581" cy="479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00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 = 5</a:t>
            </a:r>
            <a:endParaRPr lang="ko-KR" altLang="en-US" sz="1500" dirty="0">
              <a:solidFill>
                <a:srgbClr val="44546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4C9E4502-F85E-4812-8C92-F6B3ADF10D90}"/>
              </a:ext>
            </a:extLst>
          </p:cNvPr>
          <p:cNvSpPr/>
          <p:nvPr/>
        </p:nvSpPr>
        <p:spPr>
          <a:xfrm>
            <a:off x="6163347" y="3241397"/>
            <a:ext cx="2208924" cy="479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군집 별 특성 프로파일링</a:t>
            </a:r>
            <a:endParaRPr lang="ko-KR" altLang="en-US" sz="1500" dirty="0">
              <a:solidFill>
                <a:srgbClr val="44546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5E57B787-99AA-4D12-AFA3-740FBC1D1C59}"/>
              </a:ext>
            </a:extLst>
          </p:cNvPr>
          <p:cNvSpPr/>
          <p:nvPr/>
        </p:nvSpPr>
        <p:spPr>
          <a:xfrm>
            <a:off x="9107260" y="3238390"/>
            <a:ext cx="1422581" cy="479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군집 간 검정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336E108-3650-42DE-8B4F-86F5EBAF4398}"/>
              </a:ext>
            </a:extLst>
          </p:cNvPr>
          <p:cNvSpPr/>
          <p:nvPr/>
        </p:nvSpPr>
        <p:spPr>
          <a:xfrm>
            <a:off x="4005777" y="6109942"/>
            <a:ext cx="1422581" cy="479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00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 =3</a:t>
            </a:r>
            <a:endParaRPr lang="ko-KR" altLang="en-US" sz="1500" dirty="0">
              <a:solidFill>
                <a:srgbClr val="44546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F8807AE-7B06-4642-AB41-322022D6D474}"/>
              </a:ext>
            </a:extLst>
          </p:cNvPr>
          <p:cNvSpPr/>
          <p:nvPr/>
        </p:nvSpPr>
        <p:spPr>
          <a:xfrm>
            <a:off x="6163347" y="6109942"/>
            <a:ext cx="2208924" cy="479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군집 별 특성 프로파일링</a:t>
            </a:r>
            <a:endParaRPr lang="ko-KR" altLang="en-US" sz="1500" dirty="0">
              <a:solidFill>
                <a:srgbClr val="44546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CBCD4B36-37AB-4369-B933-5E6EDA6679CC}"/>
              </a:ext>
            </a:extLst>
          </p:cNvPr>
          <p:cNvSpPr/>
          <p:nvPr/>
        </p:nvSpPr>
        <p:spPr>
          <a:xfrm>
            <a:off x="9107260" y="6106935"/>
            <a:ext cx="1422581" cy="479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군집 간 검정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0374F205-4F0A-4E2F-804B-D3DD875B3E36}"/>
              </a:ext>
            </a:extLst>
          </p:cNvPr>
          <p:cNvSpPr/>
          <p:nvPr/>
        </p:nvSpPr>
        <p:spPr>
          <a:xfrm>
            <a:off x="1187986" y="6114996"/>
            <a:ext cx="2151521" cy="479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분류</a:t>
            </a:r>
            <a:r>
              <a:rPr lang="en-US" altLang="ko-KR" sz="1500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500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예측</a:t>
            </a:r>
            <a:r>
              <a:rPr lang="en-US" altLang="ko-KR" sz="1500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sz="1500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정확도</a:t>
            </a:r>
            <a:r>
              <a:rPr lang="en-US" altLang="ko-KR" sz="1500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92%</a:t>
            </a:r>
            <a:endParaRPr lang="ko-KR" altLang="en-US" sz="1500" dirty="0">
              <a:solidFill>
                <a:srgbClr val="44546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306986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ONLINE DOC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7C3A7"/>
      </a:accent1>
      <a:accent2>
        <a:srgbClr val="F47775"/>
      </a:accent2>
      <a:accent3>
        <a:srgbClr val="507C89"/>
      </a:accent3>
      <a:accent4>
        <a:srgbClr val="F47775"/>
      </a:accent4>
      <a:accent5>
        <a:srgbClr val="57C3A7"/>
      </a:accent5>
      <a:accent6>
        <a:srgbClr val="F47775"/>
      </a:accent6>
      <a:hlink>
        <a:srgbClr val="0563C1"/>
      </a:hlink>
      <a:folHlink>
        <a:srgbClr val="954F72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F47775"/>
          </a:solidFill>
        </a:ln>
      </a:spPr>
      <a:bodyPr rtlCol="0" anchor="ctr"/>
      <a:lstStyle>
        <a:defPPr algn="ctr">
          <a:defRPr sz="1500" dirty="0" smtClean="0">
            <a:solidFill>
              <a:srgbClr val="44546A"/>
            </a:solidFill>
            <a:latin typeface="나눔바른고딕 Light" panose="020B0603020101020101" pitchFamily="50" charset="-127"/>
            <a:ea typeface="나눔바른고딕 Light" panose="020B0603020101020101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ONLINE DOC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7C3A7"/>
      </a:accent1>
      <a:accent2>
        <a:srgbClr val="F47775"/>
      </a:accent2>
      <a:accent3>
        <a:srgbClr val="507C89"/>
      </a:accent3>
      <a:accent4>
        <a:srgbClr val="F47775"/>
      </a:accent4>
      <a:accent5>
        <a:srgbClr val="57C3A7"/>
      </a:accent5>
      <a:accent6>
        <a:srgbClr val="F47775"/>
      </a:accent6>
      <a:hlink>
        <a:srgbClr val="0563C1"/>
      </a:hlink>
      <a:folHlink>
        <a:srgbClr val="954F72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ONLINE DOC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7C3A7"/>
      </a:accent1>
      <a:accent2>
        <a:srgbClr val="F47775"/>
      </a:accent2>
      <a:accent3>
        <a:srgbClr val="507C89"/>
      </a:accent3>
      <a:accent4>
        <a:srgbClr val="F47775"/>
      </a:accent4>
      <a:accent5>
        <a:srgbClr val="57C3A7"/>
      </a:accent5>
      <a:accent6>
        <a:srgbClr val="F47775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2153</TotalTime>
  <Words>978</Words>
  <Application>Microsoft Office PowerPoint</Application>
  <PresentationFormat>와이드스크린</PresentationFormat>
  <Paragraphs>318</Paragraphs>
  <Slides>16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나눔바른고딕</vt:lpstr>
      <vt:lpstr>나눔바른고딕 Light</vt:lpstr>
      <vt:lpstr>맑은 고딕</vt:lpstr>
      <vt:lpstr>Arial</vt:lpstr>
      <vt:lpstr>Calibri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user</cp:lastModifiedBy>
  <cp:revision>181</cp:revision>
  <dcterms:created xsi:type="dcterms:W3CDTF">2019-01-14T06:35:35Z</dcterms:created>
  <dcterms:modified xsi:type="dcterms:W3CDTF">2019-10-31T04:08:01Z</dcterms:modified>
</cp:coreProperties>
</file>