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"/>
  </p:notesMasterIdLst>
  <p:handoutMasterIdLst>
    <p:handoutMasterId r:id="rId6"/>
  </p:handoutMasterIdLst>
  <p:sldIdLst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다혜" initials="강다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89F"/>
    <a:srgbClr val="57C3A7"/>
    <a:srgbClr val="F47775"/>
    <a:srgbClr val="44546A"/>
    <a:srgbClr val="A3C0C9"/>
    <a:srgbClr val="507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6196" autoAdjust="0"/>
  </p:normalViewPr>
  <p:slideViewPr>
    <p:cSldViewPr snapToGrid="0" showGuides="1">
      <p:cViewPr>
        <p:scale>
          <a:sx n="75" d="100"/>
          <a:sy n="75" d="100"/>
        </p:scale>
        <p:origin x="-3725" y="-88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=""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=""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=""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8268" y="2837851"/>
            <a:ext cx="2222315" cy="840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로지스틱</a:t>
            </a:r>
            <a:r>
              <a:rPr lang="ko-KR" altLang="en-US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회귀 분석</a:t>
            </a:r>
            <a:endParaRPr lang="en-US" altLang="ko-KR" sz="1500" dirty="0" smtClean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66405" y="2837851"/>
            <a:ext cx="2222315" cy="840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덴드로그램과</a:t>
            </a:r>
            <a:r>
              <a:rPr lang="ko-KR" altLang="en-US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500" dirty="0" smtClean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군집</a:t>
            </a:r>
            <a:r>
              <a:rPr lang="en-US" altLang="ko-KR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(K-means) </a:t>
            </a:r>
            <a:r>
              <a:rPr lang="ko-KR" altLang="en-US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14071" y="2837851"/>
            <a:ext cx="2222315" cy="840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이원</a:t>
            </a:r>
            <a:r>
              <a:rPr lang="ko-KR" altLang="en-US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분산분석</a:t>
            </a:r>
            <a:endParaRPr lang="en-US" altLang="ko-KR" sz="1500" dirty="0" smtClean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(two-way </a:t>
            </a:r>
            <a:r>
              <a:rPr lang="en-US" altLang="ko-KR" sz="1500" dirty="0" smtClean="0">
                <a:solidFill>
                  <a:srgbClr val="44546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ANOVA)</a:t>
            </a:r>
            <a:endParaRPr lang="ko-KR" altLang="en-US" sz="1500" dirty="0" smtClean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22" y="3840034"/>
            <a:ext cx="2179606" cy="117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inhwa\Downloads\덴드로그램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05" y="3840033"/>
            <a:ext cx="2205147" cy="11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254412" y="4764973"/>
            <a:ext cx="24148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1047" y="385064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K=5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92" y="5053841"/>
            <a:ext cx="2169141" cy="117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98268" y="714858"/>
            <a:ext cx="2222315" cy="1631656"/>
          </a:xfrm>
          <a:prstGeom prst="rect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혈당치</a:t>
            </a:r>
            <a:r>
              <a:rPr lang="en-US" altLang="ko-KR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혈압</a:t>
            </a:r>
            <a:r>
              <a:rPr lang="en-US" altLang="ko-KR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b="1" dirty="0" err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체질량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지수 측정을 통한 </a:t>
            </a:r>
            <a:endParaRPr lang="en-US" altLang="ko-KR" sz="1500" b="1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15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당뇨 질환  예측</a:t>
            </a:r>
            <a:endParaRPr lang="en-US" altLang="ko-KR" sz="1500" b="1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정확</a:t>
            </a:r>
            <a:r>
              <a:rPr lang="ko-KR" altLang="en-US" sz="1500" b="1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92.3%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366405" y="714858"/>
            <a:ext cx="2222315" cy="1631656"/>
          </a:xfrm>
          <a:prstGeom prst="rect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5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백만 데이터를 사용하여</a:t>
            </a:r>
            <a:endParaRPr lang="en-US" altLang="ko-KR" sz="150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150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그룹을 </a:t>
            </a:r>
            <a:endParaRPr lang="en-US" altLang="ko-KR" sz="150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5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5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세그먼트로 구분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14071" y="714858"/>
            <a:ext cx="2222315" cy="1631656"/>
          </a:xfrm>
          <a:prstGeom prst="rect">
            <a:avLst/>
          </a:prstGeom>
          <a:noFill/>
          <a:ln>
            <a:solidFill>
              <a:srgbClr val="F4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여러 </a:t>
            </a:r>
            <a:r>
              <a:rPr lang="ko-KR" altLang="en-US" sz="15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그룹간의 평균의 차이가 통계적으로 </a:t>
            </a:r>
            <a:r>
              <a:rPr lang="ko-KR" altLang="en-US" sz="15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유의미</a:t>
            </a:r>
            <a:r>
              <a:rPr lang="ko-KR" altLang="en-US" sz="15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한지를 판단</a:t>
            </a:r>
            <a:endParaRPr lang="en-US" altLang="ko-KR" sz="150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15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그룹간 차이 있음 확인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70" y="3840033"/>
            <a:ext cx="3599733" cy="239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3523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47775"/>
          </a:solidFill>
        </a:ln>
      </a:spPr>
      <a:bodyPr rtlCol="0" anchor="ctr"/>
      <a:lstStyle>
        <a:defPPr algn="ctr">
          <a:defRPr sz="1500" dirty="0" smtClean="0">
            <a:solidFill>
              <a:srgbClr val="44546A"/>
            </a:soli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52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Cover and End Slide Master</vt:lpstr>
      <vt:lpstr>Contents Slide Master</vt:lpstr>
      <vt:lpstr>Section Break Slide Master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정인환</cp:lastModifiedBy>
  <cp:revision>191</cp:revision>
  <dcterms:created xsi:type="dcterms:W3CDTF">2019-01-14T06:35:35Z</dcterms:created>
  <dcterms:modified xsi:type="dcterms:W3CDTF">2019-10-31T11:47:31Z</dcterms:modified>
</cp:coreProperties>
</file>