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"/>
  </p:notesMasterIdLst>
  <p:handoutMasterIdLst>
    <p:handoutMasterId r:id="rId6"/>
  </p:handoutMasterIdLst>
  <p:sldIdLst>
    <p:sldId id="3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다혜" initials="강다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89F"/>
    <a:srgbClr val="57C3A7"/>
    <a:srgbClr val="F47775"/>
    <a:srgbClr val="44546A"/>
    <a:srgbClr val="A3C0C9"/>
    <a:srgbClr val="507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6196" autoAdjust="0"/>
  </p:normalViewPr>
  <p:slideViewPr>
    <p:cSldViewPr snapToGrid="0" showGuides="1">
      <p:cViewPr varScale="1">
        <p:scale>
          <a:sx n="112" d="100"/>
          <a:sy n="112" d="100"/>
        </p:scale>
        <p:origin x="-2270" y="-15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=""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=""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=""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3FFE1A3E-E4CF-4BC1-87F1-E2B5AC8BA0B5}"/>
              </a:ext>
            </a:extLst>
          </p:cNvPr>
          <p:cNvSpPr/>
          <p:nvPr/>
        </p:nvSpPr>
        <p:spPr>
          <a:xfrm>
            <a:off x="0" y="70281"/>
            <a:ext cx="12191999" cy="6716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="" xmlns:a16="http://schemas.microsoft.com/office/drawing/2014/main" id="{057616EC-0D43-4227-A941-3B0FF3100792}"/>
              </a:ext>
            </a:extLst>
          </p:cNvPr>
          <p:cNvSpPr/>
          <p:nvPr/>
        </p:nvSpPr>
        <p:spPr>
          <a:xfrm>
            <a:off x="0" y="3427154"/>
            <a:ext cx="4052048" cy="3413328"/>
          </a:xfrm>
          <a:prstGeom prst="triangle">
            <a:avLst>
              <a:gd name="adj" fmla="val 0"/>
            </a:avLst>
          </a:prstGeom>
          <a:solidFill>
            <a:srgbClr val="507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>
              <a:solidFill>
                <a:srgbClr val="4454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8CCD7A8-F1CF-4090-9F2A-CF0CE21D8361}"/>
              </a:ext>
            </a:extLst>
          </p:cNvPr>
          <p:cNvSpPr/>
          <p:nvPr/>
        </p:nvSpPr>
        <p:spPr>
          <a:xfrm>
            <a:off x="0" y="71307"/>
            <a:ext cx="3102123" cy="728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소개</a:t>
            </a:r>
            <a:endParaRPr lang="ko-KR" altLang="en-US" sz="20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378D59C-8C46-4073-9F05-37DB0A36A8CF}"/>
              </a:ext>
            </a:extLst>
          </p:cNvPr>
          <p:cNvSpPr/>
          <p:nvPr/>
        </p:nvSpPr>
        <p:spPr>
          <a:xfrm flipV="1">
            <a:off x="151714" y="633344"/>
            <a:ext cx="4231599" cy="4701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3677" y="1933611"/>
            <a:ext cx="2204113" cy="22928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96143" y="1933611"/>
            <a:ext cx="2204113" cy="22928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8609" y="1933611"/>
            <a:ext cx="2204113" cy="22928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01074" y="1933611"/>
            <a:ext cx="2204113" cy="22928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rgbClr val="44546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150" y="42469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강다혜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59617" y="42469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이명아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2083" y="42469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이찬</a:t>
            </a:r>
            <a:r>
              <a:rPr lang="ko-KR" altLang="en-US" dirty="0"/>
              <a:t>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64548" y="42469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정인환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3075" y="4772339"/>
            <a:ext cx="254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현장 리서치 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경쟁 사례 분석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01780" y="4772339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데이터 분석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예측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 모델링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1717" y="4772339"/>
            <a:ext cx="1697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사업 전략 및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추진 계획 수립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501090" y="4772339"/>
            <a:ext cx="2204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팀장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dirty="0" smtClean="0"/>
              <a:t>솔루션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시스템 기획</a:t>
            </a:r>
            <a:endParaRPr lang="ko-KR" altLang="en-US" dirty="0"/>
          </a:p>
        </p:txBody>
      </p:sp>
      <p:sp>
        <p:nvSpPr>
          <p:cNvPr id="5" name="AutoShape 2" descr="가자 아자 아자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가자 아자 아자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47775"/>
          </a:solidFill>
        </a:ln>
      </a:spPr>
      <a:bodyPr rtlCol="0" anchor="ctr"/>
      <a:lstStyle>
        <a:defPPr algn="ctr">
          <a:defRPr sz="1500" dirty="0" smtClean="0">
            <a:solidFill>
              <a:srgbClr val="44546A"/>
            </a:soli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31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Cover and End Slide Master</vt:lpstr>
      <vt:lpstr>Contents Slide Master</vt:lpstr>
      <vt:lpstr>Section Break Slide Master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정인환</cp:lastModifiedBy>
  <cp:revision>186</cp:revision>
  <dcterms:created xsi:type="dcterms:W3CDTF">2019-01-14T06:35:35Z</dcterms:created>
  <dcterms:modified xsi:type="dcterms:W3CDTF">2019-10-31T09:43:09Z</dcterms:modified>
</cp:coreProperties>
</file>