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A995-35C4-41CD-9A72-7DCE37B4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53443-1CE9-4E21-AAA1-30442DA5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5FF9-C195-4C8C-9248-067C811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6D02C-C1B7-464C-9347-A763E323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63868-6F22-453D-961D-1DE17F91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2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5C46-2D60-4C6D-A7E2-C81BAF3B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0D19E-1B75-4CEF-BEF6-0D75C336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63898-0BA8-484B-BA7B-2B7A9BF3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909F3-7963-46D8-8E74-8FBD5121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37FF-D3A4-4630-B7F8-4DFAE54F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CD80B5-497C-4C1F-9302-E308FAB3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A5700-0AC9-4D79-A9B5-7687E172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F9BD3-11E8-434F-8B90-C6F8CB6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87ED9-0A16-4067-A537-2806DF8F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4290F-0230-483A-98B6-B42B565B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C6C5E-C650-44C9-8335-8F607C5F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5673C-6EB9-4050-9E95-6C10A417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0DE27-29F5-4907-B75B-C2088342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B7D70-FE01-4EAD-93EE-C3AA1D2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88881-9DD4-4027-A62E-452539F8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1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F1457-F81C-480E-A171-83AA6585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4B66E-9933-46A4-8E95-B87B0B5A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60B0E-4050-418B-8B31-3B7DD837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9D557-4527-42A1-8E21-EE94595E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1B127-44E5-46AD-8EEC-AEE07B2F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7BE6-85E4-4864-9F39-9D957862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A597D-4BEA-4DCD-9308-72AC4DE73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AA923-0ABF-4824-953B-7F4DABBB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EE7D-8061-40AD-B963-B8D68CF3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D3C60-7E35-43A7-856C-AEB1BCD4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64306-E99C-4880-906E-5D3F1E2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910C7-8549-471D-B140-D013788A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8E6E9-8139-418C-A97A-29ABCE37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0B8E5-3364-46B2-B39E-907327D64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76AE8-CE6C-4496-AAD6-6E91B5322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7B33A-13DC-4E31-92CE-4BFF7515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F15709-9253-4525-9523-C2FA913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77DAB-13CE-4CEE-A873-30E744D5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E18F12-843D-4F10-AD00-6D6CC152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D3A3-2C21-4872-958B-54015E6B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4CE15-10DF-4BA6-9197-C5FAA8C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8B22F-FB8F-4EF5-8C23-8533D80A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7019B-E401-4A9B-A7FA-8DC45EB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C9603E-F7D6-4F37-9223-1C96BF56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C8D4E-8AAB-4BA6-9A57-D7A021D0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EF26A-AC34-4E35-9462-9C55DB46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453B-6905-4101-B826-B2298511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F2D9A-B639-48EB-AB5B-FE89615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D249A-8AB7-4F27-BCAE-A37C58CF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63A69-57AE-423E-AB05-6E29C2DB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A2986-201D-4359-ADC3-F4C8420F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D0FE7-823B-42FF-BA4F-DE072404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D0BF5-A0AE-44D1-A0B9-A04F4EFD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C55F35-2831-4F3D-8DE7-5981BC777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985D6-3D49-4D2D-A1D6-DDCE779E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94E44-E4DF-4F52-BDDE-2AAFC7C6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05E72-0068-4DB9-80A8-4C63B444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6D215-2CC2-47E3-86B7-960A50C7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84037C-07DF-4EBD-84B6-AAF888E7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FF05B-4867-4183-8D7D-DA9EBDEA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EBD51-7A04-45C6-BC4D-5CF54B8E2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5D77-BDCC-4B6E-AA7D-C11FD030E61A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36255-7E4F-40CC-9C0B-FE124615C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60847-E05E-47CE-A26C-AAFFA8AC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65F0-ECEC-4CFA-86F4-0457FEE6C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0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FCF96-2FC6-4DFE-B923-3183F413186E}"/>
              </a:ext>
            </a:extLst>
          </p:cNvPr>
          <p:cNvSpPr/>
          <p:nvPr/>
        </p:nvSpPr>
        <p:spPr>
          <a:xfrm>
            <a:off x="719091" y="896645"/>
            <a:ext cx="1873189" cy="14736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유튜브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1D850-4FB6-4983-A385-9C3590604D5D}"/>
              </a:ext>
            </a:extLst>
          </p:cNvPr>
          <p:cNvSpPr/>
          <p:nvPr/>
        </p:nvSpPr>
        <p:spPr>
          <a:xfrm>
            <a:off x="719090" y="4287913"/>
            <a:ext cx="1873189" cy="1473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E69B5-8AA3-48D8-836A-9F3A2F82C7FA}"/>
              </a:ext>
            </a:extLst>
          </p:cNvPr>
          <p:cNvSpPr txBox="1"/>
          <p:nvPr/>
        </p:nvSpPr>
        <p:spPr>
          <a:xfrm>
            <a:off x="4225771" y="896645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추천모델정보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86C969-2100-46DB-A5D0-9AE08DD3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7999"/>
              </p:ext>
            </p:extLst>
          </p:nvPr>
        </p:nvGraphicFramePr>
        <p:xfrm>
          <a:off x="4739689" y="1435442"/>
          <a:ext cx="4729086" cy="271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81">
                  <a:extLst>
                    <a:ext uri="{9D8B030D-6E8A-4147-A177-3AD203B41FA5}">
                      <a16:colId xmlns:a16="http://schemas.microsoft.com/office/drawing/2014/main" val="1611974761"/>
                    </a:ext>
                  </a:extLst>
                </a:gridCol>
                <a:gridCol w="788181">
                  <a:extLst>
                    <a:ext uri="{9D8B030D-6E8A-4147-A177-3AD203B41FA5}">
                      <a16:colId xmlns:a16="http://schemas.microsoft.com/office/drawing/2014/main" val="3836920883"/>
                    </a:ext>
                  </a:extLst>
                </a:gridCol>
                <a:gridCol w="788181">
                  <a:extLst>
                    <a:ext uri="{9D8B030D-6E8A-4147-A177-3AD203B41FA5}">
                      <a16:colId xmlns:a16="http://schemas.microsoft.com/office/drawing/2014/main" val="939044164"/>
                    </a:ext>
                  </a:extLst>
                </a:gridCol>
                <a:gridCol w="788181">
                  <a:extLst>
                    <a:ext uri="{9D8B030D-6E8A-4147-A177-3AD203B41FA5}">
                      <a16:colId xmlns:a16="http://schemas.microsoft.com/office/drawing/2014/main" val="3788867023"/>
                    </a:ext>
                  </a:extLst>
                </a:gridCol>
                <a:gridCol w="788181">
                  <a:extLst>
                    <a:ext uri="{9D8B030D-6E8A-4147-A177-3AD203B41FA5}">
                      <a16:colId xmlns:a16="http://schemas.microsoft.com/office/drawing/2014/main" val="2356725320"/>
                    </a:ext>
                  </a:extLst>
                </a:gridCol>
                <a:gridCol w="788181">
                  <a:extLst>
                    <a:ext uri="{9D8B030D-6E8A-4147-A177-3AD203B41FA5}">
                      <a16:colId xmlns:a16="http://schemas.microsoft.com/office/drawing/2014/main" val="2139091968"/>
                    </a:ext>
                  </a:extLst>
                </a:gridCol>
              </a:tblGrid>
              <a:tr h="6776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61294"/>
                  </a:ext>
                </a:extLst>
              </a:tr>
              <a:tr h="6776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72029"/>
                  </a:ext>
                </a:extLst>
              </a:tr>
              <a:tr h="6776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72897"/>
                  </a:ext>
                </a:extLst>
              </a:tr>
              <a:tr h="6776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893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99EE1A-6FF9-49BD-A291-7095540E00C6}"/>
              </a:ext>
            </a:extLst>
          </p:cNvPr>
          <p:cNvSpPr/>
          <p:nvPr/>
        </p:nvSpPr>
        <p:spPr>
          <a:xfrm>
            <a:off x="4500979" y="2218845"/>
            <a:ext cx="2681057" cy="14736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유튜브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A1CF3-34F9-444B-9026-6497641C6AD7}"/>
              </a:ext>
            </a:extLst>
          </p:cNvPr>
          <p:cNvSpPr/>
          <p:nvPr/>
        </p:nvSpPr>
        <p:spPr>
          <a:xfrm>
            <a:off x="6272074" y="2484118"/>
            <a:ext cx="1873189" cy="1483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0EAC43-3A25-4E0E-939C-F43EA082F47E}"/>
              </a:ext>
            </a:extLst>
          </p:cNvPr>
          <p:cNvSpPr/>
          <p:nvPr/>
        </p:nvSpPr>
        <p:spPr>
          <a:xfrm>
            <a:off x="7741331" y="2174631"/>
            <a:ext cx="1873189" cy="163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CA7B46-7D26-43C6-BC25-A8508F33D90F}"/>
              </a:ext>
            </a:extLst>
          </p:cNvPr>
          <p:cNvSpPr/>
          <p:nvPr/>
        </p:nvSpPr>
        <p:spPr>
          <a:xfrm>
            <a:off x="6858740" y="625684"/>
            <a:ext cx="1636450" cy="835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 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24C47B-7B9D-4DD5-905D-76AF7D3C7397}"/>
              </a:ext>
            </a:extLst>
          </p:cNvPr>
          <p:cNvSpPr/>
          <p:nvPr/>
        </p:nvSpPr>
        <p:spPr>
          <a:xfrm>
            <a:off x="734628" y="2587445"/>
            <a:ext cx="1873189" cy="1483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A66442B-DE23-4F3C-BEDE-207FAB65D7E8}"/>
              </a:ext>
            </a:extLst>
          </p:cNvPr>
          <p:cNvSpPr/>
          <p:nvPr/>
        </p:nvSpPr>
        <p:spPr>
          <a:xfrm>
            <a:off x="8828478" y="625684"/>
            <a:ext cx="1636450" cy="835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 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05E92F-08E3-4166-B7D2-15DB9BDE1711}"/>
              </a:ext>
            </a:extLst>
          </p:cNvPr>
          <p:cNvSpPr/>
          <p:nvPr/>
        </p:nvSpPr>
        <p:spPr>
          <a:xfrm>
            <a:off x="3728622" y="2370338"/>
            <a:ext cx="7279689" cy="33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E41DAA2-06ED-42A6-B0C2-A972218FEC54}"/>
              </a:ext>
            </a:extLst>
          </p:cNvPr>
          <p:cNvCxnSpPr>
            <a:cxnSpLocks/>
          </p:cNvCxnSpPr>
          <p:nvPr/>
        </p:nvCxnSpPr>
        <p:spPr>
          <a:xfrm flipH="1">
            <a:off x="5912530" y="1414271"/>
            <a:ext cx="1296138" cy="9252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1F55A5-3087-475B-917A-EAC9AED08F01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7208669" y="1461347"/>
            <a:ext cx="468296" cy="1159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065985-F688-4441-8D96-729AC4F57141}"/>
              </a:ext>
            </a:extLst>
          </p:cNvPr>
          <p:cNvCxnSpPr>
            <a:cxnSpLocks/>
          </p:cNvCxnSpPr>
          <p:nvPr/>
        </p:nvCxnSpPr>
        <p:spPr>
          <a:xfrm flipH="1">
            <a:off x="8470039" y="1450233"/>
            <a:ext cx="936593" cy="1031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C0D6A3-D887-4485-9CAA-DDCB7515EDBB}"/>
              </a:ext>
            </a:extLst>
          </p:cNvPr>
          <p:cNvCxnSpPr>
            <a:stCxn id="28" idx="3"/>
          </p:cNvCxnSpPr>
          <p:nvPr/>
        </p:nvCxnSpPr>
        <p:spPr>
          <a:xfrm flipH="1">
            <a:off x="7515324" y="1338967"/>
            <a:ext cx="1552807" cy="12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8CF9A7-31C4-46E0-863A-BA6BCFA48718}"/>
              </a:ext>
            </a:extLst>
          </p:cNvPr>
          <p:cNvSpPr txBox="1"/>
          <p:nvPr/>
        </p:nvSpPr>
        <p:spPr>
          <a:xfrm>
            <a:off x="3258845" y="2251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추천모델</a:t>
            </a:r>
          </a:p>
        </p:txBody>
      </p:sp>
    </p:spTree>
    <p:extLst>
      <p:ext uri="{BB962C8B-B14F-4D97-AF65-F5344CB8AC3E}">
        <p14:creationId xmlns:p14="http://schemas.microsoft.com/office/powerpoint/2010/main" val="316202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정인환</dc:creator>
  <cp:lastModifiedBy>정인환</cp:lastModifiedBy>
  <cp:revision>2</cp:revision>
  <dcterms:created xsi:type="dcterms:W3CDTF">2020-09-12T23:52:52Z</dcterms:created>
  <dcterms:modified xsi:type="dcterms:W3CDTF">2020-09-13T04:07:28Z</dcterms:modified>
</cp:coreProperties>
</file>