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59969-1EF2-4749-987F-12B66FF60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BEF63-1450-400A-8CFB-1E071EE12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22A5D-F23A-47BD-ACBA-E7A119F5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4AA-3B87-4F7D-B56D-AC7848A08CE0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A6072-9BBC-4E8E-855F-55A7661D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BDF1F-3FDD-46DC-ABB7-2150F306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623-634B-491A-8528-69E0E7B14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61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90F20-D49B-4427-853C-241A1D6D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026C9-D703-4F78-BFF4-15BB7BDD5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FE5F8-E861-4FD3-B784-4741519C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4AA-3B87-4F7D-B56D-AC7848A08CE0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CB1AB-FBFA-44EA-9D44-67DB511A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16065-D146-4004-BD41-11B36B2C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623-634B-491A-8528-69E0E7B14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7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6D311-E76E-4D10-BB19-ED2DD4FB9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A39661-1E76-466E-B865-C8E0F9345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DF78B-E97D-4ED2-9508-700893F3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4AA-3B87-4F7D-B56D-AC7848A08CE0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0AB8C-A352-4D0C-9184-8664F3F5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74013-6D69-4A64-A862-E1E05EB8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623-634B-491A-8528-69E0E7B14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9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29D88-68CA-47CD-9E98-9F7E2D57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24321-67E5-49FD-9725-4C453FEB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8762F-49F1-4563-95E7-3E5A52CB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4AA-3B87-4F7D-B56D-AC7848A08CE0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3D671-9245-4014-A2AF-1BB69C94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B2AC2-009A-4621-8B8C-7B2E35A7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623-634B-491A-8528-69E0E7B14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5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45327-01BC-45D6-9506-5661027C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08C6C-5559-426D-809B-92C36B85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82B35-326E-4BA4-A6AE-C50CA91B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4AA-3B87-4F7D-B56D-AC7848A08CE0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98474-7695-436A-A7E5-210DC2F9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04C22-3555-49BF-95BB-359D6633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623-634B-491A-8528-69E0E7B14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622D2-F1F7-48F9-8581-5BCBEB5F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BD414-CF9B-4A82-98A4-415A1361C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5EC85-88FF-4774-B108-5E4C3908C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1F1BFE-52F8-4DFD-A7C8-699203E5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4AA-3B87-4F7D-B56D-AC7848A08CE0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147AC-8D6C-4117-A986-AFAE7A92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AA56D-4A56-4100-AC25-A5D5E58B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623-634B-491A-8528-69E0E7B14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8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1FD30-1CD9-433E-9DDF-B54B03D3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EF1CFC-D94C-4C72-8FA4-381066AEC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E09D72-8371-4C16-B8AA-99CBC7D03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5D78F1-A1F4-439A-8223-67989E7E5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215E03-C00A-40F5-8D0A-8FEA3F372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BD98D7-DBDC-40BF-BE45-92CD2690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4AA-3B87-4F7D-B56D-AC7848A08CE0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D2C4A6-5566-490E-B860-48AD909A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DC8367-4F15-48BA-BCD8-11974265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623-634B-491A-8528-69E0E7B14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3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3BB93-B19F-4330-9D38-3B470570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78E813-4B29-4CDB-8E1E-06C4EEB7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4AA-3B87-4F7D-B56D-AC7848A08CE0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FE8597-F73B-4C61-A8A8-50F1598E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3163D1-FCF3-4D2F-A3AD-1FFDB128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623-634B-491A-8528-69E0E7B14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63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C5B4C0-F89E-4DFA-B8E7-465B8CBD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4AA-3B87-4F7D-B56D-AC7848A08CE0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AEB7A4-2EC3-49E5-860B-B6AFCAFB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D27CE5-431E-40B9-8AC1-3548647F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623-634B-491A-8528-69E0E7B14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5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D6A51-6D3A-4393-AB79-B6F0C4E1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35AE3-F781-46E5-B104-17A78CFFB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7709C0-9530-4B49-909E-EF7F3F880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374862-433D-4D93-9E76-0D358CA2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4AA-3B87-4F7D-B56D-AC7848A08CE0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04DBD-6947-4B60-A6C4-7E678605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DE9D5-FA0C-46FD-A55B-E561C77E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623-634B-491A-8528-69E0E7B14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86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34E12-62BA-46AE-BD9B-3080E622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695558-5DE1-4727-B39D-BF3E62823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ED11CE-6433-4BDD-B13A-296633292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AC75E-A394-4AA3-A4AB-FC38DFAE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394AA-3B87-4F7D-B56D-AC7848A08CE0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980E4-F370-4D44-AE3C-AA94C720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765CC-523A-483B-B84D-34B4C664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DB623-634B-491A-8528-69E0E7B14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34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3657A-0B41-4CFA-A0E5-B752033D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0B9BEA-A85E-4538-A08B-7DD3634BD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69189-F3A1-4233-AC54-CDDD6DEB8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394AA-3B87-4F7D-B56D-AC7848A08CE0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1B7AD-8078-4E65-BAF3-2F830A0F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A6B4C-F61B-4861-ACB3-E9850E514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DB623-634B-491A-8528-69E0E7B144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5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8ED0F9-5DA6-462C-A2A5-29E589D16464}"/>
              </a:ext>
            </a:extLst>
          </p:cNvPr>
          <p:cNvSpPr/>
          <p:nvPr/>
        </p:nvSpPr>
        <p:spPr>
          <a:xfrm>
            <a:off x="1686757" y="1065320"/>
            <a:ext cx="3568824" cy="166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Requests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1FC1CD-3604-47CA-8C6A-4B89F4D39C57}"/>
              </a:ext>
            </a:extLst>
          </p:cNvPr>
          <p:cNvSpPr/>
          <p:nvPr/>
        </p:nvSpPr>
        <p:spPr>
          <a:xfrm>
            <a:off x="6936421" y="1065320"/>
            <a:ext cx="3568824" cy="166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Selenium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en-US" altLang="ko-KR" dirty="0" err="1"/>
              <a:t>webdriver</a:t>
            </a:r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F0B4BE1-4F62-4FE9-BD74-ADC28DA45076}"/>
              </a:ext>
            </a:extLst>
          </p:cNvPr>
          <p:cNvCxnSpPr/>
          <p:nvPr/>
        </p:nvCxnSpPr>
        <p:spPr>
          <a:xfrm>
            <a:off x="585926" y="3160450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0F0FCE-4B1A-4E24-B674-F3000C69B97E}"/>
              </a:ext>
            </a:extLst>
          </p:cNvPr>
          <p:cNvSpPr/>
          <p:nvPr/>
        </p:nvSpPr>
        <p:spPr>
          <a:xfrm>
            <a:off x="3826275" y="3697550"/>
            <a:ext cx="4705165" cy="1793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Beautifulsoup</a:t>
            </a:r>
            <a:br>
              <a:rPr lang="en-US" altLang="ko-KR" dirty="0"/>
            </a:br>
            <a:r>
              <a:rPr lang="en-US" altLang="ko-KR" dirty="0"/>
              <a:t>(Parsing)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EB0F78-313E-4F38-8CE5-13038D4C5B4C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3471169" y="2725445"/>
            <a:ext cx="2707689" cy="97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447DFA4-253A-4135-96F5-15FD28583EB0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6178858" y="2725445"/>
            <a:ext cx="2541975" cy="97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406B7E-258C-452C-A046-633C52D506B2}"/>
              </a:ext>
            </a:extLst>
          </p:cNvPr>
          <p:cNvSpPr txBox="1"/>
          <p:nvPr/>
        </p:nvSpPr>
        <p:spPr>
          <a:xfrm>
            <a:off x="6755905" y="5632882"/>
            <a:ext cx="402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Parsing </a:t>
            </a:r>
            <a:r>
              <a:rPr lang="ko-KR" altLang="en-US" dirty="0"/>
              <a:t>이 끝나야 </a:t>
            </a:r>
            <a:r>
              <a:rPr lang="en-US" altLang="ko-KR" dirty="0"/>
              <a:t>Method </a:t>
            </a:r>
            <a:r>
              <a:rPr lang="ko-KR" altLang="en-US" dirty="0"/>
              <a:t>사용 가능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A93CA-5BC0-49DA-A57A-596E8713C346}"/>
              </a:ext>
            </a:extLst>
          </p:cNvPr>
          <p:cNvSpPr txBox="1"/>
          <p:nvPr/>
        </p:nvSpPr>
        <p:spPr>
          <a:xfrm>
            <a:off x="8185211" y="6169981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Html </a:t>
            </a:r>
            <a:r>
              <a:rPr lang="ko-KR" altLang="en-US" dirty="0">
                <a:solidFill>
                  <a:srgbClr val="FF0000"/>
                </a:solidFill>
              </a:rPr>
              <a:t>코드 또는 </a:t>
            </a:r>
            <a:r>
              <a:rPr lang="en-US" altLang="ko-KR" dirty="0">
                <a:solidFill>
                  <a:srgbClr val="FF0000"/>
                </a:solidFill>
              </a:rPr>
              <a:t>String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94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1E9D2-D749-47AF-A425-5A775DC72DC4}"/>
              </a:ext>
            </a:extLst>
          </p:cNvPr>
          <p:cNvSpPr txBox="1"/>
          <p:nvPr/>
        </p:nvSpPr>
        <p:spPr>
          <a:xfrm>
            <a:off x="2050742" y="2059619"/>
            <a:ext cx="83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정규식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문자열에서 원하는 패턴을 가진 문자열 추출</a:t>
            </a:r>
          </a:p>
        </p:txBody>
      </p:sp>
    </p:spTree>
    <p:extLst>
      <p:ext uri="{BB962C8B-B14F-4D97-AF65-F5344CB8AC3E}">
        <p14:creationId xmlns:p14="http://schemas.microsoft.com/office/powerpoint/2010/main" val="428021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정인환</dc:creator>
  <cp:lastModifiedBy>정인환</cp:lastModifiedBy>
  <cp:revision>1</cp:revision>
  <dcterms:created xsi:type="dcterms:W3CDTF">2020-09-13T01:37:07Z</dcterms:created>
  <dcterms:modified xsi:type="dcterms:W3CDTF">2020-09-13T01:44:57Z</dcterms:modified>
</cp:coreProperties>
</file>