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86A5B-A5FB-51FE-5249-74EE55E20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80A09F-D9DC-94C7-D6C1-CC2511A79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48783-5923-C179-4489-6A026B7F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5DAEC-21A0-88EA-9E6D-98A00411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651A1-23A7-19FB-CD4A-A55F0CB3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84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E52B-FB61-98B3-7D26-9CF4EA5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BAE1F7-F2B6-3CF7-CFD9-9708F3B5E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6BF97-F98E-21FD-DB84-E05F65F6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565EF-F72D-2713-9950-1D534427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92099-DC42-3CCC-6C2C-EE02A9FD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FE2AE4-4E05-2C3F-5E45-C9C4B9C79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9199F5-F97A-0F0B-95DF-5F8C2B3F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D3F815-3795-A60F-EAD8-814C43F9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A7704-B413-3644-CE33-2BED6A5A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52A5B4-C3C1-42F9-309A-C73FC263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48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AF2A6-3583-C2FA-F16E-C6E471C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CEDD4-0D1B-2935-5FDA-33D54034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BB042-F552-8BA2-8B75-679400D7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C29E9-C552-345C-366E-5300CF0A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2DDD2-AF96-AE75-CE36-16225297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8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C6EC3-23EF-AF38-0BE3-BF531690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490CE0-CF4E-E276-4305-224F1510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11857-8903-0FDA-4BE6-48F3F3FB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5E97B-CDC0-1F50-660D-7E37C96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42AA19-776A-3460-3D57-0E3C75FE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95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19983-FC77-9841-C3B8-854E7D83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F78A9-B664-3B15-1005-9CD27878B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66DE25-B68B-44AE-8E13-093EE70E0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7EE4FB-57EF-E7AD-2B56-48ACF2B3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FF0931-AA6A-F11C-3C4E-9F6D980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D64F1B-44BD-E7ED-2604-C4DFC45E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94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AB257-B6F2-D2C1-3D94-34C5B8AF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80BE9-318F-196F-EB30-144DD314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7C6A5A-14BB-6A56-CF56-16E8FAFA2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3E1668-1383-4BB7-B220-37C7D6D05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892755-488C-7823-6DB0-893474E95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2F2729-0E4B-139D-3DB0-397B3482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52875D-8EC7-80A8-11CF-E4FC79F1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8C1B5B-F6AC-42BF-5E64-FA10D7F1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3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49295-41D0-B955-F0D5-90021C9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341AE9-AA55-88A3-B9CD-C91C68C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3BF941-B9A4-282D-6B71-F0995413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419C14-9DD7-8622-28FD-6EA05D41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69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28848C-AB97-87AD-DAC0-0D96A0A1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1435FF-62F0-E0A4-25D0-011713F8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C8C7C6-792F-69D9-4CBF-FFE2DBA4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04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A9C0-0604-02A4-1F82-28540046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685A9-D382-E074-C930-B3400EB7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D52F54-EB1C-4D68-19BC-88F93C0CB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D38B6A-8EF4-F877-BE7B-7BFB126A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E4372-C160-DAD9-4F9E-AE267701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D38AC7-E842-472F-9E7A-062E0C40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899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32F3C-E705-0E87-893E-AEB3B080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52FABD-4C95-0243-31CD-C1CA25338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BCB09-4584-5EA1-B540-BB007545F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5FCC53-E042-4C17-4E73-9EA3257A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FF22DA-2CBF-3D71-1ED1-946159F6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57543-00B3-3F32-511A-785CD5A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08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F322-5475-7D15-27B3-A7E3CB19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B4C9C-F7FB-33F1-D2DD-D6217EF5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D7AB6-D8F6-CBB0-06F3-ED352E579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4FD58-CF36-403A-B9DC-A10CBAF260E0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20A83-2A9D-CC45-ABF1-E0CB50F99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E87466-45E1-AA2E-3BA5-562F6A0E9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CA76D-885E-4767-A875-E3825BF2FF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39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4411D-C611-0662-803F-19E5A1B7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1_0_loading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1077E5-69EE-1AA8-F690-5A9EF82E5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58007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¿Cuál fue el beneficio total de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Wide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Importers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1200" dirty="0"/>
              <a:t>9.92M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4411D-C611-0662-803F-19E5A1B7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1_1_first_viz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1077E5-69EE-1AA8-F690-5A9EF82E5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08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Usando el botón “Obtener datos”, seleccione “Texto o CSV” de la lista y cargue el archivo “DimDate.csv” de las bases de datos.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CO" altLang="es-CO" sz="1800" dirty="0">
                <a:latin typeface="Arial" panose="020B0604020202020204" pitchFamily="34" charset="0"/>
              </a:rPr>
              <a:t>En la vista de modelo, cree una relación entre el campo “</a:t>
            </a:r>
            <a:r>
              <a:rPr lang="es-CO" altLang="es-CO" sz="1800" dirty="0" err="1">
                <a:latin typeface="Arial" panose="020B0604020202020204" pitchFamily="34" charset="0"/>
              </a:rPr>
              <a:t>Invoice</a:t>
            </a:r>
            <a:r>
              <a:rPr lang="es-CO" altLang="es-CO" sz="1800" dirty="0">
                <a:latin typeface="Arial" panose="020B0604020202020204" pitchFamily="34" charset="0"/>
              </a:rPr>
              <a:t> Date Key” de “</a:t>
            </a:r>
            <a:r>
              <a:rPr lang="es-CO" altLang="es-CO" sz="1800" dirty="0" err="1">
                <a:latin typeface="Arial" panose="020B0604020202020204" pitchFamily="34" charset="0"/>
              </a:rPr>
              <a:t>FactSale</a:t>
            </a:r>
            <a:r>
              <a:rPr lang="es-CO" altLang="es-CO" sz="1800" dirty="0">
                <a:latin typeface="Arial" panose="020B0604020202020204" pitchFamily="34" charset="0"/>
              </a:rPr>
              <a:t>” y el campo “Date” de “</a:t>
            </a:r>
            <a:r>
              <a:rPr lang="es-CO" altLang="es-CO" sz="1800" dirty="0" err="1">
                <a:latin typeface="Arial" panose="020B0604020202020204" pitchFamily="34" charset="0"/>
              </a:rPr>
              <a:t>DimDate</a:t>
            </a:r>
            <a:r>
              <a:rPr lang="es-CO" altLang="es-CO" sz="1800" dirty="0">
                <a:latin typeface="Arial" panose="020B0604020202020204" pitchFamily="34" charset="0"/>
              </a:rPr>
              <a:t>”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la vista de repo</a:t>
            </a:r>
            <a:r>
              <a:rPr lang="es-CO" altLang="es-CO" sz="1800" dirty="0">
                <a:latin typeface="Arial" panose="020B0604020202020204" pitchFamily="34" charset="0"/>
              </a:rPr>
              <a:t>rte, seleccione la gráfica de barras existente y seleccione “Calendar </a:t>
            </a:r>
            <a:r>
              <a:rPr lang="es-CO" altLang="es-CO" sz="1800" dirty="0" err="1">
                <a:latin typeface="Arial" panose="020B0604020202020204" pitchFamily="34" charset="0"/>
              </a:rPr>
              <a:t>Year</a:t>
            </a:r>
            <a:r>
              <a:rPr lang="es-CO" altLang="es-CO" sz="1800" dirty="0">
                <a:latin typeface="Arial" panose="020B0604020202020204" pitchFamily="34" charset="0"/>
              </a:rPr>
              <a:t>” de “</a:t>
            </a:r>
            <a:r>
              <a:rPr lang="es-CO" altLang="es-CO" sz="1800" dirty="0" err="1">
                <a:latin typeface="Arial" panose="020B0604020202020204" pitchFamily="34" charset="0"/>
              </a:rPr>
              <a:t>DimDate</a:t>
            </a:r>
            <a:r>
              <a:rPr lang="es-CO" altLang="es-CO" sz="1800" dirty="0">
                <a:latin typeface="Arial" panose="020B0604020202020204" pitchFamily="34" charset="0"/>
              </a:rPr>
              <a:t>”, asegúrese de usar “Calendar </a:t>
            </a:r>
            <a:r>
              <a:rPr lang="es-CO" altLang="es-CO" sz="1800" dirty="0" err="1">
                <a:latin typeface="Arial" panose="020B0604020202020204" pitchFamily="34" charset="0"/>
              </a:rPr>
              <a:t>Year</a:t>
            </a:r>
            <a:r>
              <a:rPr lang="es-CO" altLang="es-CO" sz="1800" dirty="0">
                <a:latin typeface="Arial" panose="020B0604020202020204" pitchFamily="34" charset="0"/>
              </a:rPr>
              <a:t>” y no “Calendar </a:t>
            </a:r>
            <a:r>
              <a:rPr lang="es-CO" altLang="es-CO" sz="1800" dirty="0" err="1">
                <a:latin typeface="Arial" panose="020B0604020202020204" pitchFamily="34" charset="0"/>
              </a:rPr>
              <a:t>Year</a:t>
            </a:r>
            <a:r>
              <a:rPr lang="es-CO" altLang="es-CO" sz="1800" dirty="0">
                <a:latin typeface="Arial" panose="020B0604020202020204" pitchFamily="34" charset="0"/>
              </a:rPr>
              <a:t> </a:t>
            </a:r>
            <a:r>
              <a:rPr lang="es-CO" altLang="es-CO" sz="1800" dirty="0" err="1">
                <a:latin typeface="Arial" panose="020B0604020202020204" pitchFamily="34" charset="0"/>
              </a:rPr>
              <a:t>Label</a:t>
            </a:r>
            <a:r>
              <a:rPr lang="es-CO" altLang="es-CO" sz="1800" dirty="0">
                <a:latin typeface="Arial" panose="020B0604020202020204" pitchFamily="34" charset="0"/>
              </a:rPr>
              <a:t>”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el panel de visualizaciones</a:t>
            </a:r>
            <a:r>
              <a:rPr lang="es-CO" altLang="es-CO" sz="1800" dirty="0">
                <a:latin typeface="Arial" panose="020B0604020202020204" pitchFamily="34" charset="0"/>
              </a:rPr>
              <a:t>, arrastre “Calendar </a:t>
            </a:r>
            <a:r>
              <a:rPr lang="es-CO" altLang="es-CO" sz="1800" dirty="0" err="1">
                <a:latin typeface="Arial" panose="020B0604020202020204" pitchFamily="34" charset="0"/>
              </a:rPr>
              <a:t>Year</a:t>
            </a:r>
            <a:r>
              <a:rPr lang="es-CO" altLang="es-CO" sz="1800" dirty="0">
                <a:latin typeface="Arial" panose="020B0604020202020204" pitchFamily="34" charset="0"/>
              </a:rPr>
              <a:t>” al eje X, en lugar del eje 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Basado en su visualización, ¿de cuándo a cuándo la cantidad de ítems vendidos ha sólo crecido?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1200" dirty="0"/>
              <a:t>2013-2015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79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158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1_0_loading</vt:lpstr>
      <vt:lpstr>1_1_first_viz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Quintero Reina Juan Camilo (DIRECCION DE OPTIMIZACION)</dc:creator>
  <cp:lastModifiedBy>Quintero Reina Juan Camilo (DIRECCION DE OPTIMIZACION)</cp:lastModifiedBy>
  <cp:revision>1</cp:revision>
  <dcterms:created xsi:type="dcterms:W3CDTF">2024-10-22T19:09:29Z</dcterms:created>
  <dcterms:modified xsi:type="dcterms:W3CDTF">2024-10-22T19:20:54Z</dcterms:modified>
</cp:coreProperties>
</file>