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471CD-49A3-4072-BE36-ACDA096C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082335-756B-4109-8A59-34FB23ACD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17734-980A-4982-AF85-52780BA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786B2-2C48-48DE-869C-EF2DA94A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D30C0-0A7F-4769-AF88-603A83E7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9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E4D20-FE3D-40F1-8EF7-461C3F14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EF6251-1B6A-494C-A352-2DEA8C38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2A597-AAAE-4B75-8DE4-0BBE317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CE6CD-2E97-4F25-97F2-0D2FA5E0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52E9E-8696-4B11-BA5B-22F7C75B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EB14C9-97FB-446D-BFDB-7A384454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933AC2-FCF7-46E4-8E8F-785A785CC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3336F-1528-40E8-8CC7-B7A6C5AF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79941-B4BF-4367-AB7D-0F0A8E22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F02EA-225B-4538-98F2-572F1B1B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2028-DEA3-4C88-8D6E-E11FBC15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A43B2-53B7-477A-8A71-D0167F13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C09E8-9E69-4AB4-B89D-1F3BEA2D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7070C-9CD5-43A3-833E-3C9908D4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BE8F7-968A-4B23-8AB2-EFAA3704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9DE4A-82B1-49F4-96FF-22D53D9E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CF34A0-A17D-4745-A42D-750D835D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86EACA-A58F-4914-A84E-F1C25220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90417-031A-4335-9184-791E10E7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D9921D-F133-450D-8793-2E851BB9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98C0D-FC18-4A39-A9FB-6E1A25C5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7004E-91F8-4BF5-8F58-DF5C8984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78FAB0-19C1-4287-80D5-E71AF6AEF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70D6BB-206A-4260-9BEF-2F7F0A8C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9F4004-561D-47F9-963B-CE5B6891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0B7875-E85B-40AC-9C6A-ECEC1A0B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6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A201D-BBBC-402B-865E-B4E3F5A9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BBC48D-DA8D-4445-9403-2EF0C12F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F5B001-1390-4DBD-B31D-727B9767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0B1E9D-274B-4235-8300-BFDD406A8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0AA3BE-DB75-43A0-9D41-0BA542665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5DF407-E18F-487E-9487-DFC4ABF6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BE3C78-3C1D-489B-8AC2-2B574789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C6672F-B895-4186-A256-98B8CAA3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3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46C76-A378-4230-B6F7-5FDF0CA0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D248A9-B9BA-46B5-94D8-643A9584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19AAE8-7319-4643-95A3-02A80657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B4D14-5422-4438-8A3D-483F9B3B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4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AFEEE1-AB59-4A66-B399-625FF235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4F41E6-EA89-496B-85AB-C6773A7E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F34E75-2CCF-4A6C-976A-C11C4632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6E2A-8264-48AB-8347-B11A2013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ECE54-6600-42CD-8FC9-7806DDD6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E8216A-136E-4B6D-9EB2-51B57666E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647DB6-DF84-4B57-8AAE-15CE1B51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959D99-9FC8-4370-8B4A-50B1FB59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BA1A7B-0743-4670-B0AA-301AAF05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1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95336-CB11-46CF-807E-FE1CA65D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E640A0-F4B2-4751-9073-1B70024AE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DF1C6-9FA4-4174-96EC-7939A5B1E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81507A-84DA-43B7-9B72-A761B18F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46A141-49C8-4A3F-B79E-62757CAC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D6E420-6239-4D6A-9779-10BD3DF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97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DD420-EDD4-4ADF-969F-5A5B6319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3D936-5F50-4F61-AC8F-E397E3FC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7F3F4-844E-4E48-8B91-8251A941B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60E18-7A14-4769-83F3-D8A5EFA515F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C0130-F1C7-497F-8BDE-EBB459AE0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1FD5A-3AFC-4074-BDA4-7BA5E8ACD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9FAC-9FCB-442A-8C2C-4032D006E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5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6C5C-4068-4E5C-B7CC-A36D20FA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04059"/>
          </a:xfrm>
        </p:spPr>
        <p:txBody>
          <a:bodyPr>
            <a:normAutofit fontScale="90000"/>
          </a:bodyPr>
          <a:lstStyle/>
          <a:p>
            <a:r>
              <a:rPr lang="ru-RU" dirty="0"/>
              <a:t>Крестики нолики на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PyQt5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9D8AF-5F65-4829-9B2D-CC922CB1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093" y="6328461"/>
            <a:ext cx="4275589" cy="324009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Автор идеи: Попов Юрий Александрович.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68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CF759-50AF-450F-94C2-CBA413F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275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+mn-lt"/>
              </a:rPr>
              <a:t>Описание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304AA-3E55-4043-809A-3103ECF2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Игра крестики нолики для двух игроков.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7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0FBED-6EED-4AB6-8C31-ED25CE16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pPr algn="ctr"/>
            <a:r>
              <a:rPr lang="ru-RU" b="1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AA4EA-2067-4F28-BB0A-4DBA1F33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При входе игрока встречает заставка с правилами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На главном экране можно ввести свой никнейм. Зайти в игру и в статистику.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Я разделил программу на 3 файла “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Main</a:t>
            </a: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” – с главным меню и заставкой,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“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Game</a:t>
            </a: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”  - файл с игрой и “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Stata</a:t>
            </a: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” файл со статистикой.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Если нажать на кнопку “Игра с другом”, то вы попадете в окно с игрой.</a:t>
            </a:r>
            <a:b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Я обработал нажатия и написал функцию “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check</a:t>
            </a: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win</a:t>
            </a:r>
            <a:r>
              <a:rPr lang="ru-R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” для проверки ситуации на поле.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5F4C11-45BF-4C72-B466-A3235D2B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2" y="4411010"/>
            <a:ext cx="3593794" cy="20736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520C90-D8C4-4968-B109-78125FE9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13" y="4418745"/>
            <a:ext cx="3685373" cy="20741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711BD0-CAAF-49E7-8B8D-3B2AFA5DD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383" y="4411010"/>
            <a:ext cx="3539492" cy="207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25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CAAE-0551-452C-BDB4-AF25296F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52425"/>
            <a:ext cx="9245600" cy="955675"/>
          </a:xfrm>
        </p:spPr>
        <p:txBody>
          <a:bodyPr/>
          <a:lstStyle/>
          <a:p>
            <a:pPr algn="ctr"/>
            <a:r>
              <a:rPr lang="ru-RU" b="1" dirty="0"/>
              <a:t>Необходимые библиотеки для запуска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C4DCB-1442-4E12-B323-5EF7F59C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PyQt5==5.11</a:t>
            </a:r>
            <a:b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pyqt5-tools=5.15.4.3.2</a:t>
            </a:r>
            <a:b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pyqt5-plugins=5.15.4.2.2</a:t>
            </a:r>
            <a:b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pygame</a:t>
            </a:r>
            <a:r>
              <a:rPr lang="en-US" sz="180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=2.1.0</a:t>
            </a:r>
            <a:endParaRPr lang="ru-R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Помимо этого, использованы предустановленные библиотеки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sys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и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sqlite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3.</a:t>
            </a:r>
            <a:endParaRPr lang="ru-R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b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endParaRPr lang="ru-R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15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Крестики нолики на pygame и PyQt5</vt:lpstr>
      <vt:lpstr>Описание идеи</vt:lpstr>
      <vt:lpstr>Описание реализации</vt:lpstr>
      <vt:lpstr>Необходимые библиотеки для запуска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погоды</dc:title>
  <dc:creator>Юрий</dc:creator>
  <cp:lastModifiedBy>Юрий</cp:lastModifiedBy>
  <cp:revision>3</cp:revision>
  <dcterms:created xsi:type="dcterms:W3CDTF">2021-11-06T22:42:56Z</dcterms:created>
  <dcterms:modified xsi:type="dcterms:W3CDTF">2022-01-13T22:24:26Z</dcterms:modified>
</cp:coreProperties>
</file>