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7F377-EFEE-4366-A065-1A26AAD64B74}" v="36" dt="2022-04-17T18:09:56.583"/>
    <p1510:client id="{9EEC19C6-103D-4DCE-966C-4B00A64F709C}" v="294" dt="2022-04-17T18:02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4894DB"/>
                </a:solidFill>
                <a:latin typeface="Arial Black"/>
                <a:cs typeface="Calibri Light"/>
              </a:rPr>
              <a:t>Бот </a:t>
            </a:r>
            <a:r>
              <a:rPr lang="ru-RU" b="1" dirty="0" err="1">
                <a:solidFill>
                  <a:srgbClr val="4894DB"/>
                </a:solidFill>
                <a:latin typeface="Arial Black"/>
                <a:cs typeface="Calibri Light"/>
              </a:rPr>
              <a:t>Вконтате</a:t>
            </a:r>
            <a:r>
              <a:rPr lang="ru-RU" b="1" dirty="0">
                <a:solidFill>
                  <a:srgbClr val="4894DB"/>
                </a:solidFill>
                <a:latin typeface="Arial Black"/>
                <a:cs typeface="Calibri Light"/>
              </a:rPr>
              <a:t> с</a:t>
            </a:r>
            <a:r>
              <a:rPr lang="ru-RU" b="1" dirty="0">
                <a:latin typeface="Arial Black"/>
                <a:cs typeface="Calibri Light"/>
              </a:rPr>
              <a:t> </a:t>
            </a:r>
            <a:r>
              <a:rPr lang="ru-RU" b="1" dirty="0" err="1">
                <a:latin typeface="Arial Black"/>
                <a:cs typeface="Calibri Light"/>
              </a:rPr>
              <a:t>Yandex</a:t>
            </a:r>
            <a:r>
              <a:rPr lang="ru-RU" b="1" dirty="0">
                <a:latin typeface="Arial Black"/>
                <a:cs typeface="Calibri Light"/>
              </a:rPr>
              <a:t> Maps </a:t>
            </a:r>
            <a:r>
              <a:rPr lang="ru-RU" b="1" dirty="0" err="1">
                <a:latin typeface="Arial Black"/>
                <a:cs typeface="Calibri Light"/>
              </a:rPr>
              <a:t>Api</a:t>
            </a:r>
            <a:endParaRPr lang="ru-RU" b="1">
              <a:latin typeface="Arial Black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13863" y="6173789"/>
            <a:ext cx="5056910" cy="417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cs typeface="Calibri"/>
              </a:rPr>
              <a:t>Автор: Попов Юрий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9C0D4-3660-1943-29AD-A6526969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ru-RU" sz="3700" b="1">
                <a:solidFill>
                  <a:srgbClr val="FFFFFF"/>
                </a:solidFill>
                <a:latin typeface="Arial Black"/>
                <a:cs typeface="Calibri Light"/>
              </a:rPr>
              <a:t>Описание идеи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7499F-8CF2-104C-7DEC-9F9D2E14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65356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cs typeface="Calibri"/>
              </a:rPr>
              <a:t>Бот </a:t>
            </a:r>
            <a:r>
              <a:rPr lang="ru-RU" sz="2000">
                <a:cs typeface="Calibri"/>
              </a:rPr>
              <a:t>Вконтакте</a:t>
            </a:r>
            <a:r>
              <a:rPr lang="ru-RU" sz="2000" dirty="0">
                <a:cs typeface="Calibri"/>
              </a:rPr>
              <a:t> с функцией поиска по </a:t>
            </a:r>
            <a:r>
              <a:rPr lang="ru-RU" sz="2000">
                <a:cs typeface="Calibri"/>
              </a:rPr>
              <a:t>введеному</a:t>
            </a:r>
            <a:r>
              <a:rPr lang="ru-RU" sz="2000" dirty="0">
                <a:cs typeface="Calibri"/>
              </a:rPr>
              <a:t> ключевому </a:t>
            </a:r>
            <a:r>
              <a:rPr lang="ru-RU" sz="2000">
                <a:cs typeface="Calibri"/>
              </a:rPr>
              <a:t>словому</a:t>
            </a:r>
            <a:r>
              <a:rPr lang="ru-RU" sz="2000" dirty="0">
                <a:cs typeface="Calibri"/>
              </a:rPr>
              <a:t>.</a:t>
            </a:r>
            <a:br>
              <a:rPr lang="ru-RU" sz="2000" dirty="0">
                <a:cs typeface="Calibri"/>
              </a:rPr>
            </a:br>
            <a:endParaRPr lang="ru-RU" sz="2000">
              <a:cs typeface="Calibri"/>
            </a:endParaRPr>
          </a:p>
          <a:p>
            <a:r>
              <a:rPr lang="ru-RU" sz="2000" dirty="0">
                <a:cs typeface="Calibri"/>
              </a:rPr>
              <a:t>Существует возможность поиска по адресу, организации и википедии.</a:t>
            </a:r>
          </a:p>
        </p:txBody>
      </p:sp>
      <p:pic>
        <p:nvPicPr>
          <p:cNvPr id="4" name="Рисунок 4" descr="Изображение выглядит как текст, внутренни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8E46844-6ED6-CE93-CE58-C86232E4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60" y="3499352"/>
            <a:ext cx="5909212" cy="1946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16198-0305-6E2A-1EF2-8065844115F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E617E-474E-9FED-87FB-681DDAA69E83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930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C916-3850-3827-BF45-80D1F2DE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 Black"/>
                <a:cs typeface="Calibri Light"/>
              </a:rPr>
              <a:t>Описание </a:t>
            </a:r>
            <a:r>
              <a:rPr lang="ru-RU" sz="3600" b="1" dirty="0">
                <a:solidFill>
                  <a:srgbClr val="4894DB"/>
                </a:solidFill>
                <a:latin typeface="Arial Black"/>
                <a:cs typeface="Calibri Light"/>
              </a:rPr>
              <a:t>реализации</a:t>
            </a:r>
            <a:endParaRPr lang="ru-RU" sz="3600" dirty="0">
              <a:solidFill>
                <a:srgbClr val="4894DB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A38F8-BA69-F0AD-0A7A-4405AF1D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После активации, бот связывается с базой данных и в зависимости от наличия  записей о пользователе здоровается с ним.</a:t>
            </a:r>
          </a:p>
          <a:p>
            <a:endParaRPr lang="ru-RU" sz="200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FD01208-DDB9-878C-2F66-9A0F0B4D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56955"/>
            <a:ext cx="6253212" cy="28139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01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945172-2727-5420-B382-DE28259D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Для каждой команды бота написан обработчик</a:t>
            </a:r>
            <a:endParaRPr lang="ru-RU" sz="200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B96B0D2-6AEE-FC7F-C90A-BD716E414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5" b="818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D7C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27C5E-87EF-EBE2-A974-37C3F528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31" y="216442"/>
            <a:ext cx="8554844" cy="730832"/>
          </a:xfrm>
        </p:spPr>
        <p:txBody>
          <a:bodyPr/>
          <a:lstStyle/>
          <a:p>
            <a:pPr algn="ctr"/>
            <a:r>
              <a:rPr lang="ru-RU" dirty="0">
                <a:latin typeface="Arial Black"/>
                <a:cs typeface="Calibri Light"/>
              </a:rPr>
              <a:t>Необходимые библиотеки</a:t>
            </a:r>
            <a:endParaRPr lang="ru-RU" dirty="0">
              <a:latin typeface="Arial Black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7BA80-CDAE-5BBD-3B7A-43C5F513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382"/>
            <a:ext cx="10515600" cy="5057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Calibri"/>
                <a:cs typeface="Calibri"/>
              </a:rPr>
              <a:t>flask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flask_login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sqlalchemy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datetime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sqlalchemy_serializer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werkzeug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wikipedia</a:t>
            </a:r>
            <a:br>
              <a:rPr lang="ru-RU" dirty="0">
                <a:latin typeface="Calibri"/>
              </a:rPr>
            </a:br>
            <a:r>
              <a:rPr lang="ru-RU" dirty="0" err="1">
                <a:latin typeface="Calibri"/>
                <a:cs typeface="Calibri"/>
              </a:rPr>
              <a:t>Pillow</a:t>
            </a:r>
            <a:endParaRPr lang="ru-RU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914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Бот Вконтате с Yandex Maps Api</vt:lpstr>
      <vt:lpstr>Описание идеи</vt:lpstr>
      <vt:lpstr>Описание реализации</vt:lpstr>
      <vt:lpstr>Презентация PowerPoint</vt:lpstr>
      <vt:lpstr>Необходимые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84</cp:revision>
  <dcterms:created xsi:type="dcterms:W3CDTF">2022-04-17T17:23:37Z</dcterms:created>
  <dcterms:modified xsi:type="dcterms:W3CDTF">2022-04-17T18:10:08Z</dcterms:modified>
</cp:coreProperties>
</file>