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BBBAA8-089F-4AE8-A3A9-14B760C16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FD1BDC9-E050-45DA-B67A-6C4FE3297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B074F88-86BF-46F9-9C1D-FD10367F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7B99-0064-447C-907B-874C59E2918F}" type="datetimeFigureOut">
              <a:rPr lang="sk-SK" smtClean="0"/>
              <a:t>14. 6. 2018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39AA30C-3AAC-420A-B6C2-6CFAB780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C988792-158E-454E-86C9-4B5CFCB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BE15-A96C-4408-8CC3-0B16FAB6431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914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FF7DA2-7F8C-4E4E-81EF-F318F185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1530D2F8-4881-48BB-A9AA-E3004E63A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449EDA4-0FBA-45E7-9DAA-A800CDDD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7B99-0064-447C-907B-874C59E2918F}" type="datetimeFigureOut">
              <a:rPr lang="sk-SK" smtClean="0"/>
              <a:t>14. 6. 2018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3378C09-3BF2-4B41-ACDC-35BAC318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9A6CFEA-D9C1-4025-9452-F9D70CBF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BE15-A96C-4408-8CC3-0B16FAB6431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634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0A3E6AE5-4001-4392-B99F-E12FBC155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6C431144-1BAD-4CE2-914D-2204B4ADD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107BFE8-C56E-4C62-9619-A70E0069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7B99-0064-447C-907B-874C59E2918F}" type="datetimeFigureOut">
              <a:rPr lang="sk-SK" smtClean="0"/>
              <a:t>14. 6. 2018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B36D5A5-C39F-4091-8D16-0DA77C33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4361C9E-8D4C-42CA-BDFC-B720660C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BE15-A96C-4408-8CC3-0B16FAB6431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536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CC1BD9-A3AA-4E96-8E21-A50D85AF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871783C-4E68-4A05-BA29-48E64C143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84FD208-882A-4385-948C-101AAA9C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7B99-0064-447C-907B-874C59E2918F}" type="datetimeFigureOut">
              <a:rPr lang="sk-SK" smtClean="0"/>
              <a:t>14. 6. 2018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1D704E4-B582-40B6-9914-2574B673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BDA2934-8D87-4A31-AD69-2878B3EF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BE15-A96C-4408-8CC3-0B16FAB6431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368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5DADFE-43F7-4771-A398-03A32A43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0F18481C-2D41-40EC-9E9E-9364167FB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D2DD0A8-19D7-4E14-9EC4-6AEE655C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7B99-0064-447C-907B-874C59E2918F}" type="datetimeFigureOut">
              <a:rPr lang="sk-SK" smtClean="0"/>
              <a:t>14. 6. 2018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20241C9-7A2C-4E48-ACBD-8DCC30F8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2421294-2C0D-4A71-9411-CB3C6202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BE15-A96C-4408-8CC3-0B16FAB6431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943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1D7A78-9B15-4588-8B4C-C6EE6371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05F8AD5-9483-4426-96CD-C7A93CCD7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651CBAB8-3BB5-4269-B60A-CDCDBA256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C8A2A0A-3805-4875-9A27-B3C93150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7B99-0064-447C-907B-874C59E2918F}" type="datetimeFigureOut">
              <a:rPr lang="sk-SK" smtClean="0"/>
              <a:t>14. 6. 2018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321A2A0-7BFB-4AB5-91EC-51C4596E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3C5FBFC-55A6-4E42-938E-6440F167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BE15-A96C-4408-8CC3-0B16FAB6431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866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811527-54F2-4BA6-8BD1-8A8D8ECFC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FFEC912F-3182-4913-8A8B-2BA7DED71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68037983-BB1A-460D-BD2B-732C09CB3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30E8B49A-4AD9-4F0D-B6EA-C00C87762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B7E5B7F7-E623-42B6-B163-80B19D16A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727D8CA2-ED6C-49F0-9640-1645AF07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7B99-0064-447C-907B-874C59E2918F}" type="datetimeFigureOut">
              <a:rPr lang="sk-SK" smtClean="0"/>
              <a:t>14. 6. 2018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81D4C871-638A-4BBE-A069-46CE4DAA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986F9C0D-3883-4438-A924-7EA5053F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BE15-A96C-4408-8CC3-0B16FAB6431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451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C19DCB-1942-4FEE-ADB5-0292665F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F7BD4AC-681B-4A90-B550-6F31B3EB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7B99-0064-447C-907B-874C59E2918F}" type="datetimeFigureOut">
              <a:rPr lang="sk-SK" smtClean="0"/>
              <a:t>14. 6. 2018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CB31B81D-A556-474E-986A-1A6A4FFC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D4892A9-44B3-460F-ABFD-080722CF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BE15-A96C-4408-8CC3-0B16FAB6431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941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AA1161BE-5793-42B6-8755-E9F1555D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7B99-0064-447C-907B-874C59E2918F}" type="datetimeFigureOut">
              <a:rPr lang="sk-SK" smtClean="0"/>
              <a:t>14. 6. 2018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316085F1-8981-4611-918B-56B8E737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8E8DCBA-2FD0-4B36-8CFC-9C430635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BE15-A96C-4408-8CC3-0B16FAB6431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173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A02EEA-2E27-494B-B0C9-B168C82B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5569D60-3B17-4049-B573-2189631E6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29A4E81F-C874-4804-A93B-F7B8D6618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B7478C1-F392-4ADB-8647-A3C2FC00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7B99-0064-447C-907B-874C59E2918F}" type="datetimeFigureOut">
              <a:rPr lang="sk-SK" smtClean="0"/>
              <a:t>14. 6. 2018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4C31EC4-C760-4D46-BF0F-AB4DF047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DA0FE19-C813-49BE-8CB8-9B592CF2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BE15-A96C-4408-8CC3-0B16FAB6431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713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C02A51-092A-4B19-8BE0-9F324F3C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40C9C214-92B5-4F4A-AD65-328A828AA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69328AAF-D6CC-488B-9F92-D9E751ED5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480EAB0-1B99-49F7-8761-453D86A0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7B99-0064-447C-907B-874C59E2918F}" type="datetimeFigureOut">
              <a:rPr lang="sk-SK" smtClean="0"/>
              <a:t>14. 6. 2018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2AE313E-F77F-4C93-94D6-3E743B37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8DECA91-1B65-49F4-BC0B-F52EE450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BE15-A96C-4408-8CC3-0B16FAB6431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737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4D5DB055-46A7-4068-8372-0F507A719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8F850667-F2EE-4F4E-92BA-313D04AF0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BD05CB8-196C-42F8-9AB4-7BE479097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7B99-0064-447C-907B-874C59E2918F}" type="datetimeFigureOut">
              <a:rPr lang="sk-SK" smtClean="0"/>
              <a:t>14. 6. 2018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84D8977-DCD6-4E51-AA57-66387B64D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A92A367-5939-4E38-B60D-566EA7C8E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BE15-A96C-4408-8CC3-0B16FAB6431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008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fal.mff.cuni.cz/nametag" TargetMode="External"/><Relationship Id="rId2" Type="http://schemas.openxmlformats.org/officeDocument/2006/relationships/hyperlink" Target="http://nlp.bednarik.top/n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xt.fiit.stuba.s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7D1277-4DD2-4391-B3C8-E88EE7D1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841EDF7-68D2-4ED6-B5B5-2CD04B25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sucasne</a:t>
            </a:r>
            <a:endParaRPr lang="en-US" dirty="0"/>
          </a:p>
          <a:p>
            <a:pPr lvl="1"/>
            <a:r>
              <a:rPr lang="en-US" dirty="0" err="1"/>
              <a:t>Ondrej</a:t>
            </a:r>
            <a:r>
              <a:rPr lang="en-US" dirty="0"/>
              <a:t> </a:t>
            </a:r>
            <a:r>
              <a:rPr lang="en-US" dirty="0" err="1"/>
              <a:t>Kassak</a:t>
            </a:r>
            <a:r>
              <a:rPr lang="en-US" dirty="0"/>
              <a:t> (</a:t>
            </a:r>
            <a:r>
              <a:rPr lang="en-US" dirty="0" err="1"/>
              <a:t>nefunguje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Bednarik</a:t>
            </a:r>
            <a:r>
              <a:rPr lang="sk-SK" dirty="0"/>
              <a:t> </a:t>
            </a:r>
            <a:r>
              <a:rPr lang="sk-SK" dirty="0">
                <a:hlinkClick r:id="rId2"/>
              </a:rPr>
              <a:t>http://nlp.bednarik.top/ner/</a:t>
            </a:r>
            <a:r>
              <a:rPr lang="sk-SK" dirty="0"/>
              <a:t> </a:t>
            </a:r>
            <a:endParaRPr lang="en-US" dirty="0"/>
          </a:p>
          <a:p>
            <a:pPr lvl="1"/>
            <a:r>
              <a:rPr lang="en-US" dirty="0"/>
              <a:t>Nametag (</a:t>
            </a:r>
            <a:r>
              <a:rPr lang="en-US" dirty="0" err="1"/>
              <a:t>morphodita</a:t>
            </a:r>
            <a:r>
              <a:rPr lang="en-US" dirty="0"/>
              <a:t>)</a:t>
            </a:r>
            <a:r>
              <a:rPr lang="sk-SK" dirty="0"/>
              <a:t> </a:t>
            </a:r>
            <a:r>
              <a:rPr lang="sk-SK" dirty="0">
                <a:hlinkClick r:id="rId3"/>
              </a:rPr>
              <a:t>http://ufal.mff.cuni.cz/nametag</a:t>
            </a:r>
            <a:r>
              <a:rPr lang="sk-SK" dirty="0"/>
              <a:t> </a:t>
            </a:r>
            <a:endParaRPr lang="en-US" dirty="0"/>
          </a:p>
          <a:p>
            <a:r>
              <a:rPr lang="en-US" dirty="0">
                <a:hlinkClick r:id="rId4"/>
              </a:rPr>
              <a:t>http://text.fiit.stuba.sk/</a:t>
            </a:r>
            <a:r>
              <a:rPr lang="sk-SK" dirty="0"/>
              <a:t> </a:t>
            </a:r>
            <a:endParaRPr lang="en-US" dirty="0"/>
          </a:p>
          <a:p>
            <a:r>
              <a:rPr lang="sk-SK" dirty="0" err="1"/>
              <a:t>identifikacia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</a:t>
            </a:r>
            <a:r>
              <a:rPr lang="sk-SK" dirty="0" err="1"/>
              <a:t>rozlisovanie</a:t>
            </a:r>
            <a:endParaRPr lang="sk-SK" dirty="0"/>
          </a:p>
          <a:p>
            <a:r>
              <a:rPr lang="en-US" dirty="0"/>
              <a:t>semi</a:t>
            </a:r>
            <a:r>
              <a:rPr lang="sk-SK" dirty="0"/>
              <a:t>-</a:t>
            </a:r>
            <a:r>
              <a:rPr lang="en-US" dirty="0"/>
              <a:t>supervised</a:t>
            </a:r>
            <a:r>
              <a:rPr lang="sk-SK" dirty="0"/>
              <a:t>	</a:t>
            </a:r>
            <a:endParaRPr lang="en-US" dirty="0"/>
          </a:p>
          <a:p>
            <a:r>
              <a:rPr lang="en-US" dirty="0" err="1"/>
              <a:t>pouzit</a:t>
            </a:r>
            <a:r>
              <a:rPr lang="en-US" dirty="0"/>
              <a:t> wiki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naucenie</a:t>
            </a:r>
            <a:r>
              <a:rPr lang="en-US" dirty="0"/>
              <a:t> a </a:t>
            </a:r>
            <a:r>
              <a:rPr lang="en-US" dirty="0" err="1"/>
              <a:t>kontrolu</a:t>
            </a:r>
            <a:r>
              <a:rPr lang="en-US" dirty="0"/>
              <a:t> (</a:t>
            </a:r>
            <a:r>
              <a:rPr lang="en-US" dirty="0" err="1"/>
              <a:t>velke</a:t>
            </a:r>
            <a:r>
              <a:rPr lang="en-US" dirty="0"/>
              <a:t> </a:t>
            </a:r>
            <a:r>
              <a:rPr lang="en-US" dirty="0" err="1"/>
              <a:t>pismena</a:t>
            </a:r>
            <a:r>
              <a:rPr lang="en-US" dirty="0"/>
              <a:t>)</a:t>
            </a:r>
          </a:p>
          <a:p>
            <a:r>
              <a:rPr lang="en-US" dirty="0" err="1"/>
              <a:t>rozlisovat</a:t>
            </a:r>
            <a:r>
              <a:rPr lang="en-US" dirty="0"/>
              <a:t> </a:t>
            </a:r>
            <a:r>
              <a:rPr lang="en-US" dirty="0" err="1"/>
              <a:t>objekty</a:t>
            </a:r>
            <a:r>
              <a:rPr lang="en-US" dirty="0"/>
              <a:t> (</a:t>
            </a:r>
            <a:r>
              <a:rPr lang="en-US" dirty="0" err="1"/>
              <a:t>podla</a:t>
            </a:r>
            <a:r>
              <a:rPr lang="en-US" dirty="0"/>
              <a:t> </a:t>
            </a:r>
            <a:r>
              <a:rPr lang="en-US" dirty="0" err="1"/>
              <a:t>okolia</a:t>
            </a:r>
            <a:r>
              <a:rPr lang="en-US" dirty="0"/>
              <a:t>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4730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ECDE-9DE0-4DB4-8639-1C42B480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8360"/>
          </a:xfrm>
        </p:spPr>
        <p:txBody>
          <a:bodyPr/>
          <a:lstStyle/>
          <a:p>
            <a:r>
              <a:rPr lang="sk-SK" dirty="0" err="1"/>
              <a:t>slovniky</a:t>
            </a:r>
            <a:r>
              <a:rPr lang="sk-SK" dirty="0"/>
              <a:t> a pod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ABBC-E388-4385-9BC3-198E9C2A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5" y="1690688"/>
            <a:ext cx="10650415" cy="4486275"/>
          </a:xfrm>
        </p:spPr>
        <p:txBody>
          <a:bodyPr>
            <a:normAutofit lnSpcReduction="10000"/>
          </a:bodyPr>
          <a:lstStyle/>
          <a:p>
            <a:r>
              <a:rPr lang="sk-SK" dirty="0"/>
              <a:t>wiki</a:t>
            </a:r>
          </a:p>
          <a:p>
            <a:r>
              <a:rPr lang="sk-SK" dirty="0"/>
              <a:t>juls.savba.sk </a:t>
            </a:r>
          </a:p>
          <a:p>
            <a:r>
              <a:rPr lang="sk-SK" dirty="0" err="1"/>
              <a:t>geo</a:t>
            </a:r>
            <a:r>
              <a:rPr lang="sk-SK" dirty="0"/>
              <a:t> </a:t>
            </a:r>
            <a:r>
              <a:rPr lang="sk-SK" dirty="0" err="1"/>
              <a:t>excel</a:t>
            </a:r>
            <a:endParaRPr lang="sk-SK" dirty="0"/>
          </a:p>
          <a:p>
            <a:r>
              <a:rPr lang="sk-SK" dirty="0" err="1"/>
              <a:t>freemaps</a:t>
            </a:r>
            <a:endParaRPr lang="sk-SK" dirty="0"/>
          </a:p>
          <a:p>
            <a:r>
              <a:rPr lang="sk-SK" dirty="0"/>
              <a:t>http://www.isni.org/search</a:t>
            </a:r>
          </a:p>
          <a:p>
            <a:r>
              <a:rPr lang="sk-SK" dirty="0"/>
              <a:t>https://search.interpi.cz/</a:t>
            </a:r>
          </a:p>
          <a:p>
            <a:r>
              <a:rPr lang="sk-SK" dirty="0" err="1"/>
              <a:t>geonames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nastroj = </a:t>
            </a:r>
            <a:r>
              <a:rPr lang="sk-SK" dirty="0" err="1"/>
              <a:t>zistovat</a:t>
            </a:r>
            <a:r>
              <a:rPr lang="sk-SK" dirty="0"/>
              <a:t> </a:t>
            </a:r>
            <a:r>
              <a:rPr lang="sk-SK" dirty="0" err="1"/>
              <a:t>sklonovanie</a:t>
            </a:r>
            <a:r>
              <a:rPr lang="sk-SK" dirty="0"/>
              <a:t> a kontext</a:t>
            </a:r>
          </a:p>
        </p:txBody>
      </p:sp>
    </p:spTree>
    <p:extLst>
      <p:ext uri="{BB962C8B-B14F-4D97-AF65-F5344CB8AC3E}">
        <p14:creationId xmlns:p14="http://schemas.microsoft.com/office/powerpoint/2010/main" val="306271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0F94-A1A0-44D3-A87F-83191D36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E48D-EBCB-49F1-8CE3-2F4FFB5F4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PER </a:t>
            </a:r>
          </a:p>
          <a:p>
            <a:r>
              <a:rPr lang="sk-SK" dirty="0"/>
              <a:t>LOC </a:t>
            </a:r>
          </a:p>
          <a:p>
            <a:r>
              <a:rPr lang="sk-SK" dirty="0"/>
              <a:t>PER LOC  = Trnavčan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7417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</Template>
  <TotalTime>116</TotalTime>
  <Words>91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Motív balíka Office</vt:lpstr>
      <vt:lpstr>PowerPoint Presentation</vt:lpstr>
      <vt:lpstr>slovniky a pod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Miroslav Blšták</dc:creator>
  <cp:lastModifiedBy>default</cp:lastModifiedBy>
  <cp:revision>13</cp:revision>
  <dcterms:created xsi:type="dcterms:W3CDTF">2018-06-13T19:22:08Z</dcterms:created>
  <dcterms:modified xsi:type="dcterms:W3CDTF">2018-06-14T11:52:37Z</dcterms:modified>
</cp:coreProperties>
</file>