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4E1950-46C3-4619-811B-BC230297A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9555BFE-4AE2-4440-9209-3F6EC37A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2AC70C5-A53A-4E12-BA67-5FF31C7C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4BDD851-8B58-48A7-8AB9-6EE7B91F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DDDC394-39DC-490A-BC5F-990C06F1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0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8B950B-F57A-49D5-8B93-1BE770A6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CCED1BD-D29B-4250-955E-FD2CDEE3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78A04E-2957-407A-A4B7-D717113D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89B58D2-53AA-4586-94AC-427C2DAE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C217C59-DBAA-475D-8CF9-AAFB8B35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055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415BE23-8100-44FC-B25A-40A73516A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2D92BBA-D71E-4002-B0E0-1AB8271A9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BBCD9B0-B37F-4D0E-B290-C0DCCFA0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5780992-0D7C-49CE-B2C2-49DD741C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FE41F18-344D-45F7-8E6B-6A74FD0C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8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D6B528-DCDC-4C35-BA39-8D17C30D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01C826-884E-444C-A29B-A1ED9350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5E6930F-1499-4036-B8DE-143191F8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3DCEA9-6114-4B3A-9F58-6D595BB6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4AAEDF-3385-4801-8E03-28ECCDA7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75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31597-E04F-4276-8255-340B9A3D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98710C0-88F9-4385-BA83-865F4014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B8C710-7FF5-4157-A509-997CF0CF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88A0EDE-017A-41D2-9D7C-79981ABA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A3245F-54AE-4B90-BA38-6C256D2F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91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BF6882-99A8-4DF6-8EAA-0303139E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EC57F7-4E55-41CC-A7BF-AD8D029BE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D66F4E3-8C0A-4DA0-8A88-D386B0BA0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1B8FF5-B75C-4260-B72F-0AE3E27E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2780C8F-B57C-4028-8174-DE6943E0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2E41C26-2D97-43D1-99BB-387450AB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586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58B51D-A9AB-4F58-BC74-46B60087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6C86BD-FBFE-490F-806F-FC9A8F709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68B8EB6-1242-4B56-B716-853D194F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0584042-D01E-463D-9725-31CC785C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F0C6B52-9CD9-484E-AE80-D0812E85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D01413A-EA01-45CD-AD3F-BC695FE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14DD359-2555-4699-8569-11FF3809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F88ADA5-DBA3-421F-9416-7CCD24C2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7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783955-8E8A-4A84-82D1-3BFEF0F7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1E2ED26-2044-4E9C-B6DD-FEE83B33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A099D33-D6A2-467E-833C-9667DAAE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BA47F8C-146B-4373-B8EF-4C5B2E87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469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8A84716-F5BF-45FD-A25F-ED605298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EC6A1BC-90F8-45E8-9BCF-B4CC5707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C4C04-717D-4263-8BD5-18F281F0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6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9C113A-6DCB-4E61-8249-680EBBD1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D52B45-4710-43B0-B2AF-999A8140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898FB7-19F3-4AB2-8912-AFEC91A87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AC45497-A167-4196-9BD7-AA6CD299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CB3F575-630B-407D-8869-976644E2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A54C3B2-69EC-43DD-A9A2-E6864E10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013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BF8B49-D8F5-4AD0-A0E8-33E874E2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39FCE39-2C77-4C4D-81AB-5529532E2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89DD15B-7A22-4FA9-B396-257EA45F2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8978AE-B988-4513-B589-390BF9E8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E373D6C-4E64-4EC1-8D8F-B5A44EC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B088B7D-A71B-41A0-BBCD-262588E0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934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7489581-1122-443F-8B2D-2A84CF89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12F692-351E-49DF-84CE-E7EC2344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B5D768D-3A17-4FCF-AE2E-AA0311CF7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29BF-6D6F-416B-9E10-7101C654B411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8E453E1-0FC9-4DDA-BF1E-F760713CF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39A40C5-0D74-441A-AD33-5DBFAA327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B26D-D4D5-4A23-8451-0E4CCEDFDF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64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49B657-D5E0-4A0E-967D-4FFC9AD8D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42A267D-F7C0-4784-9BAC-657F6F0C6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892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Juraj Vanko</dc:creator>
  <cp:lastModifiedBy>Juraj Vanko</cp:lastModifiedBy>
  <cp:revision>1</cp:revision>
  <dcterms:created xsi:type="dcterms:W3CDTF">2021-04-21T12:13:06Z</dcterms:created>
  <dcterms:modified xsi:type="dcterms:W3CDTF">2021-04-21T12:13:22Z</dcterms:modified>
</cp:coreProperties>
</file>