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odrý vzor pruhu na bielej pozadie">
            <a:extLst>
              <a:ext uri="{FF2B5EF4-FFF2-40B4-BE49-F238E27FC236}">
                <a16:creationId xmlns:a16="http://schemas.microsoft.com/office/drawing/2014/main" id="{5EF4D8CB-C535-4A52-A5F6-A4A1A6CAA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1" b="1687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ADA65C-D17D-4B8C-A75F-1AE5FEF2A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sk-SK" dirty="0"/>
              <a:t>Bc. Juraj Vanko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450F93-1825-4F4A-9878-96DE8A9A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sk-SK" sz="4400" dirty="0"/>
              <a:t>Predikcia hodnotenia čokolády</a:t>
            </a:r>
          </a:p>
        </p:txBody>
      </p:sp>
    </p:spTree>
    <p:extLst>
      <p:ext uri="{BB962C8B-B14F-4D97-AF65-F5344CB8AC3E}">
        <p14:creationId xmlns:p14="http://schemas.microsoft.com/office/powerpoint/2010/main" val="32942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7D5E1-EFF2-4062-8A3E-18525D7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semestrálneho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BC3DED-30E5-4F26-AB10-4D954EC3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Porozumenie vybranému </a:t>
            </a:r>
            <a:r>
              <a:rPr lang="sk-SK" dirty="0" err="1"/>
              <a:t>datasetu</a:t>
            </a:r>
            <a:endParaRPr lang="sk-SK" dirty="0"/>
          </a:p>
          <a:p>
            <a:r>
              <a:rPr lang="sk-SK" dirty="0"/>
              <a:t>Analýza dát</a:t>
            </a:r>
          </a:p>
          <a:p>
            <a:r>
              <a:rPr lang="sk-SK" dirty="0"/>
              <a:t>Príprava dát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Otestovanie modelu cvičnými dátami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820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5710B8-8F33-42B4-92D5-36EEF468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095"/>
            <a:ext cx="10668000" cy="1085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Ukážka </a:t>
            </a:r>
            <a:r>
              <a:rPr lang="sk-SK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datasetu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3954D1-BA29-4E43-B320-90C2548F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46739"/>
            <a:ext cx="11868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38D600-566F-49B5-ACC7-531C99C4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sk-SK" sz="2400" dirty="0"/>
              <a:t>Skladajú sa zo 1795 záznamov a 8 stĺpcov</a:t>
            </a:r>
          </a:p>
          <a:p>
            <a:r>
              <a:rPr lang="sk-SK" sz="2400" dirty="0"/>
              <a:t>Dáta obsahujú číselné aj textové hodnoty</a:t>
            </a:r>
          </a:p>
          <a:p>
            <a:r>
              <a:rPr lang="sk-SK" sz="2400" dirty="0"/>
              <a:t>Neúplné dáta, obsahujú prázdne hodnoty</a:t>
            </a:r>
          </a:p>
          <a:p>
            <a:r>
              <a:rPr lang="sk-SK" sz="2400" dirty="0"/>
              <a:t>Nutnosť úpravy dát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366531-E3F9-43C3-A81E-6B2ED540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k-SK" sz="3200" dirty="0"/>
              <a:t>Obsah </a:t>
            </a:r>
            <a:r>
              <a:rPr lang="sk-SK" sz="3200" dirty="0" err="1"/>
              <a:t>datasetu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1366150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</Words>
  <Application>Microsoft Office PowerPoint</Application>
  <PresentationFormat>Širokouhlá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Predikcia hodnotenia čokolády</vt:lpstr>
      <vt:lpstr>Ciele semestrálneho projektu</vt:lpstr>
      <vt:lpstr>Ukážka datasetu</vt:lpstr>
      <vt:lpstr>Obsah datasetu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Disturbed George</dc:creator>
  <cp:lastModifiedBy>Disturbed George</cp:lastModifiedBy>
  <cp:revision>6</cp:revision>
  <dcterms:created xsi:type="dcterms:W3CDTF">2021-05-06T16:03:31Z</dcterms:created>
  <dcterms:modified xsi:type="dcterms:W3CDTF">2021-05-06T16:53:25Z</dcterms:modified>
</cp:coreProperties>
</file>