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8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057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194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09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218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812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103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929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335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491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856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502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894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151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158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0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016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BA67A5B-257A-47CE-BA3A-0D35BCEC113E}" type="datetimeFigureOut">
              <a:rPr lang="sk-SK" smtClean="0"/>
              <a:t>13.4.2019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794E344-776C-4025-A087-FCADE4AFC0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3875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DB65BA-6957-4F6E-B6D8-C924DE656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4843" y="1906358"/>
            <a:ext cx="9144000" cy="1641490"/>
          </a:xfrm>
        </p:spPr>
        <p:txBody>
          <a:bodyPr/>
          <a:lstStyle/>
          <a:p>
            <a:r>
              <a:rPr lang="en-US" dirty="0" err="1"/>
              <a:t>ProVidAd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C16F7AE-BE11-4F6B-AD07-B55E59283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6417" y="3310062"/>
            <a:ext cx="4502426" cy="754025"/>
          </a:xfrm>
        </p:spPr>
        <p:txBody>
          <a:bodyPr/>
          <a:lstStyle/>
          <a:p>
            <a:r>
              <a:rPr lang="en-US" dirty="0"/>
              <a:t>Unit 2019</a:t>
            </a:r>
            <a:endParaRPr lang="sk-SK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7BEB174E-4267-4963-AF11-61B4EDE45EBA}"/>
              </a:ext>
            </a:extLst>
          </p:cNvPr>
          <p:cNvSpPr txBox="1">
            <a:spLocks/>
          </p:cNvSpPr>
          <p:nvPr/>
        </p:nvSpPr>
        <p:spPr>
          <a:xfrm>
            <a:off x="586409" y="4429196"/>
            <a:ext cx="5284303" cy="18523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dirty="0"/>
              <a:t>Bc. </a:t>
            </a:r>
            <a:r>
              <a:rPr lang="en-US" dirty="0" err="1"/>
              <a:t>Luk</a:t>
            </a:r>
            <a:r>
              <a:rPr lang="sk-SK" dirty="0" err="1"/>
              <a:t>áš</a:t>
            </a:r>
            <a:r>
              <a:rPr lang="sk-SK" dirty="0"/>
              <a:t> Richtarik</a:t>
            </a:r>
          </a:p>
          <a:p>
            <a:pPr algn="l"/>
            <a:r>
              <a:rPr lang="sk-SK" dirty="0"/>
              <a:t>Jakub Richtarik</a:t>
            </a:r>
          </a:p>
          <a:p>
            <a:pPr algn="l"/>
            <a:r>
              <a:rPr lang="sk-SK" dirty="0"/>
              <a:t>Bc. Juraj </a:t>
            </a:r>
            <a:r>
              <a:rPr lang="sk-SK" dirty="0" err="1"/>
              <a:t>Jošťák</a:t>
            </a:r>
            <a:endParaRPr lang="sk-SK" dirty="0"/>
          </a:p>
          <a:p>
            <a:pPr algn="l"/>
            <a:r>
              <a:rPr lang="sk-SK" dirty="0"/>
              <a:t>Bc. Miloš </a:t>
            </a:r>
            <a:r>
              <a:rPr lang="sk-SK" dirty="0" err="1"/>
              <a:t>Molitoris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1630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ál 10">
            <a:extLst>
              <a:ext uri="{FF2B5EF4-FFF2-40B4-BE49-F238E27FC236}">
                <a16:creationId xmlns:a16="http://schemas.microsoft.com/office/drawing/2014/main" id="{E6AE64A1-A0B8-4817-BB29-EF83BFA8803B}"/>
              </a:ext>
            </a:extLst>
          </p:cNvPr>
          <p:cNvSpPr/>
          <p:nvPr/>
        </p:nvSpPr>
        <p:spPr>
          <a:xfrm>
            <a:off x="3114259" y="1027906"/>
            <a:ext cx="5685183" cy="378399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F246106-A21A-4E43-A563-7EF61C52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EBC3FE-8902-4669-8102-3A7B1269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027"/>
            <a:ext cx="1977887" cy="65253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2000" b="1" dirty="0">
                <a:solidFill>
                  <a:schemeClr val="bg1"/>
                </a:solidFill>
              </a:rPr>
              <a:t>XML formát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FC20377B-262C-4C8A-BE0D-2F8CB2294AC4}"/>
              </a:ext>
            </a:extLst>
          </p:cNvPr>
          <p:cNvSpPr txBox="1">
            <a:spLocks/>
          </p:cNvSpPr>
          <p:nvPr/>
        </p:nvSpPr>
        <p:spPr>
          <a:xfrm>
            <a:off x="3722204" y="2386027"/>
            <a:ext cx="1825487" cy="6525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2000" b="1" dirty="0">
                <a:solidFill>
                  <a:schemeClr val="bg1"/>
                </a:solidFill>
              </a:rPr>
              <a:t>Entity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FE16439B-8839-4116-9AA6-27A0E3991A65}"/>
              </a:ext>
            </a:extLst>
          </p:cNvPr>
          <p:cNvSpPr txBox="1">
            <a:spLocks/>
          </p:cNvSpPr>
          <p:nvPr/>
        </p:nvSpPr>
        <p:spPr>
          <a:xfrm>
            <a:off x="6587987" y="2163189"/>
            <a:ext cx="1825487" cy="1098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2000" b="1" dirty="0">
                <a:solidFill>
                  <a:schemeClr val="bg1"/>
                </a:solidFill>
              </a:rPr>
              <a:t>Efekty nad entitami</a:t>
            </a:r>
          </a:p>
        </p:txBody>
      </p:sp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0A0B3CEB-DDAE-4286-82CC-820F78E2A3C6}"/>
              </a:ext>
            </a:extLst>
          </p:cNvPr>
          <p:cNvSpPr txBox="1">
            <a:spLocks/>
          </p:cNvSpPr>
          <p:nvPr/>
        </p:nvSpPr>
        <p:spPr>
          <a:xfrm>
            <a:off x="9319591" y="2163190"/>
            <a:ext cx="1825487" cy="1098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2000" b="1" dirty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A8E73F80-4DE6-414B-8725-20B53DEB0307}"/>
              </a:ext>
            </a:extLst>
          </p:cNvPr>
          <p:cNvSpPr/>
          <p:nvPr/>
        </p:nvSpPr>
        <p:spPr>
          <a:xfrm>
            <a:off x="2816087" y="2499031"/>
            <a:ext cx="906117" cy="426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: doprava 8">
            <a:extLst>
              <a:ext uri="{FF2B5EF4-FFF2-40B4-BE49-F238E27FC236}">
                <a16:creationId xmlns:a16="http://schemas.microsoft.com/office/drawing/2014/main" id="{FF441D26-F004-42C6-9E28-FF26F33ADC85}"/>
              </a:ext>
            </a:extLst>
          </p:cNvPr>
          <p:cNvSpPr/>
          <p:nvPr/>
        </p:nvSpPr>
        <p:spPr>
          <a:xfrm>
            <a:off x="5547691" y="2499031"/>
            <a:ext cx="1040296" cy="426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: doprava 9">
            <a:extLst>
              <a:ext uri="{FF2B5EF4-FFF2-40B4-BE49-F238E27FC236}">
                <a16:creationId xmlns:a16="http://schemas.microsoft.com/office/drawing/2014/main" id="{DD9A8EBC-741F-406D-A8F0-BC730F9355A7}"/>
              </a:ext>
            </a:extLst>
          </p:cNvPr>
          <p:cNvSpPr/>
          <p:nvPr/>
        </p:nvSpPr>
        <p:spPr>
          <a:xfrm>
            <a:off x="8413474" y="2499031"/>
            <a:ext cx="906117" cy="426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Usmiata tvár 11">
            <a:extLst>
              <a:ext uri="{FF2B5EF4-FFF2-40B4-BE49-F238E27FC236}">
                <a16:creationId xmlns:a16="http://schemas.microsoft.com/office/drawing/2014/main" id="{6C2CFE00-840A-4D90-80AD-33C60FDC6F24}"/>
              </a:ext>
            </a:extLst>
          </p:cNvPr>
          <p:cNvSpPr/>
          <p:nvPr/>
        </p:nvSpPr>
        <p:spPr>
          <a:xfrm>
            <a:off x="5402745" y="5264141"/>
            <a:ext cx="1572039" cy="138435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: nahor 18">
            <a:extLst>
              <a:ext uri="{FF2B5EF4-FFF2-40B4-BE49-F238E27FC236}">
                <a16:creationId xmlns:a16="http://schemas.microsoft.com/office/drawing/2014/main" id="{4CD76B00-150A-49FE-9F70-9CF927488993}"/>
              </a:ext>
            </a:extLst>
          </p:cNvPr>
          <p:cNvSpPr/>
          <p:nvPr/>
        </p:nvSpPr>
        <p:spPr>
          <a:xfrm>
            <a:off x="5757654" y="4604287"/>
            <a:ext cx="862219" cy="6420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AC3312A2-C22C-40B0-8B21-3FEC152ECFD2}"/>
              </a:ext>
            </a:extLst>
          </p:cNvPr>
          <p:cNvSpPr txBox="1"/>
          <p:nvPr/>
        </p:nvSpPr>
        <p:spPr>
          <a:xfrm>
            <a:off x="4211706" y="3103199"/>
            <a:ext cx="1856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Hlavný obrázok</a:t>
            </a:r>
          </a:p>
          <a:p>
            <a:r>
              <a:rPr lang="sk-SK" sz="1600" dirty="0"/>
              <a:t>Názov</a:t>
            </a:r>
          </a:p>
          <a:p>
            <a:r>
              <a:rPr lang="sk-SK" sz="1600" dirty="0"/>
              <a:t>Popis</a:t>
            </a:r>
          </a:p>
          <a:p>
            <a:r>
              <a:rPr lang="sk-SK" sz="1600" dirty="0"/>
              <a:t>Ďalšie obrázky</a:t>
            </a:r>
          </a:p>
          <a:p>
            <a:r>
              <a:rPr lang="sk-SK" sz="1600" dirty="0"/>
              <a:t>Ďalšie texty...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7085C036-BA27-45F1-B19D-531C0A233526}"/>
              </a:ext>
            </a:extLst>
          </p:cNvPr>
          <p:cNvSpPr txBox="1"/>
          <p:nvPr/>
        </p:nvSpPr>
        <p:spPr>
          <a:xfrm>
            <a:off x="6943309" y="3281366"/>
            <a:ext cx="1856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Zoom</a:t>
            </a:r>
          </a:p>
          <a:p>
            <a:r>
              <a:rPr lang="sk-SK" sz="1600" dirty="0" err="1"/>
              <a:t>FadeIn</a:t>
            </a:r>
            <a:endParaRPr lang="sk-SK" sz="1600" dirty="0"/>
          </a:p>
          <a:p>
            <a:r>
              <a:rPr lang="sk-SK" sz="1600" dirty="0" err="1"/>
              <a:t>Spiral</a:t>
            </a:r>
            <a:endParaRPr lang="sk-SK" sz="1600" dirty="0"/>
          </a:p>
          <a:p>
            <a:r>
              <a:rPr lang="sk-SK" sz="1600" dirty="0"/>
              <a:t>Slide...</a:t>
            </a:r>
          </a:p>
        </p:txBody>
      </p:sp>
    </p:spTree>
    <p:extLst>
      <p:ext uri="{BB962C8B-B14F-4D97-AF65-F5344CB8AC3E}">
        <p14:creationId xmlns:p14="http://schemas.microsoft.com/office/powerpoint/2010/main" val="157200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8A81BC-1BEF-40DC-BB53-B565D88F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sk-SK" dirty="0" err="1"/>
              <a:t>ýsledok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AD2102-0AC9-43FB-A7CD-E42AB69F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Funguj</a:t>
            </a:r>
            <a:r>
              <a:rPr lang="sk-SK" dirty="0" err="1"/>
              <a:t>úca</a:t>
            </a:r>
            <a:r>
              <a:rPr lang="sk-SK" dirty="0"/>
              <a:t> aplikácia </a:t>
            </a:r>
            <a:r>
              <a:rPr lang="en-US" dirty="0"/>
              <a:t>(API)</a:t>
            </a:r>
            <a:endParaRPr lang="sk-SK" dirty="0"/>
          </a:p>
          <a:p>
            <a:r>
              <a:rPr lang="sk-SK" dirty="0"/>
              <a:t>Hromadné vytváranie videa</a:t>
            </a:r>
          </a:p>
          <a:p>
            <a:r>
              <a:rPr lang="sk-SK" dirty="0"/>
              <a:t>20 efektov pre text a obrázky</a:t>
            </a:r>
          </a:p>
          <a:p>
            <a:r>
              <a:rPr lang="sk-SK" dirty="0"/>
              <a:t>Funkcie pripravené pre napojenie </a:t>
            </a:r>
            <a:r>
              <a:rPr lang="sk-SK" dirty="0" err="1"/>
              <a:t>frontendu</a:t>
            </a:r>
            <a:r>
              <a:rPr lang="en-US" dirty="0"/>
              <a:t> – </a:t>
            </a:r>
            <a:r>
              <a:rPr lang="en-US" dirty="0" err="1"/>
              <a:t>prid</a:t>
            </a:r>
            <a:r>
              <a:rPr lang="sk-SK" dirty="0" err="1"/>
              <a:t>ávanie</a:t>
            </a:r>
            <a:r>
              <a:rPr lang="sk-SK" dirty="0"/>
              <a:t>, mazanie a editovanie entít a efektov</a:t>
            </a:r>
          </a:p>
          <a:p>
            <a:r>
              <a:rPr lang="sk-SK" dirty="0"/>
              <a:t>Hudba vo videu</a:t>
            </a:r>
          </a:p>
          <a:p>
            <a:r>
              <a:rPr lang="sk-SK" dirty="0"/>
              <a:t>Množstvo voliteľných argumentov </a:t>
            </a:r>
            <a:r>
              <a:rPr lang="en-US" dirty="0"/>
              <a:t>– v</a:t>
            </a:r>
            <a:r>
              <a:rPr lang="sk-SK" dirty="0"/>
              <a:t>s</a:t>
            </a:r>
            <a:r>
              <a:rPr lang="en-US" dirty="0" err="1"/>
              <a:t>tupn</a:t>
            </a:r>
            <a:r>
              <a:rPr lang="sk-SK" dirty="0"/>
              <a:t>ý súbor, rozlíšenie videa, </a:t>
            </a:r>
            <a:r>
              <a:rPr lang="sk-SK" dirty="0" err="1"/>
              <a:t>fps</a:t>
            </a:r>
            <a:r>
              <a:rPr lang="sk-SK" dirty="0"/>
              <a:t>, výstupný adresár </a:t>
            </a:r>
            <a:r>
              <a:rPr lang="sk-SK"/>
              <a:t>, hudba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3853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02ECD6-25D9-43B5-818C-EDAFB85C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Budúce vylepšenia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EF0E9CA-F5F1-4078-95FE-961A57C9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Frontend</a:t>
            </a:r>
            <a:r>
              <a:rPr lang="sk-SK" dirty="0"/>
              <a:t> </a:t>
            </a:r>
            <a:r>
              <a:rPr lang="en-US" dirty="0"/>
              <a:t>(GUI)</a:t>
            </a:r>
            <a:endParaRPr lang="sk-SK" dirty="0"/>
          </a:p>
          <a:p>
            <a:r>
              <a:rPr lang="sk-SK" dirty="0"/>
              <a:t>Ďalšie efekty</a:t>
            </a:r>
          </a:p>
          <a:p>
            <a:r>
              <a:rPr lang="sk-SK" dirty="0"/>
              <a:t>Použitie rýchlejšej knižnice na generovanie videa</a:t>
            </a:r>
          </a:p>
          <a:p>
            <a:r>
              <a:rPr lang="sk-SK" dirty="0"/>
              <a:t>Pridávanie </a:t>
            </a:r>
            <a:r>
              <a:rPr lang="sk-SK" dirty="0" err="1"/>
              <a:t>minivideí</a:t>
            </a:r>
            <a:endParaRPr lang="sk-SK" dirty="0"/>
          </a:p>
          <a:p>
            <a:r>
              <a:rPr lang="sk-SK" dirty="0"/>
              <a:t>Spájanie entít a efektov do väčších celkov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1121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B0711D-78AD-41FD-98F8-87243A0A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09" y="2299942"/>
            <a:ext cx="7113104" cy="1325563"/>
          </a:xfrm>
        </p:spPr>
        <p:txBody>
          <a:bodyPr/>
          <a:lstStyle/>
          <a:p>
            <a:r>
              <a:rPr lang="sk-SK" dirty="0"/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291149370"/>
      </p:ext>
    </p:extLst>
  </p:cSld>
  <p:clrMapOvr>
    <a:masterClrMapping/>
  </p:clrMapOvr>
</p:sld>
</file>

<file path=ppt/theme/theme1.xml><?xml version="1.0" encoding="utf-8"?>
<a:theme xmlns:a="http://schemas.openxmlformats.org/drawingml/2006/main" name="Hĺbka">
  <a:themeElements>
    <a:clrScheme name="Hĺbka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Hĺbk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ĺbk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51</TotalTime>
  <Words>120</Words>
  <Application>Microsoft Office PowerPoint</Application>
  <PresentationFormat>Širokouhlá</PresentationFormat>
  <Paragraphs>34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8" baseType="lpstr">
      <vt:lpstr>Arial</vt:lpstr>
      <vt:lpstr>Corbel</vt:lpstr>
      <vt:lpstr>Hĺbka</vt:lpstr>
      <vt:lpstr>ProVidAd</vt:lpstr>
      <vt:lpstr>Návrh</vt:lpstr>
      <vt:lpstr>Výsledok</vt:lpstr>
      <vt:lpstr>Budúce vylepšenia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ProVidAd</dc:title>
  <dc:creator>Lukas Richtarik</dc:creator>
  <cp:lastModifiedBy>Lukas Richtarik</cp:lastModifiedBy>
  <cp:revision>10</cp:revision>
  <dcterms:created xsi:type="dcterms:W3CDTF">2019-04-13T00:58:28Z</dcterms:created>
  <dcterms:modified xsi:type="dcterms:W3CDTF">2019-04-13T06:34:17Z</dcterms:modified>
</cp:coreProperties>
</file>