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5" r:id="rId6"/>
    <p:sldId id="263" r:id="rId7"/>
    <p:sldId id="266" r:id="rId8"/>
    <p:sldId id="267" r:id="rId9"/>
    <p:sldId id="264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danqing/a-practical-guide-to-relu-b83ca804f1f7" TargetMode="External"/><Relationship Id="rId3" Type="http://schemas.openxmlformats.org/officeDocument/2006/relationships/hyperlink" Target="https://machinelearningmastery.com/build-multi-layer-perceptron-neural-network-models-keras/" TargetMode="External"/><Relationship Id="rId7" Type="http://schemas.openxmlformats.org/officeDocument/2006/relationships/hyperlink" Target="https://keras.io/api/layers/core_layers/dense/" TargetMode="External"/><Relationship Id="rId2" Type="http://schemas.openxmlformats.org/officeDocument/2006/relationships/hyperlink" Target="https://www.infoworld.com/article/3336192/what-is-keras-the-deep-neural-network-api-explained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chinecurve.com/index.php/2019/09/09/implementing-relu-sigmoid-and-tanh-in-keras/" TargetMode="External"/><Relationship Id="rId5" Type="http://schemas.openxmlformats.org/officeDocument/2006/relationships/hyperlink" Target="https://machinelearningmastery.com/adam-optimization-algorithm-for-deep-learning/" TargetMode="External"/><Relationship Id="rId4" Type="http://schemas.openxmlformats.org/officeDocument/2006/relationships/hyperlink" Target="https://machinelearningmastery.com/display-deep-learning-model-training-history-in-kera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sk-SK" dirty="0"/>
              <a:t>Predikcia vývoja</a:t>
            </a:r>
            <a:br>
              <a:rPr lang="sk-SK" dirty="0"/>
            </a:br>
            <a:r>
              <a:rPr lang="sk-SK" dirty="0"/>
              <a:t> akcií Tesly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sk-SK" dirty="0"/>
              <a:t>Juraj Kh</a:t>
            </a:r>
            <a:r>
              <a:rPr lang="hu-HU" dirty="0"/>
              <a:t>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04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https://www.infoworld.com/article/3336192/what-is-keras-the-deep-neural-network-api-explained.html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https://machinelearningmastery.com/build-multi-layer-perceptron-neural-network-models-keras/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https://machinelearningmastery.com/display-deep-learning-model-training-history-in-keras/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https://machinelearningmastery.com/adam-optimization-algorithm-for-deep-learning/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https://www.machinecurve.com/index.php/2019/09/09/implementing-relu-sigmoid-and-tanh-in-keras/#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https://keras.io/api/layers/core_layers/dense/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https://medium.com/@danqing/a-practical-guide-to-relu-b83ca804f1f7</a:t>
            </a:r>
            <a:endParaRPr lang="sk-S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58B41D-53F1-477C-85DA-07C3B400F0C3}"/>
              </a:ext>
            </a:extLst>
          </p:cNvPr>
          <p:cNvSpPr/>
          <p:nvPr/>
        </p:nvSpPr>
        <p:spPr>
          <a:xfrm>
            <a:off x="1371160" y="2110085"/>
            <a:ext cx="640168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Ďakujem za pozornosť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1195270"/>
          </a:xfrm>
        </p:spPr>
        <p:txBody>
          <a:bodyPr/>
          <a:lstStyle/>
          <a:p>
            <a:r>
              <a:rPr lang="sk-SK" dirty="0"/>
              <a:t>Hodnota akcií firmy Tesla od 30.3.2020-1.5.2020</a:t>
            </a:r>
          </a:p>
          <a:p>
            <a:r>
              <a:rPr lang="sk-SK" dirty="0"/>
              <a:t>Veľkosť datasetu po očistení: 480 x 5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A2347-7423-43B6-A662-8F76E87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4" y="2909388"/>
            <a:ext cx="30956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129BD-7A3E-4A04-9E42-DF53EA50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93" y="2776628"/>
            <a:ext cx="335280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660C5-A912-42AE-99B3-0919D462110F}"/>
              </a:ext>
            </a:extLst>
          </p:cNvPr>
          <p:cNvSpPr txBox="1"/>
          <p:nvPr/>
        </p:nvSpPr>
        <p:spPr>
          <a:xfrm>
            <a:off x="5233990" y="2307821"/>
            <a:ext cx="3059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Algoritmus na očistenie 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7274-3093-469B-B4F0-27F315C260A7}"/>
              </a:ext>
            </a:extLst>
          </p:cNvPr>
          <p:cNvSpPr txBox="1"/>
          <p:nvPr/>
        </p:nvSpPr>
        <p:spPr>
          <a:xfrm>
            <a:off x="515749" y="2445534"/>
            <a:ext cx="246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Vysvetlenie hodnôt df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50394-4EA1-47DA-95E7-D1F368B7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18" y="4585788"/>
            <a:ext cx="3867150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5AA24-CEF2-4871-94D2-75D2DF310658}"/>
              </a:ext>
            </a:extLst>
          </p:cNvPr>
          <p:cNvSpPr txBox="1"/>
          <p:nvPr/>
        </p:nvSpPr>
        <p:spPr>
          <a:xfrm>
            <a:off x="3348549" y="4552420"/>
            <a:ext cx="142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Spojenie df: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1C47B-C1B7-42A9-A8ED-43E4B46CE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557" y="4076495"/>
            <a:ext cx="401955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C10685-1B5A-4C69-A5A8-DA7991225D4B}"/>
              </a:ext>
            </a:extLst>
          </p:cNvPr>
          <p:cNvSpPr txBox="1"/>
          <p:nvPr/>
        </p:nvSpPr>
        <p:spPr>
          <a:xfrm>
            <a:off x="3610286" y="4028840"/>
            <a:ext cx="9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Sort df: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5" y="2146324"/>
            <a:ext cx="8246070" cy="1901241"/>
          </a:xfrm>
        </p:spPr>
        <p:txBody>
          <a:bodyPr/>
          <a:lstStyle/>
          <a:p>
            <a:r>
              <a:rPr lang="sk-SK" dirty="0"/>
              <a:t>Predikovanie rastu alebo klesania akcií firmy Tesla na základe dnešných dát</a:t>
            </a:r>
          </a:p>
          <a:p>
            <a:r>
              <a:rPr lang="sk-SK" dirty="0"/>
              <a:t>Využitie neurónových sietí na základe hlbokého učenia (Deep learning)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267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Neurónová sieť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60524"/>
            <a:ext cx="8246070" cy="1692811"/>
          </a:xfrm>
        </p:spPr>
        <p:txBody>
          <a:bodyPr/>
          <a:lstStyle/>
          <a:p>
            <a:r>
              <a:rPr lang="sk-SK" dirty="0"/>
              <a:t>Knižnica Keras = sekvenčná neurónová sieť (každá vrstrva siete je celistvo poprepájaná)</a:t>
            </a:r>
          </a:p>
          <a:p>
            <a:r>
              <a:rPr lang="sk-SK" dirty="0"/>
              <a:t>Vyhodnocuje binárnym systémom (áno/nie)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18F9E-DEB3-4787-A5A9-3F5A8F21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16" y="3273517"/>
            <a:ext cx="45148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67698-82DB-4FB1-9D3A-03E41970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8" y="3003729"/>
            <a:ext cx="2476219" cy="20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38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Neurónová sieť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7274-3093-469B-B4F0-27F315C260A7}"/>
              </a:ext>
            </a:extLst>
          </p:cNvPr>
          <p:cNvSpPr txBox="1"/>
          <p:nvPr/>
        </p:nvSpPr>
        <p:spPr>
          <a:xfrm>
            <a:off x="139231" y="1447787"/>
            <a:ext cx="618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Rozdelenie dát na treénovacie a testovacie (80/20)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6C32B1-6C30-4148-8915-B5905F78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9" y="1847897"/>
            <a:ext cx="6553200" cy="695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3D5E85-9911-4DBE-9913-A25DB543AD8C}"/>
              </a:ext>
            </a:extLst>
          </p:cNvPr>
          <p:cNvSpPr txBox="1"/>
          <p:nvPr/>
        </p:nvSpPr>
        <p:spPr>
          <a:xfrm>
            <a:off x="139231" y="2543222"/>
            <a:ext cx="618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Neurónová sieť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5012BD-365C-49B5-B7FB-E8446D73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9" y="2894759"/>
            <a:ext cx="4600575" cy="1666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DD6FFB-76C4-4088-AF5F-24A5CD7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885" y="2679933"/>
            <a:ext cx="4057650" cy="1019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B7D838-471A-4396-8E31-8B8C37226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85" y="3772788"/>
            <a:ext cx="1909008" cy="1370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C74D9D-8EF2-4516-8F2C-A11D26578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254" y="3772787"/>
            <a:ext cx="1960566" cy="13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87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Aktivačná funkcia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21129"/>
            <a:ext cx="8246070" cy="1901241"/>
          </a:xfrm>
        </p:spPr>
        <p:txBody>
          <a:bodyPr/>
          <a:lstStyle/>
          <a:p>
            <a:r>
              <a:rPr lang="sk-SK" dirty="0"/>
              <a:t>Relu a sigmoid</a:t>
            </a:r>
          </a:p>
          <a:p>
            <a:r>
              <a:rPr lang="sk-SK" dirty="0"/>
              <a:t>Optimizer adam</a:t>
            </a:r>
          </a:p>
          <a:p>
            <a:r>
              <a:rPr lang="sk-SK" dirty="0"/>
              <a:t>Presnosť cca. 38%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799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Matematick</a:t>
            </a:r>
            <a:r>
              <a:rPr lang="sk-SK" dirty="0"/>
              <a:t>ý tvar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01775"/>
            <a:ext cx="8246070" cy="1716147"/>
          </a:xfrm>
        </p:spPr>
        <p:txBody>
          <a:bodyPr>
            <a:normAutofit/>
          </a:bodyPr>
          <a:lstStyle/>
          <a:p>
            <a:r>
              <a:rPr lang="sk-SK" sz="4000" dirty="0"/>
              <a:t>Sigmoid</a:t>
            </a:r>
          </a:p>
          <a:p>
            <a:pPr marL="0" indent="0">
              <a:buNone/>
            </a:pPr>
            <a:r>
              <a:rPr lang="sk-SK" altLang="sk-SK" sz="1400" dirty="0"/>
              <a:t>- pre každý vstup xi má váhu wi spojenú so vstupom</a:t>
            </a:r>
          </a:p>
          <a:p>
            <a:pPr marL="0" indent="0">
              <a:buNone/>
            </a:pPr>
            <a:r>
              <a:rPr lang="sk-SK" altLang="sk-SK" sz="1400" dirty="0"/>
              <a:t>- váhy naznačujú dôležitosť vstupov v rozhodovacom procese </a:t>
            </a:r>
          </a:p>
          <a:p>
            <a:pPr marL="0" indent="0">
              <a:buNone/>
            </a:pPr>
            <a:r>
              <a:rPr lang="sk-SK" altLang="sk-SK" sz="1400" dirty="0"/>
              <a:t>- výstup zo sigmoidu nie je 0 alebo 1 ako perceptrónový model, ale je to skutočná hodnota medzi 0–1, ktorú   možno    interpretovať ako pravdepodobnosť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56180-42F7-4CF6-B9D0-32F832B0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23" y="3108468"/>
            <a:ext cx="4096030" cy="17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26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Matematick</a:t>
            </a:r>
            <a:r>
              <a:rPr lang="sk-SK" dirty="0"/>
              <a:t>ý tvar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01775"/>
            <a:ext cx="8246070" cy="1716147"/>
          </a:xfrm>
        </p:spPr>
        <p:txBody>
          <a:bodyPr>
            <a:normAutofit/>
          </a:bodyPr>
          <a:lstStyle/>
          <a:p>
            <a:r>
              <a:rPr lang="sk-SK" sz="4000" dirty="0"/>
              <a:t>ReLU</a:t>
            </a:r>
          </a:p>
          <a:p>
            <a:pPr marL="0" indent="0">
              <a:buNone/>
            </a:pPr>
            <a:r>
              <a:rPr lang="sk-SK" altLang="sk-SK" sz="1400" dirty="0"/>
              <a:t>- (rectified linear unit)</a:t>
            </a:r>
          </a:p>
          <a:p>
            <a:pPr marL="0" indent="0">
              <a:buNone/>
            </a:pPr>
            <a:r>
              <a:rPr lang="sk-SK" altLang="sk-SK" sz="1400" dirty="0"/>
              <a:t>- aktivačná funkcia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sk-SK" sz="1400" dirty="0"/>
              <a:t>- m</a:t>
            </a:r>
            <a:r>
              <a:rPr lang="sk-SK" altLang="sk-SK" sz="1400" dirty="0"/>
              <a:t>atematicky je definovaný ako y = max (0, x)</a:t>
            </a:r>
            <a:endParaRPr lang="en-GB" altLang="sk-SK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sk-SK" sz="1400" dirty="0"/>
              <a:t>- r</a:t>
            </a:r>
            <a:r>
              <a:rPr lang="sk-SK" altLang="sk-SK" sz="1400" dirty="0"/>
              <a:t>ý</a:t>
            </a:r>
            <a:r>
              <a:rPr lang="en-GB" altLang="sk-SK" sz="1400" dirty="0" err="1"/>
              <a:t>chla</a:t>
            </a:r>
            <a:r>
              <a:rPr lang="en-GB" altLang="sk-SK" sz="1400" dirty="0"/>
              <a:t>, </a:t>
            </a:r>
            <a:r>
              <a:rPr lang="en-GB" altLang="sk-SK" sz="1400" dirty="0" err="1"/>
              <a:t>jednoduch</a:t>
            </a:r>
            <a:r>
              <a:rPr lang="sk-SK" altLang="sk-SK" sz="1400" dirty="0"/>
              <a:t>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7C481-1395-4E02-B252-B43E760B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97" y="3017922"/>
            <a:ext cx="4256864" cy="19270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824194-8D2A-4D5A-AF33-4DCDEB83EF70}"/>
              </a:ext>
            </a:extLst>
          </p:cNvPr>
          <p:cNvSpPr/>
          <p:nvPr/>
        </p:nvSpPr>
        <p:spPr>
          <a:xfrm>
            <a:off x="2156292" y="2288008"/>
            <a:ext cx="136207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447D4C-8647-4882-B2BB-A06E9071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292" y="2288008"/>
            <a:ext cx="1362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86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571750"/>
            <a:ext cx="8246070" cy="967430"/>
          </a:xfrm>
        </p:spPr>
        <p:txBody>
          <a:bodyPr/>
          <a:lstStyle/>
          <a:p>
            <a:r>
              <a:rPr lang="sk-SK" dirty="0"/>
              <a:t>Pravdepodobnosť odhadu klesania/stúpania akcií je nízka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29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Predikcia vývoja  akcií Tesly</vt:lpstr>
      <vt:lpstr>Dáta</vt:lpstr>
      <vt:lpstr>Ciele</vt:lpstr>
      <vt:lpstr>Neurónová sieť</vt:lpstr>
      <vt:lpstr>Neurónová sieť</vt:lpstr>
      <vt:lpstr>Aktivačná funkcia</vt:lpstr>
      <vt:lpstr>Matematický tvar</vt:lpstr>
      <vt:lpstr>Matematický tvar</vt:lpstr>
      <vt:lpstr>Záver</vt:lpstr>
      <vt:lpstr>Zdroje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2020-05-08T10:57:28Z</dcterms:modified>
</cp:coreProperties>
</file>