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0" r:id="rId7"/>
    <p:sldId id="268" r:id="rId8"/>
    <p:sldId id="261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96271"/>
  </p:normalViewPr>
  <p:slideViewPr>
    <p:cSldViewPr snapToGrid="0">
      <p:cViewPr>
        <p:scale>
          <a:sx n="70" d="100"/>
          <a:sy n="70" d="100"/>
        </p:scale>
        <p:origin x="276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25.01.2016.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2015./2016.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25.01.2016.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25.01.2016.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25.01.2016.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25.01.2016.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25.01.2016.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25.01.2016.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25.01.2016.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25.01.2016.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25.01.2016.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25.01.2016.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25.01.2016.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25.01.2016.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25.01.2016.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25.01.2016.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ciric@fer.hr" TargetMode="External"/><Relationship Id="rId4" Type="http://schemas.openxmlformats.org/officeDocument/2006/relationships/hyperlink" Target="mailto:marin.smoljanic@fer.hr" TargetMode="External"/><Relationship Id="rId5" Type="http://schemas.openxmlformats.org/officeDocument/2006/relationships/hyperlink" Target="mailto:juraj.susnjara@fer.hr" TargetMode="External"/><Relationship Id="rId6" Type="http://schemas.openxmlformats.org/officeDocument/2006/relationships/hyperlink" Target="mailto:marko.raguz@fer.hr" TargetMode="External"/><Relationship Id="rId7" Type="http://schemas.openxmlformats.org/officeDocument/2006/relationships/hyperlink" Target="mailto:marko.franjic@fer.hr" TargetMode="External"/><Relationship Id="rId8" Type="http://schemas.openxmlformats.org/officeDocument/2006/relationships/hyperlink" Target="mailto:ivan.grubisic@fer.h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mjan.miko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artmani-hrvatsk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" TargetMode="External"/><Relationship Id="rId4" Type="http://schemas.openxmlformats.org/officeDocument/2006/relationships/hyperlink" Target="https://www.java.com/en/download/" TargetMode="External"/><Relationship Id="rId5" Type="http://schemas.openxmlformats.org/officeDocument/2006/relationships/hyperlink" Target="https://www.mysql.com/" TargetMode="External"/><Relationship Id="rId6" Type="http://schemas.openxmlformats.org/officeDocument/2006/relationships/hyperlink" Target="http://www.w3schools.com/sql/" TargetMode="External"/><Relationship Id="rId7" Type="http://schemas.openxmlformats.org/officeDocument/2006/relationships/hyperlink" Target="http://www.uml.org/" TargetMode="External"/><Relationship Id="rId8" Type="http://schemas.openxmlformats.org/officeDocument/2006/relationships/hyperlink" Target="http://www.w3schools.com/" TargetMode="External"/><Relationship Id="rId9" Type="http://schemas.openxmlformats.org/officeDocument/2006/relationships/hyperlink" Target="https://jquery.com/" TargetMode="External"/><Relationship Id="rId10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lips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smtClean="0"/>
              <a:t>Sustav za rezervaciju soba i apartmana u turističkom naselju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Mihajlo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Naučene</a:t>
            </a:r>
            <a:r>
              <a:rPr lang="en-US" dirty="0" smtClean="0"/>
              <a:t> </a:t>
            </a:r>
            <a:r>
              <a:rPr lang="en-US" dirty="0" err="1" smtClean="0"/>
              <a:t>lekcije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krivi</a:t>
            </a:r>
            <a:r>
              <a:rPr lang="en-US" dirty="0" smtClean="0"/>
              <a:t> </a:t>
            </a:r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programskog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back-end (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jezici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primjereni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en-US" dirty="0" smtClean="0"/>
              <a:t> web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, python </a:t>
            </a:r>
            <a:r>
              <a:rPr lang="en-US" dirty="0" err="1" smtClean="0"/>
              <a:t>ili</a:t>
            </a:r>
            <a:r>
              <a:rPr lang="en-US" dirty="0" smtClean="0"/>
              <a:t> ruby)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60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Popis</a:t>
            </a:r>
            <a:r>
              <a:rPr lang="en-US" dirty="0" smtClean="0"/>
              <a:t> </a:t>
            </a:r>
            <a:r>
              <a:rPr lang="en-US" dirty="0" err="1" smtClean="0"/>
              <a:t>članova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Damjan</a:t>
            </a:r>
            <a:r>
              <a:rPr lang="en-US" dirty="0" smtClean="0"/>
              <a:t> </a:t>
            </a:r>
            <a:r>
              <a:rPr lang="en-US" dirty="0" err="1" smtClean="0"/>
              <a:t>Miko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damjan.miko@fer.hr</a:t>
            </a:r>
            <a:endParaRPr lang="en-US" dirty="0" smtClean="0"/>
          </a:p>
          <a:p>
            <a:r>
              <a:rPr lang="en-US" dirty="0" smtClean="0"/>
              <a:t>Ivan </a:t>
            </a:r>
            <a:r>
              <a:rPr lang="en-US" dirty="0" err="1" smtClean="0"/>
              <a:t>Ćirić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ivan.ciric@fer.hr</a:t>
            </a:r>
            <a:endParaRPr lang="en-US" dirty="0" smtClean="0"/>
          </a:p>
          <a:p>
            <a:r>
              <a:rPr lang="en-US" dirty="0" smtClean="0"/>
              <a:t>Marin </a:t>
            </a:r>
            <a:r>
              <a:rPr lang="en-US" dirty="0" err="1" smtClean="0"/>
              <a:t>Smoljanić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marin.smoljanic@fer.hr</a:t>
            </a:r>
            <a:endParaRPr lang="en-US" dirty="0" smtClean="0"/>
          </a:p>
          <a:p>
            <a:r>
              <a:rPr lang="en-US" dirty="0" err="1" smtClean="0"/>
              <a:t>Juraj</a:t>
            </a:r>
            <a:r>
              <a:rPr lang="en-US" dirty="0" smtClean="0"/>
              <a:t> </a:t>
            </a:r>
            <a:r>
              <a:rPr lang="en-US" dirty="0" err="1" smtClean="0"/>
              <a:t>Šušnjara</a:t>
            </a:r>
            <a:r>
              <a:rPr lang="en-US" dirty="0" smtClean="0"/>
              <a:t> – </a:t>
            </a:r>
            <a:r>
              <a:rPr lang="en-US" dirty="0" smtClean="0">
                <a:hlinkClick r:id="rId5"/>
              </a:rPr>
              <a:t>juraj.susnjara@fer.hr</a:t>
            </a:r>
            <a:endParaRPr lang="en-US" dirty="0" smtClean="0"/>
          </a:p>
          <a:p>
            <a:r>
              <a:rPr lang="en-US" dirty="0" smtClean="0"/>
              <a:t>Marko </a:t>
            </a:r>
            <a:r>
              <a:rPr lang="en-US" dirty="0" err="1" smtClean="0"/>
              <a:t>Raguž</a:t>
            </a:r>
            <a:r>
              <a:rPr lang="en-US" dirty="0" smtClean="0"/>
              <a:t> – </a:t>
            </a:r>
            <a:r>
              <a:rPr lang="en-US" dirty="0" smtClean="0">
                <a:hlinkClick r:id="rId6"/>
              </a:rPr>
              <a:t>marko.raguz@fer.hr</a:t>
            </a:r>
            <a:endParaRPr lang="en-US" dirty="0" smtClean="0"/>
          </a:p>
          <a:p>
            <a:r>
              <a:rPr lang="en-US" dirty="0" smtClean="0"/>
              <a:t>Marko </a:t>
            </a:r>
            <a:r>
              <a:rPr lang="en-US" dirty="0" err="1" smtClean="0"/>
              <a:t>Franjić</a:t>
            </a:r>
            <a:r>
              <a:rPr lang="en-US" dirty="0" smtClean="0"/>
              <a:t> – </a:t>
            </a:r>
            <a:r>
              <a:rPr lang="en-US" dirty="0" smtClean="0">
                <a:hlinkClick r:id="rId7"/>
              </a:rPr>
              <a:t>marko.franjic@fer.hr</a:t>
            </a:r>
            <a:endParaRPr lang="en-US" dirty="0" smtClean="0"/>
          </a:p>
          <a:p>
            <a:r>
              <a:rPr lang="en-US" dirty="0" smtClean="0"/>
              <a:t>Ivan </a:t>
            </a:r>
            <a:r>
              <a:rPr lang="en-US" dirty="0" err="1" smtClean="0"/>
              <a:t>Grubišić</a:t>
            </a:r>
            <a:r>
              <a:rPr lang="en-US" dirty="0" smtClean="0"/>
              <a:t> – </a:t>
            </a:r>
            <a:r>
              <a:rPr lang="en-US" dirty="0" smtClean="0">
                <a:hlinkClick r:id="rId8"/>
              </a:rPr>
              <a:t>ivan.grubisic@fer.hr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286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informacijskog</a:t>
            </a:r>
            <a:r>
              <a:rPr lang="en-US" dirty="0" smtClean="0"/>
              <a:t> </a:t>
            </a:r>
            <a:r>
              <a:rPr lang="en-US" dirty="0" err="1" smtClean="0"/>
              <a:t>sustava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turističko</a:t>
            </a:r>
            <a:r>
              <a:rPr lang="en-US" dirty="0" smtClean="0"/>
              <a:t> </a:t>
            </a:r>
            <a:r>
              <a:rPr lang="en-US" dirty="0" err="1" smtClean="0"/>
              <a:t>naselje</a:t>
            </a:r>
            <a:r>
              <a:rPr lang="en-US" dirty="0" smtClean="0"/>
              <a:t> “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je </a:t>
            </a:r>
            <a:r>
              <a:rPr lang="en-US" dirty="0" err="1" smtClean="0"/>
              <a:t>najljepše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rezervaciju</a:t>
            </a:r>
            <a:r>
              <a:rPr lang="en-US" dirty="0" smtClean="0"/>
              <a:t> </a:t>
            </a:r>
            <a:r>
              <a:rPr lang="en-US" dirty="0" err="1" smtClean="0"/>
              <a:t>smještaja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en-US" dirty="0" smtClean="0"/>
          </a:p>
          <a:p>
            <a:r>
              <a:rPr lang="en-US" dirty="0" err="1" smtClean="0"/>
              <a:t>korisnici</a:t>
            </a:r>
            <a:r>
              <a:rPr lang="en-US" dirty="0" smtClean="0"/>
              <a:t> </a:t>
            </a:r>
            <a:r>
              <a:rPr lang="en-US" dirty="0" err="1" smtClean="0"/>
              <a:t>sustava</a:t>
            </a:r>
            <a:r>
              <a:rPr lang="en-US" dirty="0" smtClean="0"/>
              <a:t>: </a:t>
            </a:r>
            <a:r>
              <a:rPr lang="en-US" dirty="0" err="1" smtClean="0"/>
              <a:t>vlasnik</a:t>
            </a:r>
            <a:r>
              <a:rPr lang="en-US" dirty="0" smtClean="0"/>
              <a:t>, administrator, </a:t>
            </a:r>
            <a:r>
              <a:rPr lang="en-US" dirty="0" err="1" smtClean="0"/>
              <a:t>registrirani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neregestrirani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ustav</a:t>
            </a:r>
            <a:r>
              <a:rPr lang="en-US" dirty="0" smtClean="0"/>
              <a:t> je </a:t>
            </a:r>
            <a:r>
              <a:rPr lang="en-US" dirty="0" err="1" smtClean="0"/>
              <a:t>namijenjen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: </a:t>
            </a:r>
            <a:r>
              <a:rPr lang="en-US" dirty="0" err="1" smtClean="0"/>
              <a:t>turističko</a:t>
            </a:r>
            <a:r>
              <a:rPr lang="en-US" dirty="0" smtClean="0"/>
              <a:t> </a:t>
            </a:r>
            <a:r>
              <a:rPr lang="en-US" dirty="0" err="1" smtClean="0"/>
              <a:t>naselje</a:t>
            </a:r>
            <a:r>
              <a:rPr lang="en-US" dirty="0" smtClean="0"/>
              <a:t>, </a:t>
            </a:r>
            <a:r>
              <a:rPr lang="en-US" dirty="0" err="1" smtClean="0"/>
              <a:t>turističku</a:t>
            </a:r>
            <a:r>
              <a:rPr lang="en-US" dirty="0" smtClean="0"/>
              <a:t> </a:t>
            </a:r>
            <a:r>
              <a:rPr lang="en-US" dirty="0" err="1" smtClean="0"/>
              <a:t>zajednicu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lokalnu</a:t>
            </a:r>
            <a:r>
              <a:rPr lang="en-US" dirty="0" smtClean="0"/>
              <a:t> </a:t>
            </a:r>
            <a:r>
              <a:rPr lang="en-US" dirty="0" err="1" smtClean="0"/>
              <a:t>policijsku</a:t>
            </a:r>
            <a:r>
              <a:rPr lang="en-US" dirty="0" smtClean="0"/>
              <a:t> </a:t>
            </a:r>
            <a:r>
              <a:rPr lang="en-US" dirty="0" err="1" smtClean="0"/>
              <a:t>upravu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sličan programski proizvod</a:t>
            </a:r>
            <a:endParaRPr lang="en-US" dirty="0" smtClean="0"/>
          </a:p>
          <a:p>
            <a:r>
              <a:rPr lang="en-US" dirty="0" err="1" smtClean="0"/>
              <a:t>usporedba</a:t>
            </a:r>
            <a:r>
              <a:rPr lang="en-US" dirty="0" smtClean="0"/>
              <a:t>: </a:t>
            </a:r>
            <a:r>
              <a:rPr lang="en-US" dirty="0" err="1" smtClean="0"/>
              <a:t>naš</a:t>
            </a:r>
            <a:r>
              <a:rPr lang="en-US" dirty="0" smtClean="0"/>
              <a:t>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proizvod</a:t>
            </a:r>
            <a:r>
              <a:rPr lang="en-US" dirty="0" smtClean="0"/>
              <a:t> je </a:t>
            </a:r>
            <a:r>
              <a:rPr lang="en-US" dirty="0" err="1" smtClean="0"/>
              <a:t>namijenjen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lokalnu</a:t>
            </a:r>
            <a:r>
              <a:rPr lang="en-US" dirty="0" smtClean="0"/>
              <a:t> </a:t>
            </a:r>
            <a:r>
              <a:rPr lang="en-US" dirty="0" err="1" smtClean="0"/>
              <a:t>zajednicu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je </a:t>
            </a:r>
            <a:r>
              <a:rPr lang="en-US" dirty="0" err="1" smtClean="0"/>
              <a:t>navedeni</a:t>
            </a:r>
            <a:r>
              <a:rPr lang="en-US" dirty="0" smtClean="0"/>
              <a:t> </a:t>
            </a:r>
            <a:r>
              <a:rPr lang="en-US" dirty="0" err="1" smtClean="0"/>
              <a:t>primjer</a:t>
            </a:r>
            <a:r>
              <a:rPr lang="en-US" dirty="0" smtClean="0"/>
              <a:t> </a:t>
            </a:r>
            <a:r>
              <a:rPr lang="en-US" dirty="0" err="1" smtClean="0"/>
              <a:t>namjenjen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cijelu</a:t>
            </a:r>
            <a:r>
              <a:rPr lang="en-US" dirty="0" smtClean="0"/>
              <a:t> </a:t>
            </a:r>
            <a:r>
              <a:rPr lang="en-US" dirty="0" err="1" smtClean="0"/>
              <a:t>Hrvatsku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92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Funkcionalni</a:t>
            </a:r>
            <a:r>
              <a:rPr lang="en-US" dirty="0" smtClean="0"/>
              <a:t> </a:t>
            </a:r>
            <a:r>
              <a:rPr lang="en-US" dirty="0" err="1" smtClean="0"/>
              <a:t>zahtjevi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Izraditi</a:t>
            </a:r>
            <a:r>
              <a:rPr lang="en-US" dirty="0" smtClean="0"/>
              <a:t> </a:t>
            </a:r>
            <a:r>
              <a:rPr lang="en-US" dirty="0" err="1" smtClean="0"/>
              <a:t>sustav</a:t>
            </a:r>
            <a:endParaRPr lang="en-US" dirty="0" smtClean="0"/>
          </a:p>
          <a:p>
            <a:r>
              <a:rPr lang="en-US" dirty="0" err="1" smtClean="0"/>
              <a:t>Upisati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vlasnika</a:t>
            </a:r>
            <a:endParaRPr lang="en-US" dirty="0" smtClean="0"/>
          </a:p>
          <a:p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r>
              <a:rPr lang="en-US" dirty="0" err="1" smtClean="0"/>
              <a:t>Definiranje</a:t>
            </a:r>
            <a:r>
              <a:rPr lang="en-US" dirty="0" smtClean="0"/>
              <a:t> </a:t>
            </a:r>
            <a:r>
              <a:rPr lang="en-US" dirty="0" err="1" smtClean="0"/>
              <a:t>administratora</a:t>
            </a:r>
            <a:endParaRPr lang="en-US" dirty="0" smtClean="0"/>
          </a:p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smještajnih</a:t>
            </a:r>
            <a:r>
              <a:rPr lang="en-US" dirty="0" smtClean="0"/>
              <a:t> </a:t>
            </a:r>
            <a:r>
              <a:rPr lang="en-US" dirty="0" err="1" smtClean="0"/>
              <a:t>jedinica</a:t>
            </a:r>
            <a:endParaRPr lang="en-US" dirty="0" smtClean="0"/>
          </a:p>
          <a:p>
            <a:r>
              <a:rPr lang="en-US" dirty="0" err="1" smtClean="0"/>
              <a:t>Uređivanje</a:t>
            </a:r>
            <a:r>
              <a:rPr lang="en-US" dirty="0" smtClean="0"/>
              <a:t> I </a:t>
            </a:r>
            <a:r>
              <a:rPr lang="en-US" dirty="0" err="1" smtClean="0"/>
              <a:t>izmjena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raznih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endParaRPr lang="en-US" dirty="0" smtClean="0"/>
          </a:p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smještajnih</a:t>
            </a:r>
            <a:r>
              <a:rPr lang="en-US" dirty="0" smtClean="0"/>
              <a:t> </a:t>
            </a:r>
            <a:r>
              <a:rPr lang="en-US" dirty="0" err="1" smtClean="0"/>
              <a:t>jedinica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apartmana</a:t>
            </a:r>
            <a:endParaRPr lang="en-US" dirty="0" smtClean="0"/>
          </a:p>
          <a:p>
            <a:r>
              <a:rPr lang="en-US" dirty="0" err="1" smtClean="0"/>
              <a:t>Rezervacija</a:t>
            </a:r>
            <a:r>
              <a:rPr lang="en-US" dirty="0" smtClean="0"/>
              <a:t> </a:t>
            </a:r>
            <a:r>
              <a:rPr lang="en-US" dirty="0" err="1" smtClean="0"/>
              <a:t>apartmana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91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Nefunkcionalni</a:t>
            </a:r>
            <a:r>
              <a:rPr lang="en-US" dirty="0" smtClean="0"/>
              <a:t> </a:t>
            </a:r>
            <a:r>
              <a:rPr lang="en-US" dirty="0" err="1" smtClean="0"/>
              <a:t>zahtjevi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istovremeni</a:t>
            </a:r>
            <a:r>
              <a:rPr lang="en-US" dirty="0" smtClean="0"/>
              <a:t> rad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(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je </a:t>
            </a:r>
            <a:r>
              <a:rPr lang="en-US" dirty="0" err="1" smtClean="0"/>
              <a:t>neograničen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vlasnik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najviše</a:t>
            </a:r>
            <a:r>
              <a:rPr lang="en-US" dirty="0" smtClean="0"/>
              <a:t> 3 </a:t>
            </a:r>
            <a:r>
              <a:rPr lang="en-US" dirty="0" err="1" smtClean="0"/>
              <a:t>administratora</a:t>
            </a:r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ednostavno</a:t>
            </a:r>
            <a:r>
              <a:rPr lang="en-US" dirty="0" smtClean="0"/>
              <a:t> </a:t>
            </a:r>
            <a:r>
              <a:rPr lang="en-US" dirty="0" err="1" smtClean="0"/>
              <a:t>korištenje</a:t>
            </a:r>
            <a:endParaRPr lang="en-US" dirty="0" smtClean="0"/>
          </a:p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aktivnih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(</a:t>
            </a:r>
            <a:r>
              <a:rPr lang="en-US" dirty="0" err="1" smtClean="0"/>
              <a:t>omogućen</a:t>
            </a:r>
            <a:r>
              <a:rPr lang="en-US" dirty="0" smtClean="0"/>
              <a:t> </a:t>
            </a:r>
            <a:r>
              <a:rPr lang="en-US" dirty="0" err="1" smtClean="0"/>
              <a:t>administratorima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vlasniku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retraživanje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5 </a:t>
            </a:r>
            <a:r>
              <a:rPr lang="en-US" dirty="0" err="1" smtClean="0"/>
              <a:t>sekundi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6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Popis svih korištenih alata (za izradu programske podrške, dokumentacije, komunikaciju i upravljanje)</a:t>
            </a:r>
          </a:p>
          <a:p>
            <a:pPr lvl="1"/>
            <a:r>
              <a:rPr lang="hr-HR" dirty="0" smtClean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 smtClean="0"/>
          </a:p>
          <a:p>
            <a:r>
              <a:rPr lang="hr-HR" dirty="0" smtClean="0"/>
              <a:t>Korišteni programski jezici i tehnologije</a:t>
            </a:r>
          </a:p>
          <a:p>
            <a:pPr lvl="1"/>
            <a:r>
              <a:rPr lang="hr-HR" dirty="0" smtClean="0"/>
              <a:t>Naznačiti što je korišteno za front </a:t>
            </a:r>
            <a:r>
              <a:rPr lang="hr-HR" dirty="0" err="1" smtClean="0"/>
              <a:t>end</a:t>
            </a:r>
            <a:r>
              <a:rPr lang="hr-HR" dirty="0" smtClean="0"/>
              <a:t> a što za </a:t>
            </a:r>
            <a:r>
              <a:rPr lang="hr-HR" dirty="0" err="1" smtClean="0"/>
              <a:t>back</a:t>
            </a:r>
            <a:r>
              <a:rPr lang="hr-HR" dirty="0" smtClean="0"/>
              <a:t> </a:t>
            </a:r>
            <a:r>
              <a:rPr lang="hr-HR" dirty="0" err="1" smtClean="0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Korišteni</a:t>
            </a:r>
            <a:r>
              <a:rPr lang="en-US" dirty="0" smtClean="0"/>
              <a:t> </a:t>
            </a:r>
            <a:r>
              <a:rPr lang="en-US" dirty="0" err="1" smtClean="0"/>
              <a:t>alati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Eclipse</a:t>
            </a:r>
            <a:r>
              <a:rPr lang="en-US" dirty="0" smtClean="0"/>
              <a:t> – </a:t>
            </a:r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okolina</a:t>
            </a:r>
            <a:r>
              <a:rPr lang="en-US" dirty="0" smtClean="0"/>
              <a:t> </a:t>
            </a:r>
            <a:r>
              <a:rPr lang="en-US" dirty="0" err="1" smtClean="0"/>
              <a:t>pisana</a:t>
            </a:r>
            <a:r>
              <a:rPr lang="en-US" dirty="0" smtClean="0"/>
              <a:t> u </a:t>
            </a:r>
            <a:r>
              <a:rPr lang="en-US" dirty="0" err="1" smtClean="0"/>
              <a:t>Javi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Hibernate </a:t>
            </a:r>
            <a:r>
              <a:rPr lang="en-US" dirty="0" smtClean="0"/>
              <a:t>– </a:t>
            </a:r>
            <a:r>
              <a:rPr lang="en-US" dirty="0" err="1" smtClean="0"/>
              <a:t>povezivanje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s </a:t>
            </a:r>
            <a:r>
              <a:rPr lang="en-US" dirty="0" err="1" smtClean="0"/>
              <a:t>tablicama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Java </a:t>
            </a:r>
            <a:r>
              <a:rPr lang="en-US" dirty="0" smtClean="0"/>
              <a:t>–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kojem</a:t>
            </a:r>
            <a:r>
              <a:rPr lang="en-US" dirty="0" smtClean="0"/>
              <a:t> je </a:t>
            </a:r>
            <a:r>
              <a:rPr lang="en-US" dirty="0" err="1" smtClean="0"/>
              <a:t>napisan</a:t>
            </a:r>
            <a:r>
              <a:rPr lang="en-US" dirty="0" smtClean="0"/>
              <a:t> back-end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MySQL </a:t>
            </a:r>
            <a:r>
              <a:rPr lang="en-US" dirty="0" smtClean="0"/>
              <a:t>– </a:t>
            </a:r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SQL </a:t>
            </a:r>
            <a:r>
              <a:rPr lang="en-US" dirty="0" smtClean="0"/>
              <a:t>– </a:t>
            </a:r>
            <a:r>
              <a:rPr lang="en-US" dirty="0" err="1" smtClean="0"/>
              <a:t>jezik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UML </a:t>
            </a:r>
            <a:r>
              <a:rPr lang="en-US" dirty="0" smtClean="0"/>
              <a:t>– </a:t>
            </a:r>
            <a:r>
              <a:rPr lang="en-US" dirty="0" err="1" smtClean="0"/>
              <a:t>jezik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slikovno</a:t>
            </a:r>
            <a:r>
              <a:rPr lang="en-US" dirty="0" smtClean="0"/>
              <a:t> </a:t>
            </a:r>
            <a:r>
              <a:rPr lang="en-US" dirty="0" err="1" smtClean="0"/>
              <a:t>predstavljanje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Html, </a:t>
            </a:r>
            <a:r>
              <a:rPr lang="en-US" dirty="0" err="1" smtClean="0">
                <a:hlinkClick r:id="rId8"/>
              </a:rPr>
              <a:t>css</a:t>
            </a:r>
            <a:r>
              <a:rPr lang="en-US" dirty="0" smtClean="0">
                <a:hlinkClick r:id="rId8"/>
              </a:rPr>
              <a:t>, </a:t>
            </a:r>
            <a:r>
              <a:rPr lang="en-US" dirty="0" err="1" smtClean="0">
                <a:hlinkClick r:id="rId8"/>
              </a:rPr>
              <a:t>javascript</a:t>
            </a:r>
            <a:r>
              <a:rPr lang="en-US" dirty="0" smtClean="0"/>
              <a:t> –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jezici</a:t>
            </a:r>
            <a:r>
              <a:rPr lang="en-US" dirty="0" smtClean="0"/>
              <a:t> u </a:t>
            </a:r>
            <a:r>
              <a:rPr lang="en-US" dirty="0" err="1" smtClean="0"/>
              <a:t>kojima</a:t>
            </a:r>
            <a:r>
              <a:rPr lang="en-US" dirty="0" smtClean="0"/>
              <a:t> je </a:t>
            </a:r>
            <a:r>
              <a:rPr lang="en-US" dirty="0" err="1" smtClean="0"/>
              <a:t>napravljen</a:t>
            </a:r>
            <a:r>
              <a:rPr lang="en-US" dirty="0" smtClean="0"/>
              <a:t> front-end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jQuery </a:t>
            </a:r>
            <a:r>
              <a:rPr lang="en-US" dirty="0" smtClean="0"/>
              <a:t>– library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služi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lakše</a:t>
            </a:r>
            <a:r>
              <a:rPr lang="en-US" dirty="0" smtClean="0"/>
              <a:t> </a:t>
            </a:r>
            <a:r>
              <a:rPr lang="en-US" dirty="0" err="1" smtClean="0"/>
              <a:t>korištenje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BitBucket</a:t>
            </a:r>
            <a:r>
              <a:rPr lang="en-US" dirty="0" smtClean="0"/>
              <a:t> – online </a:t>
            </a:r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verzioniranje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36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MVC (Model – </a:t>
            </a:r>
            <a:r>
              <a:rPr lang="hr-HR" dirty="0" err="1" smtClean="0"/>
              <a:t>View</a:t>
            </a:r>
            <a:r>
              <a:rPr lang="hr-HR" dirty="0" smtClean="0"/>
              <a:t> – </a:t>
            </a:r>
            <a:r>
              <a:rPr lang="hr-HR" dirty="0" err="1" smtClean="0"/>
              <a:t>Controller</a:t>
            </a:r>
            <a:r>
              <a:rPr lang="hr-HR" dirty="0" smtClean="0"/>
              <a:t>)</a:t>
            </a:r>
          </a:p>
          <a:p>
            <a:r>
              <a:rPr lang="en-US" dirty="0"/>
              <a:t>i</a:t>
            </a:r>
            <a:r>
              <a:rPr lang="hr-HR" dirty="0" err="1" smtClean="0"/>
              <a:t>zoliranje</a:t>
            </a:r>
            <a:r>
              <a:rPr lang="hr-HR" dirty="0" smtClean="0"/>
              <a:t> programske logike, prezentacijskog dijela te baze podataka</a:t>
            </a:r>
          </a:p>
          <a:p>
            <a:r>
              <a:rPr lang="en-US" dirty="0" smtClean="0"/>
              <a:t>v</a:t>
            </a:r>
            <a:r>
              <a:rPr lang="hr-HR" dirty="0" err="1" smtClean="0"/>
              <a:t>isoka</a:t>
            </a:r>
            <a:r>
              <a:rPr lang="hr-HR" dirty="0" smtClean="0"/>
              <a:t> razina apstrakcije, lako dodavanje novih mogućnosti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15" y="2923598"/>
            <a:ext cx="3073769" cy="33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Organizacija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rok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predaju</a:t>
            </a:r>
            <a:r>
              <a:rPr lang="en-US" dirty="0" smtClean="0"/>
              <a:t>: </a:t>
            </a:r>
            <a:r>
              <a:rPr lang="en-US" dirty="0" err="1" smtClean="0"/>
              <a:t>ravnopravno</a:t>
            </a:r>
            <a:r>
              <a:rPr lang="en-US" dirty="0" smtClean="0"/>
              <a:t> </a:t>
            </a:r>
            <a:r>
              <a:rPr lang="en-US" dirty="0" err="1" smtClean="0"/>
              <a:t>podijeljeno</a:t>
            </a:r>
            <a:r>
              <a:rPr lang="en-US" dirty="0" smtClean="0"/>
              <a:t> </a:t>
            </a:r>
            <a:r>
              <a:rPr lang="en-US" dirty="0" err="1" smtClean="0"/>
              <a:t>pisanje</a:t>
            </a:r>
            <a:r>
              <a:rPr lang="en-US" dirty="0" smtClean="0"/>
              <a:t> </a:t>
            </a:r>
            <a:r>
              <a:rPr lang="en-US" dirty="0" err="1" smtClean="0"/>
              <a:t>dokumentacije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članova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rok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predaju</a:t>
            </a:r>
            <a:r>
              <a:rPr lang="en-US" dirty="0" smtClean="0"/>
              <a:t>: 5 </a:t>
            </a:r>
            <a:r>
              <a:rPr lang="en-US" dirty="0" err="1" smtClean="0"/>
              <a:t>develepera</a:t>
            </a:r>
            <a:r>
              <a:rPr lang="en-US" dirty="0" smtClean="0"/>
              <a:t> (2 back-end, 2 front-end, 1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upiti</a:t>
            </a:r>
            <a:r>
              <a:rPr lang="en-US" dirty="0" smtClean="0"/>
              <a:t>), 2 </a:t>
            </a:r>
            <a:r>
              <a:rPr lang="en-US" dirty="0" err="1" smtClean="0"/>
              <a:t>autora</a:t>
            </a:r>
            <a:r>
              <a:rPr lang="en-US" dirty="0" smtClean="0"/>
              <a:t> </a:t>
            </a:r>
            <a:r>
              <a:rPr lang="en-US" dirty="0" err="1" smtClean="0"/>
              <a:t>dokumentacije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ujedno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testirali</a:t>
            </a:r>
            <a:r>
              <a:rPr lang="en-US" dirty="0" smtClean="0"/>
              <a:t> rad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2424253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1202</TotalTime>
  <Words>427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Franklin Gothic Book</vt:lpstr>
      <vt:lpstr>Franklin Gothic Medium</vt:lpstr>
      <vt:lpstr>Tahoma</vt:lpstr>
      <vt:lpstr>Wingdings</vt:lpstr>
      <vt:lpstr>Arial</vt:lpstr>
      <vt:lpstr>OPP1</vt:lpstr>
      <vt:lpstr>Sustav za rezervaciju soba i apartmana u turističkom naselju</vt:lpstr>
      <vt:lpstr>Sadržaj</vt:lpstr>
      <vt:lpstr>Opis zadatka</vt:lpstr>
      <vt:lpstr>Funkcionalni zahtjevi</vt:lpstr>
      <vt:lpstr>Nefunkcionalni zahtjevi</vt:lpstr>
      <vt:lpstr>Korišteni alati i tehnologije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Ćirić</cp:lastModifiedBy>
  <cp:revision>26</cp:revision>
  <dcterms:created xsi:type="dcterms:W3CDTF">2016-01-18T13:10:52Z</dcterms:created>
  <dcterms:modified xsi:type="dcterms:W3CDTF">2016-01-25T11:36:00Z</dcterms:modified>
</cp:coreProperties>
</file>