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"/>
  </p:notesMasterIdLst>
  <p:sldIdLst>
    <p:sldId id="274" r:id="rId2"/>
    <p:sldId id="283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83397" autoAdjust="0"/>
  </p:normalViewPr>
  <p:slideViewPr>
    <p:cSldViewPr snapToGrid="0" snapToObjects="1">
      <p:cViewPr varScale="1">
        <p:scale>
          <a:sx n="113" d="100"/>
          <a:sy n="113" d="100"/>
        </p:scale>
        <p:origin x="246" y="9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Azure Pipelines from Scratch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213-20EE-48E5-91F5-6E94D200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C9C1-E09D-4FCE-93C8-55233B6C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Azure Pipelines from Scratch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23900" y="2693397"/>
            <a:ext cx="10655300" cy="382593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@jbogard</a:t>
            </a:r>
          </a:p>
          <a:p>
            <a:r>
              <a:rPr lang="en-US" sz="4000" dirty="0"/>
              <a:t>github.com/jbogard/presentations</a:t>
            </a:r>
          </a:p>
          <a:p>
            <a:r>
              <a:rPr lang="en-US" sz="4000" dirty="0"/>
              <a:t>dev.azure.com/jbogard</a:t>
            </a:r>
          </a:p>
          <a:p>
            <a:r>
              <a:rPr lang="en-US" sz="4000" dirty="0"/>
              <a:t>jimmybogard.com</a:t>
            </a:r>
          </a:p>
          <a:p>
            <a:endParaRPr lang="en-US" sz="4000" dirty="0"/>
          </a:p>
          <a:p>
            <a:r>
              <a:rPr lang="en-US" sz="5200" b="1" dirty="0"/>
              <a:t>Text DEVOPS to 50448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300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39806</TotalTime>
  <Words>46</Words>
  <Application>Microsoft Office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Azure Pipelines from Scratch</vt:lpstr>
      <vt:lpstr>Demo</vt:lpstr>
      <vt:lpstr>Azure Pipelines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159</cp:revision>
  <dcterms:created xsi:type="dcterms:W3CDTF">2012-11-28T22:04:34Z</dcterms:created>
  <dcterms:modified xsi:type="dcterms:W3CDTF">2019-07-19T16:50:44Z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