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F3525-D610-4B41-B253-08C8CD9B9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6ABF89-F968-4E11-9110-9D67A1A6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F2A2C-99EA-483A-8FD4-68603FE3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86333-8C49-4A2A-879F-85CCF810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6BC81-A5F9-4EB8-9821-D31F09E4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82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8FC16-9C9C-4247-B592-76A8F0FC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62AC02-B8D2-4B80-9F37-0EDAE776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19A0D-BA48-4A54-973B-C37BA074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D3E4E-6E94-435B-878A-6BA27FD2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4BEA9-E90B-43B3-AC68-C39510E8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56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7D3D06-C9E2-4629-B898-292B08A2F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F0B82C-A050-4D2C-AA70-154696F1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CCB20-2952-4794-85A9-5C48A8F3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D77E8-18E1-4D11-9979-8A71EA77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16766-E1D6-44D9-80C0-0DDFC9CB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81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B0FA5-B4E8-4B80-8CBA-6F045DA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7A2C-FAE8-46CA-978B-E106E13B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2ACF6E-7858-4926-8764-CD994F16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0503D2-A289-4D45-9184-5816BFD2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04213-FF44-4114-B37F-8DF96F4B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8DE87-9922-4ACA-A51A-599F284A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ABC631-EE97-4523-AC65-D14B789CD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869FF-0EFA-4972-ACE6-0A757CD3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2CF30-831B-4D25-8F14-E76E8940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F740D-A624-4AF7-9A4E-EAF63715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7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3F3C0-D2C2-407C-8AEB-89C651A1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F337BB-ECD4-4CCB-A016-D11278247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882315-22EA-43F0-9F92-B6C34C77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E35F1F-7963-4BA4-820F-CF91DD79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733260-EB6B-41EF-A64D-7D5C92A7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B94B9D-1AF8-4268-8DDE-CFEFEFE2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9B689-B94C-4875-B96E-BB089AA4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08C4A-A8C1-4F5B-88E4-F9C7E7F3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178B12-8943-4F5F-B281-30DD7E67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913619-7EB7-480C-87EA-8E6B743B8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4C6A71-E99D-4A56-967A-58F12BD15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8F2AF5-AE36-444F-84D7-41500158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F7C88D-1066-4AA7-AA1D-36C7725E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BFF3FB-4B27-45B4-8FA0-2CB5384F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E89F2-4144-413B-8A7B-280D7892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0A9841-B437-4164-AF14-B075A238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39245-269C-4919-9ED2-93D8760F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AFF361-7290-4839-8DCB-DCA502DF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8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7F82AF-5A6B-40B2-A037-0AB13C76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6DA1FA-869D-4EF2-AC5E-33F8355E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3B40DA-1DBF-48D7-87D3-5AD9924A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5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DBA9C-6C7B-4294-8014-BBA55E6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0B5D1-6004-4886-BBAA-A65677E7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F49B74-A341-47A9-BD00-30E4B159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D8900-16A9-4399-9A5A-AF0E0113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94502A-AA08-4A6E-B228-7E0EC23C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7D4B6-E058-47BA-A8CD-1352C324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0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834C1-E73B-46A9-BAD7-4207FE09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58C109-FD41-4F12-B252-117FCD3D8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F460F3-7ED3-40B3-9EE4-431A5322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6FCB34-0AB4-4144-A927-DD06B9A2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2E9997-AD75-4955-AE07-DEEA8672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C3FB7-4F9F-46B9-A92F-17716BC9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81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A58F80-7285-4F36-8F21-DBC01057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1F669-5870-4BE7-B543-68DBDE70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E446B-5EA9-4339-A27B-E2B61232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5195-F41C-48BF-B479-5E4E776B2AB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C1E1B-6CAE-4592-B4AD-919BBDB0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0842A-F34E-4F94-86D7-41D70031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E4EA-143C-424B-BCFD-23CB9330A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DCC1F-75BA-43EC-98E1-65E8112F7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IntroduÃ§Ã£o ao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F4EF1A-04A9-4068-900F-A89CE4BC3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JavaScript Ã© uma linguagem de programaÃ§Ã£o amplamente usada para o desenvolvimento de pÃ¡ginas web interativas.</a:t>
            </a:r>
          </a:p>
          <a:p>
            <a:r>
              <a:rPr lang="pt-BR"/>
              <a:t>Ela permite criar efeitos dinÃ¢micos e interagir com o conteÃºdo da pÃ¡gina.</a:t>
            </a:r>
          </a:p>
          <a:p>
            <a:r>
              <a:rPr lang="pt-BR"/>
              <a:t>Ã‰ executado no navegador do usuÃ¡rio (lado do cliente), mas tambÃ©m pode ser usado no servidor com Node.js.</a:t>
            </a:r>
          </a:p>
        </p:txBody>
      </p:sp>
    </p:spTree>
    <p:extLst>
      <p:ext uri="{BB962C8B-B14F-4D97-AF65-F5344CB8AC3E}">
        <p14:creationId xmlns:p14="http://schemas.microsoft.com/office/powerpoint/2010/main" val="228701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6BA71-8B4E-4573-A55D-BE0E163BF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ManipulaÃ§Ã£o de Eventos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28B14-DC77-47DF-9407-1E971064A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Exemplo de evento click:</a:t>
            </a:r>
          </a:p>
          <a:p>
            <a:r>
              <a:rPr lang="pt-BR"/>
              <a:t>document.getElementById('botao').addEventListener('click', function() { alert('BotÃ£o clicado!'); });</a:t>
            </a:r>
          </a:p>
        </p:txBody>
      </p:sp>
    </p:spTree>
    <p:extLst>
      <p:ext uri="{BB962C8B-B14F-4D97-AF65-F5344CB8AC3E}">
        <p14:creationId xmlns:p14="http://schemas.microsoft.com/office/powerpoint/2010/main" val="304842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6BD1F-4E4B-4F7A-B8AD-C6AC20081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DOM (Document Object Model)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D358B-311A-46A1-9C23-B307BD85A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O DOM permite a interaÃ§Ã£o com a estrutura HTML da pÃ¡gina.</a:t>
            </a:r>
          </a:p>
          <a:p>
            <a:r>
              <a:rPr lang="pt-BR"/>
              <a:t>Exemplo de manipulaÃ§Ã£o de um elemento:</a:t>
            </a:r>
          </a:p>
          <a:p>
            <a:r>
              <a:rPr lang="pt-BR"/>
              <a:t>document.getElementById('titulo').innerHTML = 'Novo TÃ­tulo';</a:t>
            </a:r>
          </a:p>
          <a:p>
            <a:r>
              <a:rPr lang="pt-BR"/>
              <a:t>Exemplo de alteraÃ§Ã£o de estilo:</a:t>
            </a:r>
          </a:p>
          <a:p>
            <a:r>
              <a:rPr lang="pt-BR"/>
              <a:t>document.getElementById('paragrafo').style.color = 'red';</a:t>
            </a:r>
          </a:p>
        </p:txBody>
      </p:sp>
    </p:spTree>
    <p:extLst>
      <p:ext uri="{BB962C8B-B14F-4D97-AF65-F5344CB8AC3E}">
        <p14:creationId xmlns:p14="http://schemas.microsoft.com/office/powerpoint/2010/main" val="220714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FFF71-716A-4DF6-9B2B-BF00BFC16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ES6: Novidades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BF6A4-ABCC-4336-A6C8-B60FE2438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IntroduÃ§Ã£o de let e const para variÃ¡veis.</a:t>
            </a:r>
          </a:p>
          <a:p>
            <a:r>
              <a:rPr lang="pt-BR"/>
              <a:t>Arrow functions:</a:t>
            </a:r>
          </a:p>
          <a:p>
            <a:r>
              <a:rPr lang="pt-BR"/>
              <a:t>const somar = (a, b) =&gt; a + b;</a:t>
            </a:r>
          </a:p>
          <a:p>
            <a:r>
              <a:rPr lang="pt-BR"/>
              <a:t>Template literals:</a:t>
            </a:r>
          </a:p>
          <a:p>
            <a:r>
              <a:rPr lang="pt-BR"/>
              <a:t>let mensagem = `OlÃ¡, ${nome}!`;</a:t>
            </a:r>
          </a:p>
        </p:txBody>
      </p:sp>
    </p:spTree>
    <p:extLst>
      <p:ext uri="{BB962C8B-B14F-4D97-AF65-F5344CB8AC3E}">
        <p14:creationId xmlns:p14="http://schemas.microsoft.com/office/powerpoint/2010/main" val="307024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6BDC1-EBCA-48C4-B466-64249B1D3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Promises e Async/Await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4F2294-CAD8-4A85-88C2-89EA101C2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Promises ajudam a lidar com operaÃ§Ãµes assÃ­ncronas.</a:t>
            </a:r>
          </a:p>
          <a:p>
            <a:r>
              <a:rPr lang="pt-BR"/>
              <a:t>Exemplo de Promise:</a:t>
            </a:r>
          </a:p>
          <a:p>
            <a:r>
              <a:rPr lang="pt-BR"/>
              <a:t>let promessa = new Promise(function(resolve, reject) { resolve('Sucesso!'); });</a:t>
            </a:r>
          </a:p>
          <a:p>
            <a:r>
              <a:rPr lang="pt-BR"/>
              <a:t>Exemplo de Async/Await:</a:t>
            </a:r>
          </a:p>
          <a:p>
            <a:r>
              <a:rPr lang="pt-BR"/>
              <a:t>async function obterDados() { let data = await fetch(url); return data; }</a:t>
            </a:r>
          </a:p>
        </p:txBody>
      </p:sp>
    </p:spTree>
    <p:extLst>
      <p:ext uri="{BB962C8B-B14F-4D97-AF65-F5344CB8AC3E}">
        <p14:creationId xmlns:p14="http://schemas.microsoft.com/office/powerpoint/2010/main" val="157194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ECE50-2F3D-4550-A10D-08AD052F6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C7B89-279F-4E48-891D-D303D4769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Node.js permite usar JavaScript no lado do servidor.</a:t>
            </a:r>
          </a:p>
          <a:p>
            <a:r>
              <a:rPr lang="pt-BR"/>
              <a:t>Exemplo simples de servidor HTTP:</a:t>
            </a:r>
          </a:p>
          <a:p>
            <a:r>
              <a:rPr lang="pt-BR"/>
              <a:t>const http = require('http');</a:t>
            </a:r>
          </a:p>
          <a:p>
            <a:r>
              <a:rPr lang="pt-BR"/>
              <a:t>http.createServer((req, res) =&gt; { res.end('OlÃ¡, Mundo!'); }).listen(3000);</a:t>
            </a:r>
          </a:p>
        </p:txBody>
      </p:sp>
    </p:spTree>
    <p:extLst>
      <p:ext uri="{BB962C8B-B14F-4D97-AF65-F5344CB8AC3E}">
        <p14:creationId xmlns:p14="http://schemas.microsoft.com/office/powerpoint/2010/main" val="5368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2A376-8746-49E6-AF88-30344C77B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Frameworks e Bibliotecas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A16CF-B3AB-4C30-ACA5-1ABA4B70E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Exemplos populares:</a:t>
            </a:r>
          </a:p>
          <a:p>
            <a:r>
              <a:rPr lang="pt-BR"/>
              <a:t>React - biblioteca para criaÃ§Ã£o de interfaces de usuÃ¡rio.</a:t>
            </a:r>
          </a:p>
          <a:p>
            <a:r>
              <a:rPr lang="pt-BR"/>
              <a:t>Angular - framework para aplicativos web dinÃ¢micos.</a:t>
            </a:r>
          </a:p>
          <a:p>
            <a:r>
              <a:rPr lang="pt-BR"/>
              <a:t>Vue.js - framework progressivo para construÃ§Ã£o de interfaces.</a:t>
            </a:r>
          </a:p>
        </p:txBody>
      </p:sp>
    </p:spTree>
    <p:extLst>
      <p:ext uri="{BB962C8B-B14F-4D97-AF65-F5344CB8AC3E}">
        <p14:creationId xmlns:p14="http://schemas.microsoft.com/office/powerpoint/2010/main" val="16883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3E672-1A93-49A6-BA30-75F1C1FDA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Eventos AssÃ­ncronos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AD6C18-356C-466E-8C0F-DCC97DA35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JavaScript lida com eventos assÃ­ncronos usando callbacks, promises e async/await.</a:t>
            </a:r>
          </a:p>
          <a:p>
            <a:r>
              <a:rPr lang="pt-BR"/>
              <a:t>Exemplo com setTimeout:</a:t>
            </a:r>
          </a:p>
          <a:p>
            <a:r>
              <a:rPr lang="pt-BR"/>
              <a:t>setTimeout(function() { console.log('ApÃ³s 2 segundos'); }, 2000);</a:t>
            </a:r>
          </a:p>
        </p:txBody>
      </p:sp>
    </p:spTree>
    <p:extLst>
      <p:ext uri="{BB962C8B-B14F-4D97-AF65-F5344CB8AC3E}">
        <p14:creationId xmlns:p14="http://schemas.microsoft.com/office/powerpoint/2010/main" val="43207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D748-89BF-4EAF-92D4-D60FDB0AB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DepuraÃ§Ã£o e Ferramentas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AC171-477D-4E58-817E-36510CC21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Use o console do navegador para depurar seu cÃ³digo.</a:t>
            </a:r>
          </a:p>
          <a:p>
            <a:r>
              <a:rPr lang="pt-BR"/>
              <a:t>Exemplo de log no console:</a:t>
            </a:r>
          </a:p>
          <a:p>
            <a:r>
              <a:rPr lang="pt-BR"/>
              <a:t>console.log('Mensagem de depuraÃ§Ã£o');</a:t>
            </a:r>
          </a:p>
          <a:p>
            <a:r>
              <a:rPr lang="pt-BR"/>
              <a:t>Use o 'debugger' para pausar a execuÃ§Ã£o e inspecionar variÃ¡veis.</a:t>
            </a:r>
          </a:p>
        </p:txBody>
      </p:sp>
    </p:spTree>
    <p:extLst>
      <p:ext uri="{BB962C8B-B14F-4D97-AF65-F5344CB8AC3E}">
        <p14:creationId xmlns:p14="http://schemas.microsoft.com/office/powerpoint/2010/main" val="399086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E42DD-A7CC-4E6E-BF11-8F52886A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Boas PrÃ¡ticas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53B96-D362-4CB1-A0FD-4577761F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Use nomes significativos para variÃ¡veis e funÃ§Ãµes.</a:t>
            </a:r>
          </a:p>
          <a:p>
            <a:r>
              <a:rPr lang="pt-BR"/>
              <a:t>Evite o uso excessivo de 'var'.</a:t>
            </a:r>
          </a:p>
          <a:p>
            <a:r>
              <a:rPr lang="pt-BR"/>
              <a:t>Escreva cÃ³digo limpo e legÃ­vel.</a:t>
            </a:r>
          </a:p>
          <a:p>
            <a:r>
              <a:rPr lang="pt-BR"/>
              <a:t>Comente seu cÃ³digo quando necessÃ¡rio.</a:t>
            </a:r>
          </a:p>
        </p:txBody>
      </p:sp>
    </p:spTree>
    <p:extLst>
      <p:ext uri="{BB962C8B-B14F-4D97-AF65-F5344CB8AC3E}">
        <p14:creationId xmlns:p14="http://schemas.microsoft.com/office/powerpoint/2010/main" val="269203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EFCC9-6C59-420A-8E69-A368DC93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ConclusÃ£o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B6623-61E7-47E2-8A29-F207F29B7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JavaScript continua evoluindo e Ã© uma linguagem essencial para desenvolvimento web.</a:t>
            </a:r>
          </a:p>
          <a:p>
            <a:r>
              <a:rPr lang="pt-BR"/>
              <a:t>Com novas funcionalidades, a linguagem Ã© mais poderosa e versÃ¡til do que nunca.</a:t>
            </a:r>
          </a:p>
        </p:txBody>
      </p:sp>
    </p:spTree>
    <p:extLst>
      <p:ext uri="{BB962C8B-B14F-4D97-AF65-F5344CB8AC3E}">
        <p14:creationId xmlns:p14="http://schemas.microsoft.com/office/powerpoint/2010/main" val="420503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3A821-104A-4B97-90AA-D6B76F17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HistÃ³ria e Fundador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70FAD8-667C-4A07-8E15-B4CFA6E8E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O JavaScript foi criado por Brendan Eich em 1995 enquanto trabalhava na Netscape.</a:t>
            </a:r>
          </a:p>
          <a:p>
            <a:r>
              <a:rPr lang="pt-BR"/>
              <a:t>Inicialmente chamada de Mocha, depois LiveScript, e finalmente JavaScript.</a:t>
            </a:r>
          </a:p>
          <a:p>
            <a:r>
              <a:rPr lang="pt-BR"/>
              <a:t>Foi criado para adicionar interatividade Ã s pÃ¡ginas da web e se tornou uma das linguagens mais importantes da programaÃ§Ã£o web.</a:t>
            </a:r>
          </a:p>
        </p:txBody>
      </p:sp>
    </p:spTree>
    <p:extLst>
      <p:ext uri="{BB962C8B-B14F-4D97-AF65-F5344CB8AC3E}">
        <p14:creationId xmlns:p14="http://schemas.microsoft.com/office/powerpoint/2010/main" val="137443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A5192-798A-4213-AEBA-B2C8C49B3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O que Ã© JavaScript?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E1B69-598B-46E8-9380-491943EDF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JavaScript Ã© uma linguagem de programaÃ§Ã£o de alto nÃ­vel, dinÃ¢mica e baseada em objetos.</a:t>
            </a:r>
          </a:p>
          <a:p>
            <a:r>
              <a:rPr lang="pt-BR"/>
              <a:t>Ela Ã© fundamental para a criaÃ§Ã£o de sites dinÃ¢micos e interativos.</a:t>
            </a:r>
          </a:p>
          <a:p>
            <a:r>
              <a:rPr lang="pt-BR"/>
              <a:t>Permite manipular HTML e CSS, responder a eventos e interagir com servidores via AJAX.</a:t>
            </a:r>
          </a:p>
        </p:txBody>
      </p:sp>
    </p:spTree>
    <p:extLst>
      <p:ext uri="{BB962C8B-B14F-4D97-AF65-F5344CB8AC3E}">
        <p14:creationId xmlns:p14="http://schemas.microsoft.com/office/powerpoint/2010/main" val="23089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F200D-F59A-4BB1-ACDA-37ED87255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Como o JavaScript Funciona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D00BB6-3D17-4C15-9667-052792950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O JavaScript Ã© executado no navegador do cliente.</a:t>
            </a:r>
          </a:p>
          <a:p>
            <a:r>
              <a:rPr lang="pt-BR"/>
              <a:t>Ele pode manipular o DOM (Document Object Model), que Ã© a estrutura da pÃ¡gina web.</a:t>
            </a:r>
          </a:p>
          <a:p>
            <a:r>
              <a:rPr lang="pt-BR"/>
              <a:t>AlÃ©m disso, pode ser usado no lado do servidor, como no caso do Node.js.</a:t>
            </a:r>
          </a:p>
        </p:txBody>
      </p:sp>
    </p:spTree>
    <p:extLst>
      <p:ext uri="{BB962C8B-B14F-4D97-AF65-F5344CB8AC3E}">
        <p14:creationId xmlns:p14="http://schemas.microsoft.com/office/powerpoint/2010/main" val="17999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8A1AC-11BA-42B2-9A01-40C3E0E88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Tipos de Dados e VariÃ¡veis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06A96F-991A-4F1C-A772-71619809B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Exemplo de declaraÃ§Ã£o de variÃ¡veis:</a:t>
            </a:r>
          </a:p>
          <a:p>
            <a:r>
              <a:rPr lang="pt-BR"/>
              <a:t>let nome = 'Maria';</a:t>
            </a:r>
          </a:p>
          <a:p>
            <a:r>
              <a:rPr lang="pt-BR"/>
              <a:t>let idade = 25;</a:t>
            </a:r>
          </a:p>
          <a:p>
            <a:r>
              <a:rPr lang="pt-BR"/>
              <a:t>const PI = 3.14159;</a:t>
            </a:r>
          </a:p>
          <a:p>
            <a:r>
              <a:rPr lang="pt-BR"/>
              <a:t>Tipo de dados comuns: String, Number, Boolean, Object, Array, Null.</a:t>
            </a:r>
          </a:p>
        </p:txBody>
      </p:sp>
    </p:spTree>
    <p:extLst>
      <p:ext uri="{BB962C8B-B14F-4D97-AF65-F5344CB8AC3E}">
        <p14:creationId xmlns:p14="http://schemas.microsoft.com/office/powerpoint/2010/main" val="258768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5D20-3CD6-4E95-956E-BEFA53D37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FunÃ§Ãµes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D2A6F4-8EEB-4FF0-90FD-5FECE288B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/>
              <a:t>FunÃ§Ã£o simples:</a:t>
            </a:r>
          </a:p>
          <a:p>
            <a:r>
              <a:rPr lang="pt-BR"/>
              <a:t>function saudacao() { console.log('OlÃ¡, Mundo!'); }</a:t>
            </a:r>
          </a:p>
          <a:p>
            <a:r>
              <a:rPr lang="pt-BR"/>
              <a:t>FunÃ§Ã£o com parÃ¢metros:</a:t>
            </a:r>
          </a:p>
          <a:p>
            <a:r>
              <a:rPr lang="pt-BR"/>
              <a:t>function soma(a, b) { return a + b; }</a:t>
            </a:r>
          </a:p>
          <a:p>
            <a:r>
              <a:rPr lang="pt-BR"/>
              <a:t>FunÃ§Ãµes anÃ´nimas:</a:t>
            </a:r>
          </a:p>
          <a:p>
            <a:r>
              <a:rPr lang="pt-BR"/>
              <a:t>const subtrair = function(a, b) { return a - b; };</a:t>
            </a:r>
          </a:p>
        </p:txBody>
      </p:sp>
    </p:spTree>
    <p:extLst>
      <p:ext uri="{BB962C8B-B14F-4D97-AF65-F5344CB8AC3E}">
        <p14:creationId xmlns:p14="http://schemas.microsoft.com/office/powerpoint/2010/main" val="371926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7DAB8-E2B9-4412-9DBC-32FA714E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LaÃ§os de RepetiÃ§Ã£o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D1A94-DA41-4D96-A781-6713F3BFB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/>
              <a:t>Exemplo de laÃ§o For:</a:t>
            </a:r>
          </a:p>
          <a:p>
            <a:r>
              <a:rPr lang="pt-BR"/>
              <a:t>for (let i = 0; i &lt; 5; i++) { console.log(i); }</a:t>
            </a:r>
          </a:p>
          <a:p>
            <a:r>
              <a:rPr lang="pt-BR"/>
              <a:t>Exemplo de laÃ§o While:</a:t>
            </a:r>
          </a:p>
          <a:p>
            <a:r>
              <a:rPr lang="pt-BR"/>
              <a:t>let i = 0;</a:t>
            </a:r>
          </a:p>
          <a:p>
            <a:r>
              <a:rPr lang="pt-BR"/>
              <a:t>while (i &lt; 5) { console.log(i); i++; }</a:t>
            </a:r>
          </a:p>
          <a:p>
            <a:r>
              <a:rPr lang="pt-BR"/>
              <a:t>Exemplo de laÃ§o For...in:</a:t>
            </a:r>
          </a:p>
          <a:p>
            <a:r>
              <a:rPr lang="pt-BR"/>
              <a:t>for (let chave in objeto) { console.log(chave); }</a:t>
            </a:r>
          </a:p>
        </p:txBody>
      </p:sp>
    </p:spTree>
    <p:extLst>
      <p:ext uri="{BB962C8B-B14F-4D97-AF65-F5344CB8AC3E}">
        <p14:creationId xmlns:p14="http://schemas.microsoft.com/office/powerpoint/2010/main" val="417952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5B9AD-87B7-4AE8-85CA-11B63132E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Estruturas Condicionais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C6E1A-E26D-4ED1-9FE7-D6C06BD27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/>
              <a:t>Exemplo de If/Else:</a:t>
            </a:r>
          </a:p>
          <a:p>
            <a:r>
              <a:rPr lang="pt-BR"/>
              <a:t>if (idade &gt;= 18) { console.log('Maior de idade'); } else { console.log('Menor de idade'); }</a:t>
            </a:r>
          </a:p>
          <a:p>
            <a:r>
              <a:rPr lang="pt-BR"/>
              <a:t>Exemplo de Switch:</a:t>
            </a:r>
          </a:p>
          <a:p>
            <a:r>
              <a:rPr lang="pt-BR"/>
              <a:t>switch(dia) { case 1: console.log('Domingo'); break; case 2: console.log('Segunda-feira'); break; }</a:t>
            </a:r>
          </a:p>
        </p:txBody>
      </p:sp>
    </p:spTree>
    <p:extLst>
      <p:ext uri="{BB962C8B-B14F-4D97-AF65-F5344CB8AC3E}">
        <p14:creationId xmlns:p14="http://schemas.microsoft.com/office/powerpoint/2010/main" val="152992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38AFE-A6A2-4591-95DE-5F4BBA259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Objetos e Arrays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C414A-F657-4380-9561-B1BACA627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Exemplo de objeto:</a:t>
            </a:r>
          </a:p>
          <a:p>
            <a:r>
              <a:rPr lang="pt-BR"/>
              <a:t>let pessoa = { nome: 'JoÃ£o', idade: 30 }; console.log(pessoa.nome);</a:t>
            </a:r>
          </a:p>
          <a:p>
            <a:r>
              <a:rPr lang="pt-BR"/>
              <a:t>Exemplo de array:</a:t>
            </a:r>
          </a:p>
          <a:p>
            <a:r>
              <a:rPr lang="pt-BR"/>
              <a:t>let frutas = ['maÃ§Ã£', 'banana', 'laranja']; console.log(frutas[0]);</a:t>
            </a:r>
          </a:p>
        </p:txBody>
      </p:sp>
    </p:spTree>
    <p:extLst>
      <p:ext uri="{BB962C8B-B14F-4D97-AF65-F5344CB8AC3E}">
        <p14:creationId xmlns:p14="http://schemas.microsoft.com/office/powerpoint/2010/main" val="3443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IntroduÃ§Ã£o ao JavaScript</vt:lpstr>
      <vt:lpstr>HistÃ³ria e Fundador</vt:lpstr>
      <vt:lpstr>O que Ã© JavaScript?</vt:lpstr>
      <vt:lpstr>Como o JavaScript Funciona</vt:lpstr>
      <vt:lpstr>Tipos de Dados e VariÃ¡veis</vt:lpstr>
      <vt:lpstr>FunÃ§Ãµes</vt:lpstr>
      <vt:lpstr>LaÃ§os de RepetiÃ§Ã£o</vt:lpstr>
      <vt:lpstr>Estruturas Condicionais</vt:lpstr>
      <vt:lpstr>Objetos e Arrays</vt:lpstr>
      <vt:lpstr>ManipulaÃ§Ã£o de Eventos</vt:lpstr>
      <vt:lpstr>DOM (Document Object Model)</vt:lpstr>
      <vt:lpstr>ES6: Novidades</vt:lpstr>
      <vt:lpstr>Promises e Async/Await</vt:lpstr>
      <vt:lpstr>Node.js</vt:lpstr>
      <vt:lpstr>Frameworks e Bibliotecas</vt:lpstr>
      <vt:lpstr>Eventos AssÃ­ncronos</vt:lpstr>
      <vt:lpstr>DepuraÃ§Ã£o e Ferramentas</vt:lpstr>
      <vt:lpstr>Boas PrÃ¡ticas</vt:lpstr>
      <vt:lpstr>ConclusÃ£o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IntroduÃ§Ã£o ao JavaScript</dc:title>
  <dc:creator>Jurandir de Campos</dc:creator>
  <cp:lastModifiedBy>Jurandir de Campos</cp:lastModifiedBy>
  <cp:revision>1</cp:revision>
  <dcterms:created xsi:type="dcterms:W3CDTF">2025-03-12T10:33:07Z</dcterms:created>
  <dcterms:modified xsi:type="dcterms:W3CDTF">2025-03-12T10:33:07Z</dcterms:modified>
</cp:coreProperties>
</file>