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2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B391-74C0-F14E-A0A8-979A7DB7D8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934B-0A35-964C-8EEE-BD4D35B4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Redux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What it means to be Distributed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underscore.io</a:t>
            </a:r>
            <a:r>
              <a:rPr lang="en-US" dirty="0"/>
              <a:t>/blog/posts/2013/12/20/</a:t>
            </a:r>
            <a:r>
              <a:rPr lang="en-US" dirty="0" err="1"/>
              <a:t>crdts</a:t>
            </a:r>
            <a:r>
              <a:rPr lang="en-US" dirty="0"/>
              <a:t>-for-fun-and-eventual-</a:t>
            </a:r>
            <a:r>
              <a:rPr lang="en-US"/>
              <a:t>profit.html</a:t>
            </a:r>
            <a:endParaRPr lang="en-US" dirty="0" smtClean="0"/>
          </a:p>
          <a:p>
            <a:r>
              <a:rPr lang="en-US" dirty="0" smtClean="0"/>
              <a:t>Experiments:</a:t>
            </a:r>
          </a:p>
          <a:p>
            <a:pPr lvl="1"/>
            <a:r>
              <a:rPr lang="en-US" dirty="0" smtClean="0"/>
              <a:t>P2P Smiley</a:t>
            </a:r>
          </a:p>
          <a:p>
            <a:pPr lvl="1"/>
            <a:r>
              <a:rPr lang="en-US" dirty="0" smtClean="0"/>
              <a:t>P2P </a:t>
            </a:r>
            <a:r>
              <a:rPr lang="en-US" dirty="0" err="1" smtClean="0"/>
              <a:t>Textarea</a:t>
            </a:r>
            <a:endParaRPr lang="en-US" dirty="0" smtClean="0"/>
          </a:p>
          <a:p>
            <a:pPr lvl="1"/>
            <a:r>
              <a:rPr lang="en-US" dirty="0"/>
              <a:t>Offline support with optimistic updates and synchronization from multiple data-sources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P2P </a:t>
            </a:r>
            <a:r>
              <a:rPr lang="en-US" dirty="0" err="1" smtClean="0"/>
              <a:t>todoMVC</a:t>
            </a:r>
            <a:endParaRPr lang="en-US" dirty="0" smtClean="0"/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Traveling algorithms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8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Agenda</vt:lpstr>
    </vt:vector>
  </TitlesOfParts>
  <Company>Intercontinental Exchange Inc.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Ayres</dc:creator>
  <cp:lastModifiedBy>Microsoft Office User</cp:lastModifiedBy>
  <cp:revision>7</cp:revision>
  <dcterms:created xsi:type="dcterms:W3CDTF">2016-08-23T16:57:26Z</dcterms:created>
  <dcterms:modified xsi:type="dcterms:W3CDTF">2016-09-16T19:08:38Z</dcterms:modified>
</cp:coreProperties>
</file>