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E25388-BF14-4EB3-86D9-CCD8E22CCD22}" v="3" dt="2020-04-18T04:43:30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Urbanek" userId="8f9b3a72876d9b56" providerId="LiveId" clId="{D3E25388-BF14-4EB3-86D9-CCD8E22CCD22}"/>
    <pc:docChg chg="modSld">
      <pc:chgData name="John Urbanek" userId="8f9b3a72876d9b56" providerId="LiveId" clId="{D3E25388-BF14-4EB3-86D9-CCD8E22CCD22}" dt="2020-04-18T04:43:30.855" v="1"/>
      <pc:docMkLst>
        <pc:docMk/>
      </pc:docMkLst>
      <pc:sldChg chg="modSp">
        <pc:chgData name="John Urbanek" userId="8f9b3a72876d9b56" providerId="LiveId" clId="{D3E25388-BF14-4EB3-86D9-CCD8E22CCD22}" dt="2020-04-18T04:43:30.855" v="1"/>
        <pc:sldMkLst>
          <pc:docMk/>
          <pc:sldMk cId="4229374446" sldId="256"/>
        </pc:sldMkLst>
        <pc:picChg chg="mod">
          <ac:chgData name="John Urbanek" userId="8f9b3a72876d9b56" providerId="LiveId" clId="{D3E25388-BF14-4EB3-86D9-CCD8E22CCD22}" dt="2020-04-18T04:43:30.855" v="1"/>
          <ac:picMkLst>
            <pc:docMk/>
            <pc:sldMk cId="4229374446" sldId="256"/>
            <ac:picMk id="5" creationId="{56425E60-5DAC-4EFF-AA07-09DB82E88B4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0812-73A1-483B-84D8-6AE84002C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A912D-445A-4BEC-A603-3945B016B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EB3A4-3696-4971-9242-FA7ECBD4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DF2C-4167-4792-AA62-61A32BC192A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3A0DE-B254-4D48-9F4C-3C7F4016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E9376-E89C-4AB4-9B56-DA49B988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7BA6-0708-4200-BD7A-AF81B412B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0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7E4B-05C6-4096-8A78-846AE8E9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B7348-EA82-4BE0-B074-EA1DCD9DE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C5E0D-6B9C-4CDB-B167-D5DA3C10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DF2C-4167-4792-AA62-61A32BC192A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5DCD4-6554-46C1-8CB8-8D522946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DD235-8A9B-4D88-A512-52359396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7BA6-0708-4200-BD7A-AF81B412B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E39534-AB8F-42B5-99CD-D9BA33CC5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190DA-4D2F-4A57-A36A-A4C31A3F7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48391-0E07-4CE9-BD03-BECED6737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DF2C-4167-4792-AA62-61A32BC192A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3D9D4-E4F9-43CB-BF50-2EF9C629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F918A-C465-4B07-8EEB-780BB631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7BA6-0708-4200-BD7A-AF81B412B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1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C9B3-6381-497C-8650-E5C6F816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B548-23AA-4AC3-A7AA-9629DFC86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0C897-0D78-48D4-97D8-30F73148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DF2C-4167-4792-AA62-61A32BC192A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5585E-DBC6-4903-822C-E2412946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39271-E146-4D13-B8D8-44321564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7BA6-0708-4200-BD7A-AF81B412B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0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57B6-2708-43D8-8104-EEDCF15A9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5F53E-3968-4E38-86AE-6CE7501ED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14C2A-D963-459E-9B96-E20EDD24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DF2C-4167-4792-AA62-61A32BC192A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D52F-0690-430C-8A51-3D6E4427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4B7D6-2C4C-4B04-8164-A61B3BD0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7BA6-0708-4200-BD7A-AF81B412B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0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8F12-862C-4325-819E-7C273B28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1C20-AC83-413B-B34F-68386B766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FABAA-D05D-40AC-B20D-0E34C9BF2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38C4D-1FCF-4571-8659-27DACB22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DF2C-4167-4792-AA62-61A32BC192A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9D550-112E-41EF-A262-7B3D9305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2CDAD-2575-44FC-8C3B-1CC314725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7BA6-0708-4200-BD7A-AF81B412B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9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51AF-6CF5-4519-8D7D-3BB64C804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3B94C-7BD6-4243-A506-21A16312B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DF31A-4AD1-4B24-BFD9-6E368BC88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EC61B-7A66-46E2-B2CD-31DFB01AD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1F3D01-BB52-403C-8FE9-A8F9D1A91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3B6911-B60B-4A19-87B7-9A85C3AB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DF2C-4167-4792-AA62-61A32BC192A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27B687-10FC-47AE-B369-329B79D90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3842A-E794-4049-AA48-3AB39664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7BA6-0708-4200-BD7A-AF81B412B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7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FA69D-CFFF-47CD-8FE5-F90B04B16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948D6-A34A-4D26-BC5B-A57C0AC0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DF2C-4167-4792-AA62-61A32BC192A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6766F-EB24-4678-AF98-8CD95ECB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0A738-26C4-4969-ACF2-C32A5327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7BA6-0708-4200-BD7A-AF81B412B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6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8031B9-006E-4BC4-9E6F-FF70948A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DF2C-4167-4792-AA62-61A32BC192A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D3AC8-B8A7-4D9A-878B-AA1D05B6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4C87D-8763-4ADA-9063-2ACB8C16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7BA6-0708-4200-BD7A-AF81B412B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8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F0D9-36DE-4EB4-BD16-DDEDE3004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83971-A738-4E51-B783-13EB97635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BE06C-AB31-49DD-846A-A725AB554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A6341-5C6D-4D35-94CC-A1512FA3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DF2C-4167-4792-AA62-61A32BC192A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9820D-6378-4AA2-8817-D5D4F4260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ED0C6-CDEB-4D2D-BA78-0537E3FE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7BA6-0708-4200-BD7A-AF81B412B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6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C988-9830-4DAF-8D01-3B2D5706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279CD-54D0-4FA8-8AE6-9BD4771A7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8F59D-1E2E-448C-B39A-45F5F2EE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DA1EA-6CE7-49F5-BCB7-A0FF5DD09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DF2C-4167-4792-AA62-61A32BC192A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AFF62-F332-4E97-AD0E-311D1D07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46AD4-DAF9-4B0B-88E2-7921BC96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7BA6-0708-4200-BD7A-AF81B412B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7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8B131-F6B4-4E97-B2CF-44A618F8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757C1-D213-47BB-B154-7DEBA5E55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4C45C-4382-48F6-83AD-934794C03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DDF2C-4167-4792-AA62-61A32BC192A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BBE0B-ACC9-48BE-B642-4D98A372E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63F10-170E-48C1-A703-534E963D7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B7BA6-0708-4200-BD7A-AF81B412B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0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table, sitting, computer&#10;&#10;Description automatically generated">
            <a:extLst>
              <a:ext uri="{FF2B5EF4-FFF2-40B4-BE49-F238E27FC236}">
                <a16:creationId xmlns:a16="http://schemas.microsoft.com/office/drawing/2014/main" id="{56425E60-5DAC-4EFF-AA07-09DB82E88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62" y="2057400"/>
            <a:ext cx="5476875" cy="2743200"/>
          </a:xfrm>
          <a:prstGeom prst="rect">
            <a:avLst/>
          </a:prstGeom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9374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Urbanek</dc:creator>
  <cp:lastModifiedBy>John Urbanek</cp:lastModifiedBy>
  <cp:revision>1</cp:revision>
  <dcterms:created xsi:type="dcterms:W3CDTF">2020-04-18T04:34:49Z</dcterms:created>
  <dcterms:modified xsi:type="dcterms:W3CDTF">2020-04-18T04:43:42Z</dcterms:modified>
</cp:coreProperties>
</file>