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91304B-BCE9-4D36-9BE5-EA4161779B4C}" v="4" dt="2020-04-01T05:16:51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Urbanek" userId="8f9b3a72876d9b56" providerId="LiveId" clId="{4DC0C4CB-9513-4568-947D-29E71C965523}"/>
    <pc:docChg chg="modSld">
      <pc:chgData name="John Urbanek" userId="8f9b3a72876d9b56" providerId="LiveId" clId="{4DC0C4CB-9513-4568-947D-29E71C965523}" dt="2020-02-27T03:39:58.396" v="200" actId="20577"/>
      <pc:docMkLst>
        <pc:docMk/>
      </pc:docMkLst>
      <pc:sldChg chg="addSp modSp mod">
        <pc:chgData name="John Urbanek" userId="8f9b3a72876d9b56" providerId="LiveId" clId="{4DC0C4CB-9513-4568-947D-29E71C965523}" dt="2020-02-27T03:39:58.396" v="200" actId="20577"/>
        <pc:sldMkLst>
          <pc:docMk/>
          <pc:sldMk cId="1077476523" sldId="262"/>
        </pc:sldMkLst>
        <pc:spChg chg="add mod">
          <ac:chgData name="John Urbanek" userId="8f9b3a72876d9b56" providerId="LiveId" clId="{4DC0C4CB-9513-4568-947D-29E71C965523}" dt="2020-02-27T03:39:58.396" v="200" actId="20577"/>
          <ac:spMkLst>
            <pc:docMk/>
            <pc:sldMk cId="1077476523" sldId="262"/>
            <ac:spMk id="2" creationId="{4ED47352-1FDE-4891-A62F-A80FF665808A}"/>
          </ac:spMkLst>
        </pc:spChg>
        <pc:spChg chg="add mod">
          <ac:chgData name="John Urbanek" userId="8f9b3a72876d9b56" providerId="LiveId" clId="{4DC0C4CB-9513-4568-947D-29E71C965523}" dt="2020-02-27T03:31:49.366" v="181" actId="164"/>
          <ac:spMkLst>
            <pc:docMk/>
            <pc:sldMk cId="1077476523" sldId="262"/>
            <ac:spMk id="4" creationId="{F1C1C052-D01D-4185-A77B-A554B022AB6E}"/>
          </ac:spMkLst>
        </pc:spChg>
        <pc:spChg chg="add mod">
          <ac:chgData name="John Urbanek" userId="8f9b3a72876d9b56" providerId="LiveId" clId="{4DC0C4CB-9513-4568-947D-29E71C965523}" dt="2020-02-27T03:31:49.366" v="181" actId="164"/>
          <ac:spMkLst>
            <pc:docMk/>
            <pc:sldMk cId="1077476523" sldId="262"/>
            <ac:spMk id="5" creationId="{9D3F1C78-3F97-4BE4-9DFB-A66823A95838}"/>
          </ac:spMkLst>
        </pc:spChg>
        <pc:spChg chg="mod">
          <ac:chgData name="John Urbanek" userId="8f9b3a72876d9b56" providerId="LiveId" clId="{4DC0C4CB-9513-4568-947D-29E71C965523}" dt="2020-02-27T03:31:49.366" v="181" actId="164"/>
          <ac:spMkLst>
            <pc:docMk/>
            <pc:sldMk cId="1077476523" sldId="262"/>
            <ac:spMk id="7" creationId="{7B4F038B-E30B-4795-84C4-C75C9E18444C}"/>
          </ac:spMkLst>
        </pc:spChg>
        <pc:spChg chg="add mod">
          <ac:chgData name="John Urbanek" userId="8f9b3a72876d9b56" providerId="LiveId" clId="{4DC0C4CB-9513-4568-947D-29E71C965523}" dt="2020-02-27T03:31:49.366" v="181" actId="164"/>
          <ac:spMkLst>
            <pc:docMk/>
            <pc:sldMk cId="1077476523" sldId="262"/>
            <ac:spMk id="8" creationId="{58859D5A-BC5F-401C-8F5C-5EE64AAF81B4}"/>
          </ac:spMkLst>
        </pc:spChg>
        <pc:spChg chg="add mod">
          <ac:chgData name="John Urbanek" userId="8f9b3a72876d9b56" providerId="LiveId" clId="{4DC0C4CB-9513-4568-947D-29E71C965523}" dt="2020-02-27T03:31:49.366" v="181" actId="164"/>
          <ac:spMkLst>
            <pc:docMk/>
            <pc:sldMk cId="1077476523" sldId="262"/>
            <ac:spMk id="9" creationId="{720D8B26-CE12-4419-A0B0-F59168EF1571}"/>
          </ac:spMkLst>
        </pc:spChg>
        <pc:spChg chg="add mod">
          <ac:chgData name="John Urbanek" userId="8f9b3a72876d9b56" providerId="LiveId" clId="{4DC0C4CB-9513-4568-947D-29E71C965523}" dt="2020-02-27T03:31:49.366" v="181" actId="164"/>
          <ac:spMkLst>
            <pc:docMk/>
            <pc:sldMk cId="1077476523" sldId="262"/>
            <ac:spMk id="10" creationId="{D8BD2749-2982-4C40-86A0-6668DEF54374}"/>
          </ac:spMkLst>
        </pc:spChg>
        <pc:spChg chg="add mod">
          <ac:chgData name="John Urbanek" userId="8f9b3a72876d9b56" providerId="LiveId" clId="{4DC0C4CB-9513-4568-947D-29E71C965523}" dt="2020-02-27T03:31:49.366" v="181" actId="164"/>
          <ac:spMkLst>
            <pc:docMk/>
            <pc:sldMk cId="1077476523" sldId="262"/>
            <ac:spMk id="11" creationId="{CD05C72D-DA09-48B1-AAF6-2AAC09F9CD0E}"/>
          </ac:spMkLst>
        </pc:spChg>
        <pc:grpChg chg="add mod">
          <ac:chgData name="John Urbanek" userId="8f9b3a72876d9b56" providerId="LiveId" clId="{4DC0C4CB-9513-4568-947D-29E71C965523}" dt="2020-02-27T03:31:49.366" v="181" actId="164"/>
          <ac:grpSpMkLst>
            <pc:docMk/>
            <pc:sldMk cId="1077476523" sldId="262"/>
            <ac:grpSpMk id="3" creationId="{96D93090-D2D1-4BF9-8E00-7C1D85822D54}"/>
          </ac:grpSpMkLst>
        </pc:grpChg>
        <pc:picChg chg="mod">
          <ac:chgData name="John Urbanek" userId="8f9b3a72876d9b56" providerId="LiveId" clId="{4DC0C4CB-9513-4568-947D-29E71C965523}" dt="2020-02-27T03:31:49.366" v="181" actId="164"/>
          <ac:picMkLst>
            <pc:docMk/>
            <pc:sldMk cId="1077476523" sldId="262"/>
            <ac:picMk id="6" creationId="{76E469D0-7BB3-4CDF-856E-59455CFC98B1}"/>
          </ac:picMkLst>
        </pc:picChg>
      </pc:sldChg>
    </pc:docChg>
  </pc:docChgLst>
  <pc:docChgLst>
    <pc:chgData name="John Urbanek" userId="8f9b3a72876d9b56" providerId="LiveId" clId="{E591304B-BCE9-4D36-9BE5-EA4161779B4C}"/>
    <pc:docChg chg="undo custSel mod addSld delSld modSld">
      <pc:chgData name="John Urbanek" userId="8f9b3a72876d9b56" providerId="LiveId" clId="{E591304B-BCE9-4D36-9BE5-EA4161779B4C}" dt="2020-04-01T06:13:10.308" v="61" actId="47"/>
      <pc:docMkLst>
        <pc:docMk/>
      </pc:docMkLst>
      <pc:sldChg chg="del">
        <pc:chgData name="John Urbanek" userId="8f9b3a72876d9b56" providerId="LiveId" clId="{E591304B-BCE9-4D36-9BE5-EA4161779B4C}" dt="2020-04-01T06:13:07.757" v="58" actId="47"/>
        <pc:sldMkLst>
          <pc:docMk/>
          <pc:sldMk cId="3070893558" sldId="256"/>
        </pc:sldMkLst>
      </pc:sldChg>
      <pc:sldChg chg="del">
        <pc:chgData name="John Urbanek" userId="8f9b3a72876d9b56" providerId="LiveId" clId="{E591304B-BCE9-4D36-9BE5-EA4161779B4C}" dt="2020-04-01T06:13:08.641" v="59" actId="47"/>
        <pc:sldMkLst>
          <pc:docMk/>
          <pc:sldMk cId="2505300076" sldId="257"/>
        </pc:sldMkLst>
      </pc:sldChg>
      <pc:sldChg chg="del">
        <pc:chgData name="John Urbanek" userId="8f9b3a72876d9b56" providerId="LiveId" clId="{E591304B-BCE9-4D36-9BE5-EA4161779B4C}" dt="2020-04-01T06:13:09.507" v="60" actId="47"/>
        <pc:sldMkLst>
          <pc:docMk/>
          <pc:sldMk cId="2011509872" sldId="258"/>
        </pc:sldMkLst>
      </pc:sldChg>
      <pc:sldChg chg="del">
        <pc:chgData name="John Urbanek" userId="8f9b3a72876d9b56" providerId="LiveId" clId="{E591304B-BCE9-4D36-9BE5-EA4161779B4C}" dt="2020-04-01T06:13:10.308" v="61" actId="47"/>
        <pc:sldMkLst>
          <pc:docMk/>
          <pc:sldMk cId="3137634432" sldId="260"/>
        </pc:sldMkLst>
      </pc:sldChg>
      <pc:sldChg chg="modSp mod">
        <pc:chgData name="John Urbanek" userId="8f9b3a72876d9b56" providerId="LiveId" clId="{E591304B-BCE9-4D36-9BE5-EA4161779B4C}" dt="2020-04-01T05:18:40.923" v="43" actId="14861"/>
        <pc:sldMkLst>
          <pc:docMk/>
          <pc:sldMk cId="1077476523" sldId="262"/>
        </pc:sldMkLst>
        <pc:picChg chg="mod">
          <ac:chgData name="John Urbanek" userId="8f9b3a72876d9b56" providerId="LiveId" clId="{E591304B-BCE9-4D36-9BE5-EA4161779B4C}" dt="2020-04-01T05:18:40.923" v="43" actId="14861"/>
          <ac:picMkLst>
            <pc:docMk/>
            <pc:sldMk cId="1077476523" sldId="262"/>
            <ac:picMk id="6" creationId="{76E469D0-7BB3-4CDF-856E-59455CFC98B1}"/>
          </ac:picMkLst>
        </pc:picChg>
      </pc:sldChg>
      <pc:sldChg chg="addSp delSp modSp add mod setBg">
        <pc:chgData name="John Urbanek" userId="8f9b3a72876d9b56" providerId="LiveId" clId="{E591304B-BCE9-4D36-9BE5-EA4161779B4C}" dt="2020-04-01T05:19:31.327" v="57" actId="1076"/>
        <pc:sldMkLst>
          <pc:docMk/>
          <pc:sldMk cId="112481832" sldId="263"/>
        </pc:sldMkLst>
        <pc:spChg chg="add del mod">
          <ac:chgData name="John Urbanek" userId="8f9b3a72876d9b56" providerId="LiveId" clId="{E591304B-BCE9-4D36-9BE5-EA4161779B4C}" dt="2020-04-01T05:15:43.893" v="20" actId="478"/>
          <ac:spMkLst>
            <pc:docMk/>
            <pc:sldMk cId="112481832" sldId="263"/>
            <ac:spMk id="20" creationId="{668CCD4C-AFDC-434F-B381-43E5E1C51C4B}"/>
          </ac:spMkLst>
        </pc:spChg>
        <pc:spChg chg="add del">
          <ac:chgData name="John Urbanek" userId="8f9b3a72876d9b56" providerId="LiveId" clId="{E591304B-BCE9-4D36-9BE5-EA4161779B4C}" dt="2020-04-01T05:15:33.545" v="16" actId="26606"/>
          <ac:spMkLst>
            <pc:docMk/>
            <pc:sldMk cId="112481832" sldId="263"/>
            <ac:spMk id="25" creationId="{E1750109-3B91-4506-B997-0CD8E35A1488}"/>
          </ac:spMkLst>
        </pc:spChg>
        <pc:spChg chg="add del">
          <ac:chgData name="John Urbanek" userId="8f9b3a72876d9b56" providerId="LiveId" clId="{E591304B-BCE9-4D36-9BE5-EA4161779B4C}" dt="2020-04-01T05:15:33.545" v="16" actId="26606"/>
          <ac:spMkLst>
            <pc:docMk/>
            <pc:sldMk cId="112481832" sldId="263"/>
            <ac:spMk id="27" creationId="{E72D8D1B-59F6-4FF3-8547-9BBB6129F2FA}"/>
          </ac:spMkLst>
        </pc:spChg>
        <pc:spChg chg="add del">
          <ac:chgData name="John Urbanek" userId="8f9b3a72876d9b56" providerId="LiveId" clId="{E591304B-BCE9-4D36-9BE5-EA4161779B4C}" dt="2020-04-01T05:15:33.545" v="16" actId="26606"/>
          <ac:spMkLst>
            <pc:docMk/>
            <pc:sldMk cId="112481832" sldId="263"/>
            <ac:spMk id="29" creationId="{8FC8C21F-9484-4A71-ABFA-6C10682FAC3E}"/>
          </ac:spMkLst>
        </pc:spChg>
        <pc:spChg chg="add del">
          <ac:chgData name="John Urbanek" userId="8f9b3a72876d9b56" providerId="LiveId" clId="{E591304B-BCE9-4D36-9BE5-EA4161779B4C}" dt="2020-04-01T05:15:33.545" v="16" actId="26606"/>
          <ac:spMkLst>
            <pc:docMk/>
            <pc:sldMk cId="112481832" sldId="263"/>
            <ac:spMk id="31" creationId="{2C444748-5A8D-4B53-89FE-42B455DFA2D1}"/>
          </ac:spMkLst>
        </pc:spChg>
        <pc:spChg chg="add del">
          <ac:chgData name="John Urbanek" userId="8f9b3a72876d9b56" providerId="LiveId" clId="{E591304B-BCE9-4D36-9BE5-EA4161779B4C}" dt="2020-04-01T05:15:33.545" v="16" actId="26606"/>
          <ac:spMkLst>
            <pc:docMk/>
            <pc:sldMk cId="112481832" sldId="263"/>
            <ac:spMk id="33" creationId="{14044C96-7CFD-44DB-A579-D77B0D37C681}"/>
          </ac:spMkLst>
        </pc:spChg>
        <pc:grpChg chg="del">
          <ac:chgData name="John Urbanek" userId="8f9b3a72876d9b56" providerId="LiveId" clId="{E591304B-BCE9-4D36-9BE5-EA4161779B4C}" dt="2020-04-01T05:12:50.691" v="1" actId="478"/>
          <ac:grpSpMkLst>
            <pc:docMk/>
            <pc:sldMk cId="112481832" sldId="263"/>
            <ac:grpSpMk id="3" creationId="{96D93090-D2D1-4BF9-8E00-7C1D85822D54}"/>
          </ac:grpSpMkLst>
        </pc:grpChg>
        <pc:picChg chg="add del mod">
          <ac:chgData name="John Urbanek" userId="8f9b3a72876d9b56" providerId="LiveId" clId="{E591304B-BCE9-4D36-9BE5-EA4161779B4C}" dt="2020-04-01T05:15:47.998" v="24" actId="478"/>
          <ac:picMkLst>
            <pc:docMk/>
            <pc:sldMk cId="112481832" sldId="263"/>
            <ac:picMk id="13" creationId="{E714EC9E-6840-42B8-974D-18CF1C6B386B}"/>
          </ac:picMkLst>
        </pc:picChg>
        <pc:picChg chg="add del mod">
          <ac:chgData name="John Urbanek" userId="8f9b3a72876d9b56" providerId="LiveId" clId="{E591304B-BCE9-4D36-9BE5-EA4161779B4C}" dt="2020-04-01T05:15:46.093" v="22" actId="478"/>
          <ac:picMkLst>
            <pc:docMk/>
            <pc:sldMk cId="112481832" sldId="263"/>
            <ac:picMk id="15" creationId="{DE49D309-2621-4032-B4E2-5A16FE289A09}"/>
          </ac:picMkLst>
        </pc:picChg>
        <pc:picChg chg="add del mod ord">
          <ac:chgData name="John Urbanek" userId="8f9b3a72876d9b56" providerId="LiveId" clId="{E591304B-BCE9-4D36-9BE5-EA4161779B4C}" dt="2020-04-01T05:15:45.527" v="21" actId="478"/>
          <ac:picMkLst>
            <pc:docMk/>
            <pc:sldMk cId="112481832" sldId="263"/>
            <ac:picMk id="17" creationId="{CCB8D50E-B649-46BC-B245-5CC85FBEF586}"/>
          </ac:picMkLst>
        </pc:picChg>
        <pc:picChg chg="add del mod ord">
          <ac:chgData name="John Urbanek" userId="8f9b3a72876d9b56" providerId="LiveId" clId="{E591304B-BCE9-4D36-9BE5-EA4161779B4C}" dt="2020-04-01T05:19:31.327" v="57" actId="1076"/>
          <ac:picMkLst>
            <pc:docMk/>
            <pc:sldMk cId="112481832" sldId="263"/>
            <ac:picMk id="19" creationId="{61F3AF4C-3415-42A1-85C9-B71962F12226}"/>
          </ac:picMkLst>
        </pc:picChg>
        <pc:cxnChg chg="add del">
          <ac:chgData name="John Urbanek" userId="8f9b3a72876d9b56" providerId="LiveId" clId="{E591304B-BCE9-4D36-9BE5-EA4161779B4C}" dt="2020-04-01T05:15:39.600" v="18" actId="26606"/>
          <ac:cxnSpMkLst>
            <pc:docMk/>
            <pc:sldMk cId="112481832" sldId="263"/>
            <ac:cxnSpMk id="35" creationId="{50DA1EB8-87CF-4588-A1FD-4756F9A28F6B}"/>
          </ac:cxnSpMkLst>
        </pc:cxnChg>
        <pc:cxnChg chg="add del">
          <ac:chgData name="John Urbanek" userId="8f9b3a72876d9b56" providerId="LiveId" clId="{E591304B-BCE9-4D36-9BE5-EA4161779B4C}" dt="2020-04-01T05:15:39.600" v="18" actId="26606"/>
          <ac:cxnSpMkLst>
            <pc:docMk/>
            <pc:sldMk cId="112481832" sldId="263"/>
            <ac:cxnSpMk id="36" creationId="{D7A4E378-EA57-47B9-B1EB-58B998F6CFFB}"/>
          </ac:cxnSpMkLst>
        </pc:cxnChg>
        <pc:cxnChg chg="add del">
          <ac:chgData name="John Urbanek" userId="8f9b3a72876d9b56" providerId="LiveId" clId="{E591304B-BCE9-4D36-9BE5-EA4161779B4C}" dt="2020-04-01T05:15:39.600" v="18" actId="26606"/>
          <ac:cxnSpMkLst>
            <pc:docMk/>
            <pc:sldMk cId="112481832" sldId="263"/>
            <ac:cxnSpMk id="37" creationId="{D2B31ED6-76F0-425A-9A41-C947AEF9C14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CA9A-50C9-4166-84FB-10857BEC7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21E42-6D6E-4603-A348-57BD6EE5A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BCB39-EBCD-46DB-A42A-4F9DB215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8C80-3012-4F6A-9B29-A620FA95A56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F4B04-70AB-416D-91D4-389A0E84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240FF-A64D-4371-8059-FDAB94BB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F1FA-C4F0-41D2-AFCE-E0FA37EB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3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5700-E70A-4079-AF7D-797CCD4B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5589A-CB1B-40E2-B150-2198DA026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34045-0A10-4821-900B-63C3E5FD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8C80-3012-4F6A-9B29-A620FA95A56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112D2-13FC-4DF8-8020-2874E080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A751A-7E27-46D1-BA41-8CE47FFA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F1FA-C4F0-41D2-AFCE-E0FA37EB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0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02003-30DA-4942-B5F2-464C55393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3E719-7E2A-47D9-9C82-7026EBC8E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C5318-AC3C-477D-B326-894FFE84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8C80-3012-4F6A-9B29-A620FA95A56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2357A-D3C1-4658-BD8E-A84526FE1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5B097-C7F3-4596-91A6-1D1B5903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F1FA-C4F0-41D2-AFCE-E0FA37EB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9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9F51-9FC7-45F6-97C8-ECAF25B5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53FBE-B874-4FF1-8683-30FD23A09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85BD7-4E88-4919-9F7B-911B1709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8C80-3012-4F6A-9B29-A620FA95A56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DC43F-2501-45D8-A645-E502EDEC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10AE9-2502-4CFC-8362-665A6B71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F1FA-C4F0-41D2-AFCE-E0FA37EB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6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E05F-FCF3-4ED8-A4B2-004C218F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4B6C-ABF7-4F15-8104-FA886B8C5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B260A-F712-4D09-B8EB-0AC2931C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8C80-3012-4F6A-9B29-A620FA95A56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15595-27BC-450B-8D3A-1F1B5F61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F6173-6960-4AE2-8F11-45C0700A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F1FA-C4F0-41D2-AFCE-E0FA37EB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1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4C0A-7F24-4764-91A8-7550CD52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98BCB-FFAE-4199-8621-D7B6DE556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DF6C0-7467-4FDB-AD6A-2718A66DC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25D7D-A1C7-4639-B1B6-C5DD900D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8C80-3012-4F6A-9B29-A620FA95A56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696E6-C41A-41B5-866C-581C0E6B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0BD42-8AC3-4830-9AF5-4DFFF8CF7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F1FA-C4F0-41D2-AFCE-E0FA37EB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0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52DB-B5EF-4E91-8A14-093ACA63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55743-7416-44A0-9239-E12CF366F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A0C11-1E21-4365-9AE3-8B7DF24E3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12D4F4-EC4B-4AA4-AE72-36F8A3482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12694-EFAC-4CB0-A851-3728B1591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BF6B0-DD09-4ABD-901C-3CDE3ACC0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8C80-3012-4F6A-9B29-A620FA95A56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1E7C9-6405-402B-816F-E23A15E3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A600C-EE51-44E3-A337-E295A761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F1FA-C4F0-41D2-AFCE-E0FA37EB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6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A64A-56C6-4361-A7A4-BB2B1559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3BA60A-9C77-423D-8AC6-584649372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8C80-3012-4F6A-9B29-A620FA95A56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FC233-D504-48C3-855D-8699860A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B82F8-9E80-4F74-A7F9-D02479FD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F1FA-C4F0-41D2-AFCE-E0FA37EB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1BE8AD-AA8B-481A-A82F-D415C7CF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8C80-3012-4F6A-9B29-A620FA95A56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B3746-03C1-4E9D-86DB-D4D38FEF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E373E-C7FE-4C54-8E04-6B93331A6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F1FA-C4F0-41D2-AFCE-E0FA37EB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2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EABD-8B90-4A9F-BE9A-08AEE5F87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5D2E8-A4C4-4CCF-BB7A-83EEDD835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18D6E-CD29-4259-8A00-C5A143548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51336-E733-4251-990A-B353D2B3C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8C80-3012-4F6A-9B29-A620FA95A56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B5021-5C13-4183-9E5C-F9FE4DC2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32EB6-2007-4719-8989-2D021284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F1FA-C4F0-41D2-AFCE-E0FA37EB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3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5083-01E9-4B08-BC68-299D7017F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6949A-41E8-4E8F-86D8-C80AB026D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13A46-46DB-4EF7-B6B9-104F1A22D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31D7B-DE73-4065-B283-A5C28E03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8C80-3012-4F6A-9B29-A620FA95A56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55F4A-2606-4F59-A886-A75AAF824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13CEA-D6C9-4F06-B43F-5EE37988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F1FA-C4F0-41D2-AFCE-E0FA37EB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6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B58E0B-3B7E-4913-93E0-9A8FBD53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E11F1-4A10-4EC3-9E2F-2BB95105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D3BAC-46DB-487B-BAA1-C0799226E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A8C80-3012-4F6A-9B29-A620FA95A56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06996-88D3-4F52-859D-9AD527EC9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FA84E-C806-4919-84B1-250854CDE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9F1FA-C4F0-41D2-AFCE-E0FA37EB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7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errisintroductiontosocialwork.pressbooks.com/chapter/chapter-3-cultural-competenc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standing in front of a blackboard&#10;&#10;Description automatically generated">
            <a:extLst>
              <a:ext uri="{FF2B5EF4-FFF2-40B4-BE49-F238E27FC236}">
                <a16:creationId xmlns:a16="http://schemas.microsoft.com/office/drawing/2014/main" id="{FF70A5F7-F4DB-498F-A9AD-C74AECC8F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12" y="1404937"/>
            <a:ext cx="7191375" cy="4048125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946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6D93090-D2D1-4BF9-8E00-7C1D85822D54}"/>
              </a:ext>
            </a:extLst>
          </p:cNvPr>
          <p:cNvGrpSpPr/>
          <p:nvPr/>
        </p:nvGrpSpPr>
        <p:grpSpPr>
          <a:xfrm>
            <a:off x="2245303" y="1514475"/>
            <a:ext cx="6153057" cy="3829050"/>
            <a:chOff x="2245303" y="1514475"/>
            <a:chExt cx="6153057" cy="3829050"/>
          </a:xfrm>
        </p:grpSpPr>
        <p:pic>
          <p:nvPicPr>
            <p:cNvPr id="6" name="Picture 5" descr="A picture containing outdoor, grass, man, person&#10;&#10;Description automatically generated">
              <a:extLst>
                <a:ext uri="{FF2B5EF4-FFF2-40B4-BE49-F238E27FC236}">
                  <a16:creationId xmlns:a16="http://schemas.microsoft.com/office/drawing/2014/main" id="{76E469D0-7BB3-4CDF-856E-59455CFC9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5303" y="1514475"/>
              <a:ext cx="6038850" cy="38290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4F038B-E30B-4795-84C4-C75C9E18444C}"/>
                </a:ext>
              </a:extLst>
            </p:cNvPr>
            <p:cNvSpPr txBox="1"/>
            <p:nvPr/>
          </p:nvSpPr>
          <p:spPr>
            <a:xfrm rot="21184029">
              <a:off x="7348815" y="3984890"/>
              <a:ext cx="573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Baskerville Old Face" panose="02020602080505020303" pitchFamily="18" charset="0"/>
                </a:rPr>
                <a:t>they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C1C052-D01D-4185-A77B-A554B022AB6E}"/>
                </a:ext>
              </a:extLst>
            </p:cNvPr>
            <p:cNvSpPr txBox="1"/>
            <p:nvPr/>
          </p:nvSpPr>
          <p:spPr>
            <a:xfrm rot="21250362">
              <a:off x="6118592" y="3997696"/>
              <a:ext cx="569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Baskerville Old Face" panose="02020602080505020303" pitchFamily="18" charset="0"/>
                </a:rPr>
                <a:t>she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D3F1C78-3F97-4BE4-9DFB-A66823A95838}"/>
                </a:ext>
              </a:extLst>
            </p:cNvPr>
            <p:cNvSpPr txBox="1"/>
            <p:nvPr/>
          </p:nvSpPr>
          <p:spPr>
            <a:xfrm rot="21231949">
              <a:off x="6460454" y="4037587"/>
              <a:ext cx="349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Baskerville Old Face" panose="02020602080505020303" pitchFamily="18" charset="0"/>
                </a:rPr>
                <a:t>it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859D5A-BC5F-401C-8F5C-5EE64AAF81B4}"/>
                </a:ext>
              </a:extLst>
            </p:cNvPr>
            <p:cNvSpPr txBox="1"/>
            <p:nvPr/>
          </p:nvSpPr>
          <p:spPr>
            <a:xfrm rot="21184029">
              <a:off x="6423166" y="3814561"/>
              <a:ext cx="657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Baskerville Old Face" panose="02020602080505020303" pitchFamily="18" charset="0"/>
                </a:rPr>
                <a:t>them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B26-CE12-4419-A0B0-F59168EF1571}"/>
                </a:ext>
              </a:extLst>
            </p:cNvPr>
            <p:cNvSpPr txBox="1"/>
            <p:nvPr/>
          </p:nvSpPr>
          <p:spPr>
            <a:xfrm rot="21184029">
              <a:off x="7272733" y="3802021"/>
              <a:ext cx="426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Baskerville Old Face" panose="02020602080505020303" pitchFamily="18" charset="0"/>
                </a:rPr>
                <a:t>he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BD2749-2982-4C40-86A0-6668DEF54374}"/>
                </a:ext>
              </a:extLst>
            </p:cNvPr>
            <p:cNvSpPr txBox="1"/>
            <p:nvPr/>
          </p:nvSpPr>
          <p:spPr>
            <a:xfrm rot="21184029">
              <a:off x="7740408" y="3788066"/>
              <a:ext cx="657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Baskerville Old Face" panose="02020602080505020303" pitchFamily="18" charset="0"/>
                </a:rPr>
                <a:t>him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D05C72D-DA09-48B1-AAF6-2AAC09F9CD0E}"/>
                </a:ext>
              </a:extLst>
            </p:cNvPr>
            <p:cNvSpPr txBox="1"/>
            <p:nvPr/>
          </p:nvSpPr>
          <p:spPr>
            <a:xfrm rot="21250362">
              <a:off x="6875968" y="3885311"/>
              <a:ext cx="569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Baskerville Old Face" panose="02020602080505020303" pitchFamily="18" charset="0"/>
                </a:rPr>
                <a:t>her</a:t>
              </a:r>
            </a:p>
          </p:txBody>
        </p:sp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4ED47352-1FDE-4891-A62F-A80FF665808A}"/>
                </a:ext>
              </a:extLst>
            </p:cNvPr>
            <p:cNvSpPr/>
            <p:nvPr/>
          </p:nvSpPr>
          <p:spPr>
            <a:xfrm>
              <a:off x="5125829" y="1862051"/>
              <a:ext cx="2447065" cy="598516"/>
            </a:xfrm>
            <a:prstGeom prst="wedgeRoundRectCallout">
              <a:avLst>
                <a:gd name="adj1" fmla="val -68392"/>
                <a:gd name="adj2" fmla="val 54395"/>
                <a:gd name="adj3" fmla="val 16667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They </a:t>
              </a:r>
              <a:r>
                <a:rPr lang="en-US" sz="1600"/>
                <a:t>drew first ambiguous antecedents, </a:t>
              </a:r>
              <a:r>
                <a:rPr lang="en-US" sz="1600" dirty="0"/>
                <a:t>not me!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747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table, wooden, board&#10;&#10;Description automatically generated">
            <a:extLst>
              <a:ext uri="{FF2B5EF4-FFF2-40B4-BE49-F238E27FC236}">
                <a16:creationId xmlns:a16="http://schemas.microsoft.com/office/drawing/2014/main" id="{61F3AF4C-3415-42A1-85C9-B71962F12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18099" y="1043732"/>
            <a:ext cx="7155802" cy="4770535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481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Baskerville Old Face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Urbanek</dc:creator>
  <cp:lastModifiedBy>John Urbanek</cp:lastModifiedBy>
  <cp:revision>8</cp:revision>
  <dcterms:created xsi:type="dcterms:W3CDTF">2020-02-17T03:06:47Z</dcterms:created>
  <dcterms:modified xsi:type="dcterms:W3CDTF">2020-04-01T06:13:11Z</dcterms:modified>
</cp:coreProperties>
</file>