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Urbanek" userId="8f9b3a72876d9b56" providerId="LiveId" clId="{4B2B42D0-5BBF-49FE-9993-92905AA4F776}"/>
    <pc:docChg chg="modSld">
      <pc:chgData name="John Urbanek" userId="8f9b3a72876d9b56" providerId="LiveId" clId="{4B2B42D0-5BBF-49FE-9993-92905AA4F776}" dt="2020-04-30T05:25:45.902" v="0" actId="732"/>
      <pc:docMkLst>
        <pc:docMk/>
      </pc:docMkLst>
      <pc:sldChg chg="modSp mod">
        <pc:chgData name="John Urbanek" userId="8f9b3a72876d9b56" providerId="LiveId" clId="{4B2B42D0-5BBF-49FE-9993-92905AA4F776}" dt="2020-04-30T05:25:45.902" v="0" actId="732"/>
        <pc:sldMkLst>
          <pc:docMk/>
          <pc:sldMk cId="1074596820" sldId="256"/>
        </pc:sldMkLst>
        <pc:picChg chg="mod modCrop">
          <ac:chgData name="John Urbanek" userId="8f9b3a72876d9b56" providerId="LiveId" clId="{4B2B42D0-5BBF-49FE-9993-92905AA4F776}" dt="2020-04-30T05:25:45.902" v="0" actId="732"/>
          <ac:picMkLst>
            <pc:docMk/>
            <pc:sldMk cId="1074596820" sldId="256"/>
            <ac:picMk id="5" creationId="{D28A13DF-1D3B-44FA-8BEB-5A1A8FFED3F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DF909-B6FC-4D6B-95BC-51D45C506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9500B4-2DB2-496E-864E-923CF4C7E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A2E65-1B83-4C43-908B-83D58AB66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A734B-226C-476F-98B8-000922CDD07D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23F5F-9C05-4A89-8DF7-7FEF56174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FE635-C0D9-482F-A38C-2DA6FF390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537D7-F60D-4D31-B498-F8CE9143B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615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65269-3A65-478F-AA04-9213D342F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F929B9-1F88-4BD9-8C28-68A4AFC16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0977C-E006-4800-B941-270BAD33B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A734B-226C-476F-98B8-000922CDD07D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6A91F-1C16-41FA-A9B9-DE43C6F7C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0D9D6-54D6-4598-840E-4BF4D74EA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537D7-F60D-4D31-B498-F8CE9143B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87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D77066-D9A3-4E0B-A503-1FFB7B967D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6618FD-CA19-4054-99D2-CB67B4078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AF322-27E7-40B1-BE37-973FD2881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A734B-226C-476F-98B8-000922CDD07D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2630D-EE02-4DD2-9200-014BA0269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364F2-9818-4A84-B96E-B2C378568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537D7-F60D-4D31-B498-F8CE9143B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058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14645-FE8A-426B-B4CC-B26F75964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23775-DFCF-41DD-A069-0B797CFA6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88862-6A70-4B44-99AE-053847A86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A734B-226C-476F-98B8-000922CDD07D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C1B0A-6DF7-4518-AE3F-04E6B2028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6C5CF-D1B9-4208-A53A-E4F6343A0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537D7-F60D-4D31-B498-F8CE9143B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017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1825B-B230-42DB-9C4C-37455179F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0322DF-7551-4E1A-BC1E-6CBE6A367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57EF9-386C-44CC-9739-D16647581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A734B-226C-476F-98B8-000922CDD07D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33BA9-9F75-47C5-A900-7C301A714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5B918-7BCA-4E2A-8F7B-092B042D6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537D7-F60D-4D31-B498-F8CE9143B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40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CC80E-BC4F-4380-BE62-A4677E83D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2283B-33BF-40B1-9FF1-ED92148FCE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BDF1C6-E021-4539-A4FB-87622D243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04E02-B6DB-4FB0-912B-876B33CE9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A734B-226C-476F-98B8-000922CDD07D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DE2557-3202-4CDA-B5D0-135741504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3D4A4C-B772-4D4F-A880-ACABEB42F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537D7-F60D-4D31-B498-F8CE9143B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06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8B0C9-BF9C-4C40-8204-9ADF00636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6D88A-2E79-48C9-8F67-062208AD8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43AE86-63A5-4AFF-960B-5EABF6776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EB02C0-7B6D-46E6-A6C6-512A5D79E6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693C3A-A63F-42DF-9DE1-4AC632F294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5620AE-345C-4E89-8D8E-86A551728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A734B-226C-476F-98B8-000922CDD07D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C5AEB3-C831-49A6-BEB3-7472445B3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1E9406-0371-46B6-AEB1-E242D844F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537D7-F60D-4D31-B498-F8CE9143B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960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DEC0B-7494-45EF-9F40-37F846673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85FD37-1DBB-4AC9-862C-D5AE9BABC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A734B-226C-476F-98B8-000922CDD07D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A233BB-8D00-4514-9F6A-1A707452E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C4125F-2B83-4462-A8A1-25BA4971B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537D7-F60D-4D31-B498-F8CE9143B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99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5EC96F-8E98-44DA-AE07-5C9A5D06D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A734B-226C-476F-98B8-000922CDD07D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0A7355-3BC2-4ED3-98E0-2FF32DD87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B9D93A-F3B8-48F8-A8A2-858414245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537D7-F60D-4D31-B498-F8CE9143B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52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EEF8E-E25A-4B30-B63F-339AE2BEC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A2316-4F06-46D7-AAFA-6ACFFB286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9B39D1-2A9A-4B4C-B394-44353D9A9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9BE882-F5C6-4098-8D1F-A5B8ADCCD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A734B-226C-476F-98B8-000922CDD07D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4D0E1C-FC08-4083-AF9D-B182C86BE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E29A1E-FFA6-4BEF-BD1D-A8AC1152B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537D7-F60D-4D31-B498-F8CE9143B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800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03113-C4BE-4563-BFE6-DCDAF0B41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269D8F-4F93-49CE-966D-0FF8F14AF9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FCD2F-65D0-4CEF-80DD-7D425C6D3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77AC50-E8C9-4A81-B1BF-3E6445B7A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A734B-226C-476F-98B8-000922CDD07D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C8872-D1E0-42FF-B8C8-6DC6EC46C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A7941E-746C-48B9-83E5-C15D89893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537D7-F60D-4D31-B498-F8CE9143B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273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238AC2-F8B3-46BF-BAE0-56E91B18E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1CABB-1366-499D-A3C4-1970A1F92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8FB4E-D8DD-4543-970B-FC3EF3DC0C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A734B-226C-476F-98B8-000922CDD07D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6806A-DDAA-4A5C-9514-F9058D0564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914BE-ACC6-43FC-A292-F9E2FCD143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537D7-F60D-4D31-B498-F8CE9143B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42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fire place sitting in front of a window&#10;&#10;Description automatically generated">
            <a:extLst>
              <a:ext uri="{FF2B5EF4-FFF2-40B4-BE49-F238E27FC236}">
                <a16:creationId xmlns:a16="http://schemas.microsoft.com/office/drawing/2014/main" id="{D28A13DF-1D3B-44FA-8BEB-5A1A8FFED3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2" r="4000" b="650"/>
          <a:stretch/>
        </p:blipFill>
        <p:spPr>
          <a:xfrm>
            <a:off x="2481943" y="1428750"/>
            <a:ext cx="7119258" cy="3974523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D4AFECF-6110-479F-8C9E-FF0F00CD8D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  <a14:imgEffect>
                      <a14:sharpenSoften amount="-750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051" t="16363" r="11131" b="17698"/>
          <a:stretch/>
        </p:blipFill>
        <p:spPr>
          <a:xfrm>
            <a:off x="5257958" y="3961098"/>
            <a:ext cx="1381647" cy="1170741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  <a:softEdge rad="25400"/>
          </a:effectLst>
          <a:scene3d>
            <a:camera prst="orthographicFront">
              <a:rot lat="0" lon="0" rev="21570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074596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Urbanek</dc:creator>
  <cp:lastModifiedBy>John Urbanek</cp:lastModifiedBy>
  <cp:revision>4</cp:revision>
  <dcterms:created xsi:type="dcterms:W3CDTF">2020-01-23T02:46:09Z</dcterms:created>
  <dcterms:modified xsi:type="dcterms:W3CDTF">2020-04-30T05:25:50Z</dcterms:modified>
</cp:coreProperties>
</file>