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F909-B6FC-4D6B-95BC-51D45C50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00B4-2DB2-496E-864E-923CF4C7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2E65-1B83-4C43-908B-83D58AB6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3F5F-9C05-4A89-8DF7-7FEF5617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E635-C0D9-482F-A38C-2DA6FF39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5269-3A65-478F-AA04-9213D342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929B9-1F88-4BD9-8C28-68A4AFC1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977C-E006-4800-B941-270BAD33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A91F-1C16-41FA-A9B9-DE43C6F7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D9D6-54D6-4598-840E-4BF4D74E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77066-D9A3-4E0B-A503-1FFB7B967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618FD-CA19-4054-99D2-CB67B407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F322-27E7-40B1-BE37-973FD28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630D-EE02-4DD2-9200-014BA026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64F2-9818-4A84-B96E-B2C37856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4645-FE8A-426B-B4CC-B26F7596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775-DFCF-41DD-A069-0B797CFA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8862-6A70-4B44-99AE-053847A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1B0A-6DF7-4518-AE3F-04E6B202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C5CF-D1B9-4208-A53A-E4F634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25B-B230-42DB-9C4C-37455179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22DF-7551-4E1A-BC1E-6CBE6A36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7EF9-386C-44CC-9739-D1664758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3BA9-9F75-47C5-A900-7C301A71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B918-7BCA-4E2A-8F7B-092B042D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C80E-BC4F-4380-BE62-A4677E8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283B-33BF-40B1-9FF1-ED92148FC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F1C6-E021-4539-A4FB-87622D24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04E02-B6DB-4FB0-912B-876B33C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E2557-3202-4CDA-B5D0-13574150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4A4C-B772-4D4F-A880-ACABEB42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B0C9-BF9C-4C40-8204-9ADF0063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D88A-2E79-48C9-8F67-062208AD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E86-63A5-4AFF-960B-5EABF677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B02C0-7B6D-46E6-A6C6-512A5D79E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93C3A-A63F-42DF-9DE1-4AC632F2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620AE-345C-4E89-8D8E-86A55172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5AEB3-C831-49A6-BEB3-7472445B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E9406-0371-46B6-AEB1-E242D844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EC0B-7494-45EF-9F40-37F84667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5FD37-1DBB-4AC9-862C-D5AE9BA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233BB-8D00-4514-9F6A-1A707452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4125F-2B83-4462-A8A1-25BA4971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EC96F-8E98-44DA-AE07-5C9A5D06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A7355-3BC2-4ED3-98E0-2FF32DD8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D93A-F3B8-48F8-A8A2-85841424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EF8E-E25A-4B30-B63F-339AE2BE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2316-4F06-46D7-AAFA-6ACFFB28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39D1-2A9A-4B4C-B394-44353D9A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E882-F5C6-4098-8D1F-A5B8ADCC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0E1C-FC08-4083-AF9D-B182C86B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9A1E-FFA6-4BEF-BD1D-A8AC1152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113-C4BE-4563-BFE6-DCDAF0B4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69D8F-4F93-49CE-966D-0FF8F14AF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CD2F-65D0-4CEF-80DD-7D425C6D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AC50-E8C9-4A81-B1BF-3E6445B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8872-D1E0-42FF-B8C8-6DC6EC46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7941E-746C-48B9-83E5-C15D8989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38AC2-F8B3-46BF-BAE0-56E91B18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CABB-1366-499D-A3C4-1970A1F9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FB4E-D8DD-4543-970B-FC3EF3DC0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734B-226C-476F-98B8-000922CDD07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806A-DDAA-4A5C-9514-F9058D056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14BE-ACC6-43FC-A292-F9E2FCD1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place sitting in front of a window&#10;&#10;Description automatically generated">
            <a:extLst>
              <a:ext uri="{FF2B5EF4-FFF2-40B4-BE49-F238E27FC236}">
                <a16:creationId xmlns:a16="http://schemas.microsoft.com/office/drawing/2014/main" id="{D28A13DF-1D3B-44FA-8BEB-5A1A8FFED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r="4000"/>
          <a:stretch/>
        </p:blipFill>
        <p:spPr>
          <a:xfrm>
            <a:off x="2481943" y="1428750"/>
            <a:ext cx="7119258" cy="40005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4AFECF-6110-479F-8C9E-FF0F00CD8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7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51" t="16363" r="11131" b="17698"/>
          <a:stretch/>
        </p:blipFill>
        <p:spPr>
          <a:xfrm>
            <a:off x="5257958" y="3961098"/>
            <a:ext cx="1381647" cy="117074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25400"/>
          </a:effectLst>
          <a:scene3d>
            <a:camera prst="orthographicFront">
              <a:rot lat="0" lon="0" rev="2157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7459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4</cp:revision>
  <dcterms:created xsi:type="dcterms:W3CDTF">2020-01-23T02:46:09Z</dcterms:created>
  <dcterms:modified xsi:type="dcterms:W3CDTF">2020-01-23T04:47:49Z</dcterms:modified>
</cp:coreProperties>
</file>