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27962-68E7-4B58-BD5B-DF71229B27D0}" v="10" dt="2020-05-23T16:30:19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Urbanek" userId="8f9b3a72876d9b56" providerId="LiveId" clId="{0A927962-68E7-4B58-BD5B-DF71229B27D0}"/>
    <pc:docChg chg="undo custSel addSld modSld">
      <pc:chgData name="John Urbanek" userId="8f9b3a72876d9b56" providerId="LiveId" clId="{0A927962-68E7-4B58-BD5B-DF71229B27D0}" dt="2020-05-23T16:30:19.153" v="30" actId="207"/>
      <pc:docMkLst>
        <pc:docMk/>
      </pc:docMkLst>
      <pc:sldChg chg="addSp delSp modSp new mod">
        <pc:chgData name="John Urbanek" userId="8f9b3a72876d9b56" providerId="LiveId" clId="{0A927962-68E7-4B58-BD5B-DF71229B27D0}" dt="2020-05-23T16:30:19.153" v="30" actId="207"/>
        <pc:sldMkLst>
          <pc:docMk/>
          <pc:sldMk cId="2922520144" sldId="258"/>
        </pc:sldMkLst>
        <pc:spChg chg="del">
          <ac:chgData name="John Urbanek" userId="8f9b3a72876d9b56" providerId="LiveId" clId="{0A927962-68E7-4B58-BD5B-DF71229B27D0}" dt="2020-05-23T16:18:07.118" v="1" actId="478"/>
          <ac:spMkLst>
            <pc:docMk/>
            <pc:sldMk cId="2922520144" sldId="258"/>
            <ac:spMk id="2" creationId="{7D60B582-5D04-4DA2-87C1-FBB05D19BDBD}"/>
          </ac:spMkLst>
        </pc:spChg>
        <pc:spChg chg="del">
          <ac:chgData name="John Urbanek" userId="8f9b3a72876d9b56" providerId="LiveId" clId="{0A927962-68E7-4B58-BD5B-DF71229B27D0}" dt="2020-05-23T16:18:08.274" v="2" actId="478"/>
          <ac:spMkLst>
            <pc:docMk/>
            <pc:sldMk cId="2922520144" sldId="258"/>
            <ac:spMk id="3" creationId="{54454B64-1CAB-4114-93B7-56B51CECD5A4}"/>
          </ac:spMkLst>
        </pc:spChg>
        <pc:picChg chg="add mod modCrop">
          <ac:chgData name="John Urbanek" userId="8f9b3a72876d9b56" providerId="LiveId" clId="{0A927962-68E7-4B58-BD5B-DF71229B27D0}" dt="2020-05-23T16:30:19.153" v="30" actId="207"/>
          <ac:picMkLst>
            <pc:docMk/>
            <pc:sldMk cId="2922520144" sldId="258"/>
            <ac:picMk id="5" creationId="{C4138A25-CFF5-4B96-AFB3-825470A8959D}"/>
          </ac:picMkLst>
        </pc:picChg>
      </pc:sldChg>
    </pc:docChg>
  </pc:docChgLst>
  <pc:docChgLst>
    <pc:chgData name="John Urbanek" userId="8f9b3a72876d9b56" providerId="LiveId" clId="{B7861A57-271D-4498-B7DC-1FF877251528}"/>
    <pc:docChg chg="undo redo custSel addSld modSld">
      <pc:chgData name="John Urbanek" userId="8f9b3a72876d9b56" providerId="LiveId" clId="{B7861A57-271D-4498-B7DC-1FF877251528}" dt="2020-05-10T18:13:29.662" v="134" actId="962"/>
      <pc:docMkLst>
        <pc:docMk/>
      </pc:docMkLst>
      <pc:sldChg chg="addSp delSp modSp mod setBg delDesignElem chgLayout">
        <pc:chgData name="John Urbanek" userId="8f9b3a72876d9b56" providerId="LiveId" clId="{B7861A57-271D-4498-B7DC-1FF877251528}" dt="2020-05-08T19:24:58.634" v="128" actId="478"/>
        <pc:sldMkLst>
          <pc:docMk/>
          <pc:sldMk cId="1301734613" sldId="256"/>
        </pc:sldMkLst>
        <pc:spChg chg="add del">
          <ac:chgData name="John Urbanek" userId="8f9b3a72876d9b56" providerId="LiveId" clId="{B7861A57-271D-4498-B7DC-1FF877251528}" dt="2020-05-08T18:49:53.419" v="98" actId="700"/>
          <ac:spMkLst>
            <pc:docMk/>
            <pc:sldMk cId="1301734613" sldId="256"/>
            <ac:spMk id="18" creationId="{F82BF3E2-EB0E-40D6-8835-2367A5316CA4}"/>
          </ac:spMkLst>
        </pc:spChg>
        <pc:spChg chg="add del">
          <ac:chgData name="John Urbanek" userId="8f9b3a72876d9b56" providerId="LiveId" clId="{B7861A57-271D-4498-B7DC-1FF877251528}" dt="2020-05-08T18:49:53.419" v="98" actId="700"/>
          <ac:spMkLst>
            <pc:docMk/>
            <pc:sldMk cId="1301734613" sldId="256"/>
            <ac:spMk id="20" creationId="{CB6FFAAC-8A48-4FBF-BAFE-BAD367694022}"/>
          </ac:spMkLst>
        </pc:spChg>
        <pc:spChg chg="add del">
          <ac:chgData name="John Urbanek" userId="8f9b3a72876d9b56" providerId="LiveId" clId="{B7861A57-271D-4498-B7DC-1FF877251528}" dt="2020-05-08T18:49:53.419" v="98" actId="700"/>
          <ac:spMkLst>
            <pc:docMk/>
            <pc:sldMk cId="1301734613" sldId="256"/>
            <ac:spMk id="22" creationId="{481E86DD-89E6-42B2-8675-84B7C56BFF7D}"/>
          </ac:spMkLst>
        </pc:spChg>
        <pc:spChg chg="add del">
          <ac:chgData name="John Urbanek" userId="8f9b3a72876d9b56" providerId="LiveId" clId="{B7861A57-271D-4498-B7DC-1FF877251528}" dt="2020-05-08T18:49:53.419" v="98" actId="700"/>
          <ac:spMkLst>
            <pc:docMk/>
            <pc:sldMk cId="1301734613" sldId="256"/>
            <ac:spMk id="24" creationId="{440EF577-B6F8-4C57-B956-AB860B388EB8}"/>
          </ac:spMkLst>
        </pc:spChg>
        <pc:spChg chg="add del">
          <ac:chgData name="John Urbanek" userId="8f9b3a72876d9b56" providerId="LiveId" clId="{B7861A57-271D-4498-B7DC-1FF877251528}" dt="2020-05-08T18:49:53.419" v="98" actId="700"/>
          <ac:spMkLst>
            <pc:docMk/>
            <pc:sldMk cId="1301734613" sldId="256"/>
            <ac:spMk id="26" creationId="{EA518CE4-E4D4-4D8A-980F-6D692AC96949}"/>
          </ac:spMkLst>
        </pc:spChg>
        <pc:spChg chg="add del">
          <ac:chgData name="John Urbanek" userId="8f9b3a72876d9b56" providerId="LiveId" clId="{B7861A57-271D-4498-B7DC-1FF877251528}" dt="2020-05-08T18:49:53.419" v="98" actId="700"/>
          <ac:spMkLst>
            <pc:docMk/>
            <pc:sldMk cId="1301734613" sldId="256"/>
            <ac:spMk id="28" creationId="{5E6FAE32-AB12-4E77-A677-F6BD5D71ADD0}"/>
          </ac:spMkLst>
        </pc:spChg>
        <pc:spChg chg="add del mod ord">
          <ac:chgData name="John Urbanek" userId="8f9b3a72876d9b56" providerId="LiveId" clId="{B7861A57-271D-4498-B7DC-1FF877251528}" dt="2020-05-08T18:49:53.419" v="98" actId="700"/>
          <ac:spMkLst>
            <pc:docMk/>
            <pc:sldMk cId="1301734613" sldId="256"/>
            <ac:spMk id="52" creationId="{CF0BDE6C-56BF-4D6B-8BE7-C623DE2310C1}"/>
          </ac:spMkLst>
        </pc:spChg>
        <pc:spChg chg="add del mod ord">
          <ac:chgData name="John Urbanek" userId="8f9b3a72876d9b56" providerId="LiveId" clId="{B7861A57-271D-4498-B7DC-1FF877251528}" dt="2020-05-08T18:49:53.419" v="98" actId="700"/>
          <ac:spMkLst>
            <pc:docMk/>
            <pc:sldMk cId="1301734613" sldId="256"/>
            <ac:spMk id="53" creationId="{B8101EDC-FCC0-449E-9191-B116B5AB1794}"/>
          </ac:spMkLst>
        </pc:spChg>
        <pc:picChg chg="add del mod">
          <ac:chgData name="John Urbanek" userId="8f9b3a72876d9b56" providerId="LiveId" clId="{B7861A57-271D-4498-B7DC-1FF877251528}" dt="2020-05-08T19:23:05.385" v="114" actId="478"/>
          <ac:picMkLst>
            <pc:docMk/>
            <pc:sldMk cId="1301734613" sldId="256"/>
            <ac:picMk id="3" creationId="{06E220CF-867C-417D-966F-C09A20618193}"/>
          </ac:picMkLst>
        </pc:picChg>
        <pc:picChg chg="mod">
          <ac:chgData name="John Urbanek" userId="8f9b3a72876d9b56" providerId="LiveId" clId="{B7861A57-271D-4498-B7DC-1FF877251528}" dt="2020-05-08T18:42:03.682" v="24" actId="207"/>
          <ac:picMkLst>
            <pc:docMk/>
            <pc:sldMk cId="1301734613" sldId="256"/>
            <ac:picMk id="5" creationId="{7334C34E-17FE-46A0-B6BC-EA9024608721}"/>
          </ac:picMkLst>
        </pc:picChg>
        <pc:picChg chg="add del mod">
          <ac:chgData name="John Urbanek" userId="8f9b3a72876d9b56" providerId="LiveId" clId="{B7861A57-271D-4498-B7DC-1FF877251528}" dt="2020-05-08T19:24:03.345" v="119" actId="478"/>
          <ac:picMkLst>
            <pc:docMk/>
            <pc:sldMk cId="1301734613" sldId="256"/>
            <ac:picMk id="6" creationId="{CDE38ACA-748F-41DA-9375-A49563183BE9}"/>
          </ac:picMkLst>
        </pc:picChg>
        <pc:picChg chg="add del mod">
          <ac:chgData name="John Urbanek" userId="8f9b3a72876d9b56" providerId="LiveId" clId="{B7861A57-271D-4498-B7DC-1FF877251528}" dt="2020-05-08T19:24:58.634" v="128" actId="478"/>
          <ac:picMkLst>
            <pc:docMk/>
            <pc:sldMk cId="1301734613" sldId="256"/>
            <ac:picMk id="8" creationId="{50997B26-92CA-4135-8D15-354A7992826C}"/>
          </ac:picMkLst>
        </pc:picChg>
        <pc:picChg chg="mod">
          <ac:chgData name="John Urbanek" userId="8f9b3a72876d9b56" providerId="LiveId" clId="{B7861A57-271D-4498-B7DC-1FF877251528}" dt="2020-05-08T18:42:03.682" v="24" actId="207"/>
          <ac:picMkLst>
            <pc:docMk/>
            <pc:sldMk cId="1301734613" sldId="256"/>
            <ac:picMk id="9" creationId="{7943D674-1FBF-4510-9D01-A642538A48BF}"/>
          </ac:picMkLst>
        </pc:picChg>
        <pc:picChg chg="add del mod">
          <ac:chgData name="John Urbanek" userId="8f9b3a72876d9b56" providerId="LiveId" clId="{B7861A57-271D-4498-B7DC-1FF877251528}" dt="2020-05-08T19:24:57.818" v="127" actId="478"/>
          <ac:picMkLst>
            <pc:docMk/>
            <pc:sldMk cId="1301734613" sldId="256"/>
            <ac:picMk id="10" creationId="{6826C566-9849-40AB-A047-C818FBE8161A}"/>
          </ac:picMkLst>
        </pc:picChg>
        <pc:picChg chg="mod">
          <ac:chgData name="John Urbanek" userId="8f9b3a72876d9b56" providerId="LiveId" clId="{B7861A57-271D-4498-B7DC-1FF877251528}" dt="2020-05-08T18:42:03.682" v="24" actId="207"/>
          <ac:picMkLst>
            <pc:docMk/>
            <pc:sldMk cId="1301734613" sldId="256"/>
            <ac:picMk id="11" creationId="{FECF2C6F-F8B4-453A-A437-027228561B05}"/>
          </ac:picMkLst>
        </pc:picChg>
        <pc:picChg chg="add del mod">
          <ac:chgData name="John Urbanek" userId="8f9b3a72876d9b56" providerId="LiveId" clId="{B7861A57-271D-4498-B7DC-1FF877251528}" dt="2020-05-08T19:24:56.818" v="126" actId="478"/>
          <ac:picMkLst>
            <pc:docMk/>
            <pc:sldMk cId="1301734613" sldId="256"/>
            <ac:picMk id="12" creationId="{78FADF96-2FD9-4497-986B-ABA81DDAC41D}"/>
          </ac:picMkLst>
        </pc:picChg>
        <pc:picChg chg="mod">
          <ac:chgData name="John Urbanek" userId="8f9b3a72876d9b56" providerId="LiveId" clId="{B7861A57-271D-4498-B7DC-1FF877251528}" dt="2020-05-08T18:42:03.682" v="24" actId="207"/>
          <ac:picMkLst>
            <pc:docMk/>
            <pc:sldMk cId="1301734613" sldId="256"/>
            <ac:picMk id="13" creationId="{EDC8AA4E-D042-4C1B-A88C-9F64538D1402}"/>
          </ac:picMkLst>
        </pc:picChg>
        <pc:picChg chg="mod">
          <ac:chgData name="John Urbanek" userId="8f9b3a72876d9b56" providerId="LiveId" clId="{B7861A57-271D-4498-B7DC-1FF877251528}" dt="2020-05-08T18:40:57.522" v="23" actId="14100"/>
          <ac:picMkLst>
            <pc:docMk/>
            <pc:sldMk cId="1301734613" sldId="256"/>
            <ac:picMk id="15" creationId="{679FD09A-2725-4331-9551-3AAC5B75048D}"/>
          </ac:picMkLst>
        </pc:picChg>
        <pc:picChg chg="mod">
          <ac:chgData name="John Urbanek" userId="8f9b3a72876d9b56" providerId="LiveId" clId="{B7861A57-271D-4498-B7DC-1FF877251528}" dt="2020-05-08T18:42:03.682" v="24" actId="207"/>
          <ac:picMkLst>
            <pc:docMk/>
            <pc:sldMk cId="1301734613" sldId="256"/>
            <ac:picMk id="16" creationId="{FD4E3700-AD3B-4E5D-ADED-5DF143746A50}"/>
          </ac:picMkLst>
        </pc:picChg>
        <pc:picChg chg="mod">
          <ac:chgData name="John Urbanek" userId="8f9b3a72876d9b56" providerId="LiveId" clId="{B7861A57-271D-4498-B7DC-1FF877251528}" dt="2020-05-08T18:45:23.468" v="73" actId="1038"/>
          <ac:picMkLst>
            <pc:docMk/>
            <pc:sldMk cId="1301734613" sldId="256"/>
            <ac:picMk id="19" creationId="{A2040411-1B55-42FC-890C-0397DFB356CB}"/>
          </ac:picMkLst>
        </pc:picChg>
        <pc:picChg chg="mod">
          <ac:chgData name="John Urbanek" userId="8f9b3a72876d9b56" providerId="LiveId" clId="{B7861A57-271D-4498-B7DC-1FF877251528}" dt="2020-05-08T18:42:03.682" v="24" actId="207"/>
          <ac:picMkLst>
            <pc:docMk/>
            <pc:sldMk cId="1301734613" sldId="256"/>
            <ac:picMk id="21" creationId="{8F2AB18B-4052-4BCE-90D5-0E9F5513DA8C}"/>
          </ac:picMkLst>
        </pc:picChg>
        <pc:picChg chg="mod">
          <ac:chgData name="John Urbanek" userId="8f9b3a72876d9b56" providerId="LiveId" clId="{B7861A57-271D-4498-B7DC-1FF877251528}" dt="2020-05-08T18:40:33.538" v="18" actId="1076"/>
          <ac:picMkLst>
            <pc:docMk/>
            <pc:sldMk cId="1301734613" sldId="256"/>
            <ac:picMk id="31" creationId="{A6E7F38D-4C4B-44B4-87E5-534F90AB0F03}"/>
          </ac:picMkLst>
        </pc:picChg>
        <pc:picChg chg="mod">
          <ac:chgData name="John Urbanek" userId="8f9b3a72876d9b56" providerId="LiveId" clId="{B7861A57-271D-4498-B7DC-1FF877251528}" dt="2020-05-08T18:40:43.104" v="22" actId="1076"/>
          <ac:picMkLst>
            <pc:docMk/>
            <pc:sldMk cId="1301734613" sldId="256"/>
            <ac:picMk id="33" creationId="{42188AB8-A944-4679-8995-066D50BF9084}"/>
          </ac:picMkLst>
        </pc:picChg>
        <pc:cxnChg chg="add mod">
          <ac:chgData name="John Urbanek" userId="8f9b3a72876d9b56" providerId="LiveId" clId="{B7861A57-271D-4498-B7DC-1FF877251528}" dt="2020-05-08T18:44:34.481" v="51" actId="692"/>
          <ac:cxnSpMkLst>
            <pc:docMk/>
            <pc:sldMk cId="1301734613" sldId="256"/>
            <ac:cxnSpMk id="35" creationId="{62A90F6B-EED0-4768-B623-5FF4A0ADEBDE}"/>
          </ac:cxnSpMkLst>
        </pc:cxnChg>
        <pc:cxnChg chg="add mod">
          <ac:chgData name="John Urbanek" userId="8f9b3a72876d9b56" providerId="LiveId" clId="{B7861A57-271D-4498-B7DC-1FF877251528}" dt="2020-05-08T18:46:54.083" v="84" actId="692"/>
          <ac:cxnSpMkLst>
            <pc:docMk/>
            <pc:sldMk cId="1301734613" sldId="256"/>
            <ac:cxnSpMk id="39" creationId="{532FE0A6-3DF3-4B3C-A498-5AC82D5F1258}"/>
          </ac:cxnSpMkLst>
        </pc:cxnChg>
        <pc:cxnChg chg="add mod">
          <ac:chgData name="John Urbanek" userId="8f9b3a72876d9b56" providerId="LiveId" clId="{B7861A57-271D-4498-B7DC-1FF877251528}" dt="2020-05-08T18:49:46.944" v="96" actId="14100"/>
          <ac:cxnSpMkLst>
            <pc:docMk/>
            <pc:sldMk cId="1301734613" sldId="256"/>
            <ac:cxnSpMk id="47" creationId="{7BA72036-93ED-45E3-BAE1-220F001234B5}"/>
          </ac:cxnSpMkLst>
        </pc:cxnChg>
      </pc:sldChg>
      <pc:sldChg chg="addSp delSp modSp new mod">
        <pc:chgData name="John Urbanek" userId="8f9b3a72876d9b56" providerId="LiveId" clId="{B7861A57-271D-4498-B7DC-1FF877251528}" dt="2020-05-10T18:13:29.662" v="134" actId="962"/>
        <pc:sldMkLst>
          <pc:docMk/>
          <pc:sldMk cId="2943127598" sldId="257"/>
        </pc:sldMkLst>
        <pc:spChg chg="del">
          <ac:chgData name="John Urbanek" userId="8f9b3a72876d9b56" providerId="LiveId" clId="{B7861A57-271D-4498-B7DC-1FF877251528}" dt="2020-05-10T18:13:26.572" v="130" actId="478"/>
          <ac:spMkLst>
            <pc:docMk/>
            <pc:sldMk cId="2943127598" sldId="257"/>
            <ac:spMk id="2" creationId="{5DB7E6DA-2CF0-4815-B0C5-EB4CD948158A}"/>
          </ac:spMkLst>
        </pc:spChg>
        <pc:spChg chg="del">
          <ac:chgData name="John Urbanek" userId="8f9b3a72876d9b56" providerId="LiveId" clId="{B7861A57-271D-4498-B7DC-1FF877251528}" dt="2020-05-10T18:13:27.693" v="131" actId="478"/>
          <ac:spMkLst>
            <pc:docMk/>
            <pc:sldMk cId="2943127598" sldId="257"/>
            <ac:spMk id="3" creationId="{9D5B3F70-4FCC-4B29-8EC9-0947F41413B7}"/>
          </ac:spMkLst>
        </pc:spChg>
        <pc:picChg chg="add mod">
          <ac:chgData name="John Urbanek" userId="8f9b3a72876d9b56" providerId="LiveId" clId="{B7861A57-271D-4498-B7DC-1FF877251528}" dt="2020-05-10T18:13:29.662" v="134" actId="962"/>
          <ac:picMkLst>
            <pc:docMk/>
            <pc:sldMk cId="2943127598" sldId="257"/>
            <ac:picMk id="5" creationId="{3240CD88-5809-4784-A631-AA62CCFEEC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CDC6-4F6F-4B6A-9458-FC850483F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22A09-543B-4B95-B768-6DD9FACD1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E28B-22EF-4FE2-A05E-7B3AF98F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3A285-85CF-4498-AA86-09C4D130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190F-5539-4148-A47B-168B91AC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EB41-64EA-4FD8-8B7A-C1CE1858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E0A2-CDB3-4ABF-A693-6BD649E16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5A98-E729-497B-AA4F-FCFC90D6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917-6DFE-49A5-AC34-7E3F7DAF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AD03-9B4B-4BF6-8B94-FF17ABE5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1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AF6CC-4CF0-4733-9C78-7F3EEF30C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D2F2E-B90A-4C93-B179-5CB28465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071C1-AD03-4C80-ADD6-367993AD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BF26-F693-4374-8115-F72115CB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46A5-3C75-4544-9BEC-0763F92E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CEAB-EB71-4B0F-ABFE-CBEB982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5292-A7CE-4D2D-AB11-D4B86FB1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A068-949C-43AF-B089-0EC853C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6E37-C5A4-4148-AE2A-A0148079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90F2-58C4-4A2C-BF2D-104D4781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F539-4874-4120-AE1F-69D7CF85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D27AD-AA7C-43E5-9FD8-A1BCE7CB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01B4-F36C-4718-9A25-B7013C4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DCE4E-B88D-4D90-8DEB-124446B7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A2D28-11F0-4AC1-93B3-1123831D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97A2-332E-43AB-BC1F-B5B3CDD1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480E-A68A-4E18-8D4D-EB2A3A610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32AE3-E194-4D84-81F3-DE9C7010E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E967F-CA26-4B41-9AB9-FAEBDACA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E43A-407B-48AC-B065-849C8085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01925-6D3B-427C-A118-F41EBC1A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254E-8130-4A4B-840E-BFF205F5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575D-A059-40EE-8CA1-172B1165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1C3C-3F33-4B65-88E9-CC3918B6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A2287-EFD6-46A2-8697-73A753956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07F7C-9844-4E3E-97FC-9C74607BF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36CF5-D186-418A-8AF1-3E2AD5B0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8D034-59B6-424C-9A1C-0E7ED460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B5C47-A61E-440B-B5A1-83C73FFA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209B-C3EC-465A-A1D9-017902D8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DD007-72A1-4D0D-A69A-3E10730A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5A749-0BF5-492B-992E-06C45CE0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EC461-6A9F-402F-9400-B1903EE9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52CB9-6B62-4770-B5FA-692FFACA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CEF38-8049-4684-ABEB-065359A3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C0E5-FDBD-4B6B-90BF-AA039FFA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15FE-F039-4F9E-B22D-8CB00708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674D-81FC-4B48-935D-AADBB671D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D88C0-C4F2-41D3-84E6-D035EE8C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851E6-1185-4429-BFC7-0B017D1A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B55A-1FBD-4281-9D4F-EB98B6B9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CDE6-5D10-496D-B4B3-CB002AB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950C-FAC6-4DF1-981F-AC5F3EB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17587-7914-45AA-A248-31F0D8F39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E3B2-F278-41B3-9351-CAA403B43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17DE6-DF27-4EE5-8021-BF2D808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3425-1EFD-41C7-BA79-1B489791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D54A-44E9-432C-B3F7-D54B6A8E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D3343-0B94-4BFE-A56E-01A5F5C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F283-0AA4-4B5D-B511-58F5840F4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D4FC-048E-48BE-8C9B-A02A07FAF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95FE-30AF-4E72-BE94-103BD4CF0A04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8E0C-E7D2-4BB1-AFEF-61625A239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0131-F9B0-4C8C-B605-7FF40F74C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1B428-78E2-4BC0-8068-AD596F6CE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Drum set">
            <a:extLst>
              <a:ext uri="{FF2B5EF4-FFF2-40B4-BE49-F238E27FC236}">
                <a16:creationId xmlns:a16="http://schemas.microsoft.com/office/drawing/2014/main" id="{EDC8AA4E-D042-4C1B-A88C-9F64538D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41" y="93415"/>
            <a:ext cx="1327854" cy="1327854"/>
          </a:xfrm>
          <a:prstGeom prst="rect">
            <a:avLst/>
          </a:prstGeom>
        </p:spPr>
      </p:pic>
      <p:pic>
        <p:nvPicPr>
          <p:cNvPr id="11" name="Graphic 10" descr="Speakers">
            <a:extLst>
              <a:ext uri="{FF2B5EF4-FFF2-40B4-BE49-F238E27FC236}">
                <a16:creationId xmlns:a16="http://schemas.microsoft.com/office/drawing/2014/main" id="{FECF2C6F-F8B4-453A-A437-027228561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9443" y="4344818"/>
            <a:ext cx="1341660" cy="1341660"/>
          </a:xfrm>
          <a:prstGeom prst="rect">
            <a:avLst/>
          </a:prstGeom>
        </p:spPr>
      </p:pic>
      <p:pic>
        <p:nvPicPr>
          <p:cNvPr id="5" name="Graphic 4" descr="Record">
            <a:extLst>
              <a:ext uri="{FF2B5EF4-FFF2-40B4-BE49-F238E27FC236}">
                <a16:creationId xmlns:a16="http://schemas.microsoft.com/office/drawing/2014/main" id="{7334C34E-17FE-46A0-B6BC-EA9024608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3121">
            <a:off x="8803939" y="4261772"/>
            <a:ext cx="2069129" cy="2069129"/>
          </a:xfrm>
          <a:prstGeom prst="rect">
            <a:avLst/>
          </a:prstGeom>
        </p:spPr>
      </p:pic>
      <p:pic>
        <p:nvPicPr>
          <p:cNvPr id="9" name="Graphic 8" descr="Radio microphone">
            <a:extLst>
              <a:ext uri="{FF2B5EF4-FFF2-40B4-BE49-F238E27FC236}">
                <a16:creationId xmlns:a16="http://schemas.microsoft.com/office/drawing/2014/main" id="{7943D674-1FBF-4510-9D01-A642538A4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1667" y="2545935"/>
            <a:ext cx="1124280" cy="1124280"/>
          </a:xfrm>
          <a:prstGeom prst="rect">
            <a:avLst/>
          </a:prstGeom>
        </p:spPr>
      </p:pic>
      <p:pic>
        <p:nvPicPr>
          <p:cNvPr id="15" name="Graphic 14" descr="Voice">
            <a:extLst>
              <a:ext uri="{FF2B5EF4-FFF2-40B4-BE49-F238E27FC236}">
                <a16:creationId xmlns:a16="http://schemas.microsoft.com/office/drawing/2014/main" id="{679FD09A-2725-4331-9551-3AAC5B7504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536421">
            <a:off x="1430441" y="1155967"/>
            <a:ext cx="1776834" cy="1776834"/>
          </a:xfrm>
          <a:prstGeom prst="rect">
            <a:avLst/>
          </a:prstGeom>
        </p:spPr>
      </p:pic>
      <p:pic>
        <p:nvPicPr>
          <p:cNvPr id="16" name="Graphic 15" descr="Radio microphone">
            <a:extLst>
              <a:ext uri="{FF2B5EF4-FFF2-40B4-BE49-F238E27FC236}">
                <a16:creationId xmlns:a16="http://schemas.microsoft.com/office/drawing/2014/main" id="{FD4E3700-AD3B-4E5D-ADED-5DF143746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4516" y="2545061"/>
            <a:ext cx="1124280" cy="1124280"/>
          </a:xfrm>
          <a:prstGeom prst="rect">
            <a:avLst/>
          </a:prstGeom>
        </p:spPr>
      </p:pic>
      <p:pic>
        <p:nvPicPr>
          <p:cNvPr id="17" name="Graphic 16" descr="Voice">
            <a:extLst>
              <a:ext uri="{FF2B5EF4-FFF2-40B4-BE49-F238E27FC236}">
                <a16:creationId xmlns:a16="http://schemas.microsoft.com/office/drawing/2014/main" id="{3D6EFB5F-4C01-416D-9FEB-2DAFD743CA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064216">
            <a:off x="5044108" y="3369949"/>
            <a:ext cx="1363438" cy="1363438"/>
          </a:xfrm>
          <a:prstGeom prst="rect">
            <a:avLst/>
          </a:prstGeom>
        </p:spPr>
      </p:pic>
      <p:pic>
        <p:nvPicPr>
          <p:cNvPr id="19" name="Graphic 18" descr="Speakers">
            <a:extLst>
              <a:ext uri="{FF2B5EF4-FFF2-40B4-BE49-F238E27FC236}">
                <a16:creationId xmlns:a16="http://schemas.microsoft.com/office/drawing/2014/main" id="{A2040411-1B55-42FC-890C-0397DFB35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3340" y="2436503"/>
            <a:ext cx="1341660" cy="1341660"/>
          </a:xfrm>
          <a:prstGeom prst="rect">
            <a:avLst/>
          </a:prstGeom>
        </p:spPr>
      </p:pic>
      <p:pic>
        <p:nvPicPr>
          <p:cNvPr id="21" name="Graphic 20" descr="Radio microphone">
            <a:extLst>
              <a:ext uri="{FF2B5EF4-FFF2-40B4-BE49-F238E27FC236}">
                <a16:creationId xmlns:a16="http://schemas.microsoft.com/office/drawing/2014/main" id="{8F2AB18B-4052-4BCE-90D5-0E9F5513D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9370" y="2465906"/>
            <a:ext cx="1124280" cy="1124280"/>
          </a:xfrm>
          <a:prstGeom prst="rect">
            <a:avLst/>
          </a:prstGeom>
        </p:spPr>
      </p:pic>
      <p:pic>
        <p:nvPicPr>
          <p:cNvPr id="31" name="Graphic 30" descr="Voice">
            <a:extLst>
              <a:ext uri="{FF2B5EF4-FFF2-40B4-BE49-F238E27FC236}">
                <a16:creationId xmlns:a16="http://schemas.microsoft.com/office/drawing/2014/main" id="{A6E7F38D-4C4B-44B4-87E5-534F90AB0F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26590" y="2526531"/>
            <a:ext cx="1124280" cy="1124280"/>
          </a:xfrm>
          <a:prstGeom prst="rect">
            <a:avLst/>
          </a:prstGeom>
        </p:spPr>
      </p:pic>
      <p:pic>
        <p:nvPicPr>
          <p:cNvPr id="33" name="Graphic 32" descr="Voice">
            <a:extLst>
              <a:ext uri="{FF2B5EF4-FFF2-40B4-BE49-F238E27FC236}">
                <a16:creationId xmlns:a16="http://schemas.microsoft.com/office/drawing/2014/main" id="{42188AB8-A944-4679-8995-066D50BF90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77658" y="4833187"/>
            <a:ext cx="921689" cy="92168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A90F6B-EED0-4768-B623-5FF4A0ADEBDE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3018909" y="4245113"/>
            <a:ext cx="1345433" cy="195636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532FE0A6-3DF3-4B3C-A498-5AC82D5F1258}"/>
              </a:ext>
            </a:extLst>
          </p:cNvPr>
          <p:cNvCxnSpPr>
            <a:cxnSpLocks/>
          </p:cNvCxnSpPr>
          <p:nvPr/>
        </p:nvCxnSpPr>
        <p:spPr>
          <a:xfrm>
            <a:off x="7187614" y="3107333"/>
            <a:ext cx="71572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34">
            <a:extLst>
              <a:ext uri="{FF2B5EF4-FFF2-40B4-BE49-F238E27FC236}">
                <a16:creationId xmlns:a16="http://schemas.microsoft.com/office/drawing/2014/main" id="{7BA72036-93ED-45E3-BAE1-220F001234B5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10271355" y="4104949"/>
            <a:ext cx="1774919" cy="745392"/>
          </a:xfrm>
          <a:prstGeom prst="bentConnector3">
            <a:avLst>
              <a:gd name="adj1" fmla="val 98889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3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240CD88-5809-4784-A631-AA62CCFE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075"/>
            <a:ext cx="12192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2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C4138A25-CFF5-4B96-AFB3-825470A89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" t="1241" r="3528" b="4497"/>
          <a:stretch/>
        </p:blipFill>
        <p:spPr>
          <a:xfrm>
            <a:off x="2892829" y="1059788"/>
            <a:ext cx="6666807" cy="40588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252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Urbanek</dc:creator>
  <cp:lastModifiedBy>John Urbanek</cp:lastModifiedBy>
  <cp:revision>1</cp:revision>
  <dcterms:created xsi:type="dcterms:W3CDTF">2020-05-08T17:17:37Z</dcterms:created>
  <dcterms:modified xsi:type="dcterms:W3CDTF">2020-05-23T16:30:19Z</dcterms:modified>
</cp:coreProperties>
</file>