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25388-BF14-4EB3-86D9-CCD8E22CCD22}" v="3" dt="2020-04-18T04:43:3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D3E25388-BF14-4EB3-86D9-CCD8E22CCD22}"/>
    <pc:docChg chg="modSld">
      <pc:chgData name="John Urbanek" userId="8f9b3a72876d9b56" providerId="LiveId" clId="{D3E25388-BF14-4EB3-86D9-CCD8E22CCD22}" dt="2020-04-30T04:43:21.639" v="3" actId="1362"/>
      <pc:docMkLst>
        <pc:docMk/>
      </pc:docMkLst>
      <pc:sldChg chg="modSp mod">
        <pc:chgData name="John Urbanek" userId="8f9b3a72876d9b56" providerId="LiveId" clId="{D3E25388-BF14-4EB3-86D9-CCD8E22CCD22}" dt="2020-04-30T04:43:21.639" v="3" actId="1362"/>
        <pc:sldMkLst>
          <pc:docMk/>
          <pc:sldMk cId="4229374446" sldId="256"/>
        </pc:sldMkLst>
        <pc:picChg chg="mod">
          <ac:chgData name="John Urbanek" userId="8f9b3a72876d9b56" providerId="LiveId" clId="{D3E25388-BF14-4EB3-86D9-CCD8E22CCD22}" dt="2020-04-30T04:43:21.639" v="3" actId="1362"/>
          <ac:picMkLst>
            <pc:docMk/>
            <pc:sldMk cId="4229374446" sldId="256"/>
            <ac:picMk id="5" creationId="{56425E60-5DAC-4EFF-AA07-09DB82E88B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0812-73A1-483B-84D8-6AE84002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912D-445A-4BEC-A603-3945B016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B3A4-3696-4971-9242-FA7ECBD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A0DE-B254-4D48-9F4C-3C7F4016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9376-E89C-4AB4-9B56-DA49B988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E4B-05C6-4096-8A78-846AE8E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7348-EA82-4BE0-B074-EA1DCD9DE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E0D-6B9C-4CDB-B167-D5DA3C1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DCD4-6554-46C1-8CB8-8D522946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D235-8A9B-4D88-A512-52359396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39534-AB8F-42B5-99CD-D9BA33CC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90DA-4D2F-4A57-A36A-A4C31A3F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8391-0E07-4CE9-BD03-BECED673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D9D4-E4F9-43CB-BF50-2EF9C62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918A-C465-4B07-8EEB-780BB631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C9B3-6381-497C-8650-E5C6F81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B548-23AA-4AC3-A7AA-9629DFC8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897-0D78-48D4-97D8-30F731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585E-DBC6-4903-822C-E241294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9271-E146-4D13-B8D8-44321564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57B6-2708-43D8-8104-EEDCF15A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F53E-3968-4E38-86AE-6CE7501E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4C2A-D963-459E-9B96-E20EDD24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D52F-0690-430C-8A51-3D6E4427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B7D6-2C4C-4B04-8164-A61B3BD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8F12-862C-4325-819E-7C273B2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1C20-AC83-413B-B34F-68386B76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FABAA-D05D-40AC-B20D-0E34C9BF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8C4D-1FCF-4571-8659-27DACB2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D550-112E-41EF-A262-7B3D9305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DAD-2575-44FC-8C3B-1CC3147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1AF-6CF5-4519-8D7D-3BB64C80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B94C-7BD6-4243-A506-21A16312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F31A-4AD1-4B24-BFD9-6E368BC8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EC61B-7A66-46E2-B2CD-31DFB01A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F3D01-BB52-403C-8FE9-A8F9D1A91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B6911-B60B-4A19-87B7-9A85C3AB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B687-10FC-47AE-B369-329B79D9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3842A-E794-4049-AA48-3AB3966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A69D-CFFF-47CD-8FE5-F90B04B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948D6-A34A-4D26-BC5B-A57C0AC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766F-EB24-4678-AF98-8CD95EC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A738-26C4-4969-ACF2-C32A532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31B9-006E-4BC4-9E6F-FF70948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D3AC8-B8A7-4D9A-878B-AA1D05B6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C87D-8763-4ADA-9063-2ACB8C16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F0D9-36DE-4EB4-BD16-DDEDE300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3971-A738-4E51-B783-13EB9763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E06C-AB31-49DD-846A-A725AB554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6341-5C6D-4D35-94CC-A1512FA3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820D-6378-4AA2-8817-D5D4F42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D0C6-CDEB-4D2D-BA78-0537E3FE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C988-9830-4DAF-8D01-3B2D5706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279CD-54D0-4FA8-8AE6-9BD4771A7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F59D-1E2E-448C-B39A-45F5F2EE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DA1EA-6CE7-49F5-BCB7-A0FF5DD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F62-F332-4E97-AD0E-311D1D07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6AD4-DAF9-4B0B-88E2-7921BC96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B131-F6B4-4E97-B2CF-44A618F8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57C1-D213-47BB-B154-7DEBA5E5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45C-4382-48F6-83AD-934794C0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DF2C-4167-4792-AA62-61A32BC192A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BE0B-ACC9-48BE-B642-4D98A372E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3F10-170E-48C1-A703-534E963D7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7BA6-0708-4200-BD7A-AF81B412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56425E60-5DAC-4EFF-AA07-09DB82E8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2057400"/>
            <a:ext cx="5476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1</cp:revision>
  <dcterms:created xsi:type="dcterms:W3CDTF">2020-04-18T04:34:49Z</dcterms:created>
  <dcterms:modified xsi:type="dcterms:W3CDTF">2020-04-30T04:43:22Z</dcterms:modified>
</cp:coreProperties>
</file>