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66" r:id="rId2"/>
    <p:sldId id="257" r:id="rId3"/>
    <p:sldId id="268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2" clrIdx="0">
    <p:extLst>
      <p:ext uri="{19B8F6BF-5375-455C-9EA6-DF929625EA0E}">
        <p15:presenceInfo xmlns:p15="http://schemas.microsoft.com/office/powerpoint/2012/main" userId="7b0cc16df3a2b1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6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3AE8B-AB4C-4EE6-BE92-C78C277AD752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2C3E-BE48-4327-98E8-940711A649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7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56F98-B064-46C4-B986-DEC8CA2C3B8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997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1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5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20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7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45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456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92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14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3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23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09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03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23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08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ABDA3-82C5-4ED8-9615-3CE5FD81E2BD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8DB2BD-7F90-418D-8EBF-851981D98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015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.millinov@yandex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75279" y="1747427"/>
            <a:ext cx="8671324" cy="2421464"/>
          </a:xfrm>
        </p:spPr>
        <p:txBody>
          <a:bodyPr>
            <a:noAutofit/>
          </a:bodyPr>
          <a:lstStyle/>
          <a:p>
            <a:r>
              <a:rPr lang="ru-RU" sz="4000" b="1" dirty="0"/>
              <a:t>Разработка модели для сегментации объектов на планах помещений по изображениям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8043" y="4710317"/>
            <a:ext cx="3718560" cy="543242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Миллинов Мурад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9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3911" y="258218"/>
            <a:ext cx="10131425" cy="914400"/>
          </a:xfrm>
        </p:spPr>
        <p:txBody>
          <a:bodyPr/>
          <a:lstStyle/>
          <a:p>
            <a:pPr algn="ctr"/>
            <a:r>
              <a:rPr lang="ru-RU" cap="none" dirty="0" smtClean="0"/>
              <a:t>Описание решения</a:t>
            </a:r>
            <a:endParaRPr lang="ru-RU" cap="none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6002" y="1245812"/>
            <a:ext cx="10131425" cy="1242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Для сегментации окон была обучена </a:t>
            </a:r>
            <a:r>
              <a:rPr lang="en-US" sz="2000" dirty="0" smtClean="0"/>
              <a:t>PSPNet </a:t>
            </a:r>
            <a:r>
              <a:rPr lang="ru-RU" sz="2000" dirty="0" smtClean="0"/>
              <a:t>с архитектурой и весами </a:t>
            </a:r>
            <a:r>
              <a:rPr lang="en-US" sz="2000" dirty="0" smtClean="0"/>
              <a:t>EfficientNetB7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dirty="0" smtClean="0"/>
              <a:t>Для сегментации дверей и стен были обучены ансамбли из </a:t>
            </a:r>
            <a:r>
              <a:rPr lang="en-US" sz="2000" dirty="0" smtClean="0"/>
              <a:t>PSPNet </a:t>
            </a:r>
            <a:r>
              <a:rPr lang="ru-RU" sz="2000" dirty="0" smtClean="0"/>
              <a:t>и </a:t>
            </a:r>
            <a:r>
              <a:rPr lang="en-US" sz="2000" dirty="0" err="1" smtClean="0"/>
              <a:t>Unet</a:t>
            </a:r>
            <a:r>
              <a:rPr lang="en-US" sz="2000" dirty="0" smtClean="0"/>
              <a:t> </a:t>
            </a:r>
            <a:r>
              <a:rPr lang="ru-RU" sz="2000" dirty="0"/>
              <a:t>с архитектурой и весами </a:t>
            </a:r>
            <a:r>
              <a:rPr lang="en-US" sz="2000" dirty="0"/>
              <a:t>EfficientNetB7</a:t>
            </a:r>
            <a:r>
              <a:rPr lang="ru-RU" sz="2000" dirty="0" smtClean="0"/>
              <a:t>.</a:t>
            </a:r>
            <a:endParaRPr lang="en-US" sz="2000" dirty="0" smtClean="0"/>
          </a:p>
        </p:txBody>
      </p:sp>
      <p:pic>
        <p:nvPicPr>
          <p:cNvPr id="5" name="Picture 2" descr="pspnet.png (600×40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69" y="2936569"/>
            <a:ext cx="4985200" cy="33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raw.githubusercontent.com/qubvel/segmentation_models/master/images/u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770" y="2935619"/>
            <a:ext cx="4986620" cy="33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653108" y="2862425"/>
            <a:ext cx="2590697" cy="531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PSPNet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161469" y="2874075"/>
            <a:ext cx="2534666" cy="520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Unet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14306" y="3164353"/>
            <a:ext cx="1555866" cy="639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mage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96057" y="3164353"/>
            <a:ext cx="2409599" cy="65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PSPNet (wall)</a:t>
            </a:r>
            <a:endParaRPr lang="ru-RU" dirty="0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V="1">
            <a:off x="2311896" y="3499380"/>
            <a:ext cx="396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5400000" flipH="1" flipV="1">
            <a:off x="1987896" y="2494449"/>
            <a:ext cx="1800000" cy="360000"/>
          </a:xfrm>
          <a:prstGeom prst="bentConnector3">
            <a:avLst>
              <a:gd name="adj1" fmla="val 10014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/>
          <p:nvPr/>
        </p:nvCxnSpPr>
        <p:spPr>
          <a:xfrm rot="16200000" flipH="1">
            <a:off x="1987896" y="4137091"/>
            <a:ext cx="1800000" cy="360000"/>
          </a:xfrm>
          <a:prstGeom prst="bentConnector3">
            <a:avLst>
              <a:gd name="adj1" fmla="val 9982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2714275" y="2614942"/>
            <a:ext cx="36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2707896" y="3499380"/>
            <a:ext cx="36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V="1">
            <a:off x="2714275" y="4370594"/>
            <a:ext cx="360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/>
          <p:cNvSpPr/>
          <p:nvPr/>
        </p:nvSpPr>
        <p:spPr>
          <a:xfrm>
            <a:off x="3096057" y="4030924"/>
            <a:ext cx="2409599" cy="65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Unet</a:t>
            </a:r>
            <a:r>
              <a:rPr lang="en-US" dirty="0"/>
              <a:t> </a:t>
            </a:r>
            <a:r>
              <a:rPr lang="en-US" dirty="0" smtClean="0"/>
              <a:t>(wall)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3096058" y="2306238"/>
            <a:ext cx="2409599" cy="65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Unet</a:t>
            </a:r>
            <a:r>
              <a:rPr lang="en-US" dirty="0" smtClean="0"/>
              <a:t> (door)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3096058" y="1439667"/>
            <a:ext cx="2409599" cy="65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PSPNet (door)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3074275" y="3172809"/>
            <a:ext cx="2409599" cy="65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PSPNet (wall)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096056" y="4890520"/>
            <a:ext cx="2409599" cy="65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PSPNet (window)</a:t>
            </a:r>
            <a:endParaRPr lang="ru-RU" dirty="0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5505656" y="2653623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5483874" y="3502892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5483874" y="4370594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5505656" y="5194226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505656" y="1766238"/>
            <a:ext cx="360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5861458" y="1774449"/>
            <a:ext cx="0" cy="34197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843874" y="3499380"/>
            <a:ext cx="5401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6384018" y="3157327"/>
            <a:ext cx="2409599" cy="65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it </a:t>
            </a:r>
            <a:r>
              <a:rPr lang="en-US" dirty="0"/>
              <a:t>wise conjunction</a:t>
            </a:r>
            <a:endParaRPr lang="ru-RU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>
            <a:off x="8776032" y="3514862"/>
            <a:ext cx="54014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Скругленный прямоугольник 57"/>
          <p:cNvSpPr/>
          <p:nvPr/>
        </p:nvSpPr>
        <p:spPr>
          <a:xfrm>
            <a:off x="9316176" y="3195317"/>
            <a:ext cx="1555866" cy="63909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Mask</a:t>
            </a:r>
          </a:p>
        </p:txBody>
      </p:sp>
    </p:spTree>
    <p:extLst>
      <p:ext uri="{BB962C8B-B14F-4D97-AF65-F5344CB8AC3E}">
        <p14:creationId xmlns:p14="http://schemas.microsoft.com/office/powerpoint/2010/main" val="191687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/>
          <p:cNvSpPr>
            <a:spLocks noGrp="1"/>
          </p:cNvSpPr>
          <p:nvPr>
            <p:ph type="title"/>
          </p:nvPr>
        </p:nvSpPr>
        <p:spPr>
          <a:xfrm>
            <a:off x="1030288" y="181123"/>
            <a:ext cx="10131425" cy="975360"/>
          </a:xfrm>
        </p:spPr>
        <p:txBody>
          <a:bodyPr/>
          <a:lstStyle/>
          <a:p>
            <a:pPr algn="ctr"/>
            <a:r>
              <a:rPr lang="ru-RU" cap="none" dirty="0" smtClean="0"/>
              <a:t>Примеры работы алгоритма</a:t>
            </a:r>
            <a:endParaRPr lang="ru-RU" cap="none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0" y="1380740"/>
            <a:ext cx="5184000" cy="24034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80740"/>
            <a:ext cx="5184000" cy="24034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83627"/>
            <a:ext cx="5184000" cy="24034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0" y="4083627"/>
            <a:ext cx="5184000" cy="240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2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869"/>
          </a:xfrm>
        </p:spPr>
        <p:txBody>
          <a:bodyPr/>
          <a:lstStyle/>
          <a:p>
            <a:pPr algn="ctr"/>
            <a:r>
              <a:rPr lang="ru-RU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Контакты</a:t>
            </a:r>
            <a:endParaRPr lang="ru-RU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97692" y="1828800"/>
            <a:ext cx="6078582" cy="1718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Почта: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m.millinov@yandex.ru</a:t>
            </a: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Телеграм: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@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murad_millinov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6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481</TotalTime>
  <Words>87</Words>
  <Application>Microsoft Office PowerPoint</Application>
  <PresentationFormat>Широкоэкранный</PresentationFormat>
  <Paragraphs>21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Небеса</vt:lpstr>
      <vt:lpstr>Разработка модели для сегментации объектов на планах помещений по изображениям</vt:lpstr>
      <vt:lpstr>Описание решения</vt:lpstr>
      <vt:lpstr>Презентация PowerPoint</vt:lpstr>
      <vt:lpstr>Примеры работы алгоритма</vt:lpstr>
      <vt:lpstr>Контакты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распознавания дорожных знаков</dc:title>
  <dc:creator>Учетная запись Майкрософт</dc:creator>
  <cp:lastModifiedBy>Учетная запись Майкрософт</cp:lastModifiedBy>
  <cp:revision>160</cp:revision>
  <dcterms:created xsi:type="dcterms:W3CDTF">2022-10-21T17:50:01Z</dcterms:created>
  <dcterms:modified xsi:type="dcterms:W3CDTF">2022-11-26T00:06:39Z</dcterms:modified>
</cp:coreProperties>
</file>