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4LlCFqw2KsDIsKR+8YbsO2wvW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8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 showMasterSp="0">
  <p:cSld name="Заголовок и подпис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8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 showMasterSp="0">
  <p:cSld name="Цитата с подписью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 showMasterSp="0">
  <p:cSld name="Карточка имени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0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1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1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1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1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1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1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2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2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2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2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2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2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2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4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0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5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6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4" y="2099733"/>
            <a:ext cx="10116020" cy="76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Разработка модели для сегментации объектов на планах помещений по изображения</a:t>
            </a:r>
            <a:r>
              <a:rPr b="1" lang="ru-RU" sz="3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000"/>
              <a:t>Билалов Артур</a:t>
            </a:r>
            <a:endParaRPr sz="2000"/>
          </a:p>
        </p:txBody>
      </p:sp>
      <p:sp>
        <p:nvSpPr>
          <p:cNvPr id="251" name="Google Shape;251;p1"/>
          <p:cNvSpPr txBox="1"/>
          <p:nvPr/>
        </p:nvSpPr>
        <p:spPr>
          <a:xfrm>
            <a:off x="5381095" y="5407967"/>
            <a:ext cx="1429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2022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/>
              <a:t>Основная идея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ru-RU" sz="2000"/>
              <a:t>Подобрать лучшую архитектуру для сегментации, которая будет обучаться на имеющемся железе;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ru-RU" sz="2000"/>
              <a:t>Обучить несколько моделей с разными параметрами и на разных данных;</a:t>
            </a:r>
            <a:endParaRPr sz="2000"/>
          </a:p>
          <a:p>
            <a:pPr indent="-3683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ru-RU" sz="2000"/>
              <a:t>Подобрать наилучшии аугментации;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ru-RU" sz="2000"/>
              <a:t>Использование оптуны для перебора параметров;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ru-RU" sz="2000"/>
              <a:t>Применить Test Time Augmentation;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ru-RU" sz="2000"/>
              <a:t>Сделать из всего вышеперечисленного ансамбль.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/>
              <a:t>Детали реализации</a:t>
            </a:r>
            <a:endParaRPr/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1254346" y="2593561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ru-RU" sz="2400"/>
              <a:t>Лучшая архитектура – </a:t>
            </a:r>
            <a:r>
              <a:rPr b="1" lang="ru-RU" sz="2400"/>
              <a:t>Segformer-mit-b2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ru-RU" sz="2400"/>
              <a:t>Претрейн веса - </a:t>
            </a:r>
            <a:r>
              <a:rPr b="1" lang="ru-RU" sz="2400"/>
              <a:t>"nvidia/mit-b2”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ru-RU" sz="2400"/>
              <a:t>Оптимизатор - </a:t>
            </a:r>
            <a:r>
              <a:rPr b="1" lang="ru-RU" sz="2400"/>
              <a:t>AdamW</a:t>
            </a:r>
            <a:endParaRPr b="1" sz="24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/>
              <a:t>Структура решения</a:t>
            </a: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1458096" y="3075518"/>
            <a:ext cx="2409567" cy="70696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Segformer-b4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on 1024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1458097" y="4598488"/>
            <a:ext cx="2409567" cy="70696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Segformer-b4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on 864 dark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458097" y="5548184"/>
            <a:ext cx="2409567" cy="70696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Segformer-b4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on 864 light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5637769" y="4794910"/>
            <a:ext cx="916463" cy="43117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*0.651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5"/>
          <p:cNvSpPr txBox="1"/>
          <p:nvPr/>
        </p:nvSpPr>
        <p:spPr>
          <a:xfrm>
            <a:off x="1926139" y="2410193"/>
            <a:ext cx="14734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Модели</a:t>
            </a: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5251456" y="2398462"/>
            <a:ext cx="268158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Изменение изображения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 инференсе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5637770" y="5548184"/>
            <a:ext cx="916462" cy="43117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*0.741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6" name="Google Shape;276;p5"/>
          <p:cNvCxnSpPr>
            <a:stCxn id="269" idx="3"/>
            <a:endCxn id="275" idx="1"/>
          </p:cNvCxnSpPr>
          <p:nvPr/>
        </p:nvCxnSpPr>
        <p:spPr>
          <a:xfrm>
            <a:off x="3867663" y="3429000"/>
            <a:ext cx="1770000" cy="23349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5"/>
          <p:cNvCxnSpPr>
            <a:stCxn id="269" idx="3"/>
            <a:endCxn id="278" idx="1"/>
          </p:cNvCxnSpPr>
          <p:nvPr/>
        </p:nvCxnSpPr>
        <p:spPr>
          <a:xfrm>
            <a:off x="3867663" y="3429000"/>
            <a:ext cx="1770000" cy="2463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5"/>
          <p:cNvSpPr/>
          <p:nvPr/>
        </p:nvSpPr>
        <p:spPr>
          <a:xfrm>
            <a:off x="5637769" y="3459687"/>
            <a:ext cx="916463" cy="43117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1024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5637769" y="4165212"/>
            <a:ext cx="916463" cy="43117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864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0" name="Google Shape;280;p5"/>
          <p:cNvCxnSpPr>
            <a:stCxn id="270" idx="3"/>
            <a:endCxn id="279" idx="1"/>
          </p:cNvCxnSpPr>
          <p:nvPr/>
        </p:nvCxnSpPr>
        <p:spPr>
          <a:xfrm flipH="1" rot="10800000">
            <a:off x="3867664" y="4380770"/>
            <a:ext cx="1770000" cy="5712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5"/>
          <p:cNvCxnSpPr>
            <a:stCxn id="271" idx="3"/>
            <a:endCxn id="279" idx="1"/>
          </p:cNvCxnSpPr>
          <p:nvPr/>
        </p:nvCxnSpPr>
        <p:spPr>
          <a:xfrm flipH="1" rot="10800000">
            <a:off x="3867664" y="4380666"/>
            <a:ext cx="1770000" cy="1521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5"/>
          <p:cNvCxnSpPr>
            <a:stCxn id="271" idx="3"/>
            <a:endCxn id="272" idx="1"/>
          </p:cNvCxnSpPr>
          <p:nvPr/>
        </p:nvCxnSpPr>
        <p:spPr>
          <a:xfrm flipH="1" rot="10800000">
            <a:off x="3867664" y="5010366"/>
            <a:ext cx="1770000" cy="8913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5"/>
          <p:cNvCxnSpPr>
            <a:stCxn id="270" idx="3"/>
            <a:endCxn id="272" idx="1"/>
          </p:cNvCxnSpPr>
          <p:nvPr/>
        </p:nvCxnSpPr>
        <p:spPr>
          <a:xfrm>
            <a:off x="3867664" y="4951970"/>
            <a:ext cx="1770000" cy="585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5"/>
          <p:cNvSpPr/>
          <p:nvPr/>
        </p:nvSpPr>
        <p:spPr>
          <a:xfrm>
            <a:off x="8400367" y="3459687"/>
            <a:ext cx="916462" cy="2541737"/>
          </a:xfrm>
          <a:prstGeom prst="rect">
            <a:avLst/>
          </a:prstGeom>
          <a:solidFill>
            <a:schemeClr val="accent3"/>
          </a:solidFill>
          <a:ln cap="rnd" cmpd="sng" w="19050">
            <a:solidFill>
              <a:srgbClr val="A645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5"/>
          <p:cNvSpPr txBox="1"/>
          <p:nvPr/>
        </p:nvSpPr>
        <p:spPr>
          <a:xfrm>
            <a:off x="8039846" y="2398462"/>
            <a:ext cx="187423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Усреднение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результатов</a:t>
            </a:r>
            <a:endParaRPr/>
          </a:p>
        </p:txBody>
      </p:sp>
      <p:sp>
        <p:nvSpPr>
          <p:cNvPr id="286" name="Google Shape;286;p5"/>
          <p:cNvSpPr/>
          <p:nvPr/>
        </p:nvSpPr>
        <p:spPr>
          <a:xfrm>
            <a:off x="9909958" y="4313529"/>
            <a:ext cx="1832925" cy="834051"/>
          </a:xfrm>
          <a:prstGeom prst="rect">
            <a:avLst/>
          </a:prstGeom>
          <a:solidFill>
            <a:srgbClr val="00B050"/>
          </a:solidFill>
          <a:ln cap="rnd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Маска сегментации</a:t>
            </a:r>
            <a:endParaRPr/>
          </a:p>
        </p:txBody>
      </p:sp>
      <p:cxnSp>
        <p:nvCxnSpPr>
          <p:cNvPr id="287" name="Google Shape;287;p5"/>
          <p:cNvCxnSpPr>
            <a:stCxn id="278" idx="3"/>
          </p:cNvCxnSpPr>
          <p:nvPr/>
        </p:nvCxnSpPr>
        <p:spPr>
          <a:xfrm flipH="1" rot="10800000">
            <a:off x="6554232" y="3667174"/>
            <a:ext cx="1846200" cy="81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5"/>
          <p:cNvCxnSpPr/>
          <p:nvPr/>
        </p:nvCxnSpPr>
        <p:spPr>
          <a:xfrm>
            <a:off x="6461132" y="4355499"/>
            <a:ext cx="1939234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5"/>
          <p:cNvCxnSpPr/>
          <p:nvPr/>
        </p:nvCxnSpPr>
        <p:spPr>
          <a:xfrm>
            <a:off x="6585643" y="5100989"/>
            <a:ext cx="1814723" cy="8156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5"/>
          <p:cNvCxnSpPr/>
          <p:nvPr/>
        </p:nvCxnSpPr>
        <p:spPr>
          <a:xfrm>
            <a:off x="6585642" y="4893701"/>
            <a:ext cx="1814724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5"/>
          <p:cNvCxnSpPr/>
          <p:nvPr/>
        </p:nvCxnSpPr>
        <p:spPr>
          <a:xfrm>
            <a:off x="6585642" y="5669915"/>
            <a:ext cx="1814724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5"/>
          <p:cNvCxnSpPr/>
          <p:nvPr/>
        </p:nvCxnSpPr>
        <p:spPr>
          <a:xfrm flipH="1" rot="10800000">
            <a:off x="6554232" y="5832718"/>
            <a:ext cx="1846134" cy="6725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5"/>
          <p:cNvCxnSpPr>
            <a:stCxn id="284" idx="3"/>
            <a:endCxn id="286" idx="1"/>
          </p:cNvCxnSpPr>
          <p:nvPr/>
        </p:nvCxnSpPr>
        <p:spPr>
          <a:xfrm>
            <a:off x="9316829" y="4730556"/>
            <a:ext cx="5931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ru-RU"/>
              <a:t>https://github.com/p0wned17/Plan-BP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8121655" y="2267734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0" name="Google Shape;3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375" y="2790950"/>
            <a:ext cx="3070700" cy="30240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"/>
          <p:cNvSpPr txBox="1"/>
          <p:nvPr/>
        </p:nvSpPr>
        <p:spPr>
          <a:xfrm>
            <a:off x="2776975" y="2290825"/>
            <a:ext cx="193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900">
                <a:latin typeface="Century Gothic"/>
                <a:ea typeface="Century Gothic"/>
                <a:cs typeface="Century Gothic"/>
                <a:sym typeface="Century Gothic"/>
              </a:rPr>
              <a:t>Telegram</a:t>
            </a:r>
            <a:endParaRPr b="1" sz="1900"/>
          </a:p>
        </p:txBody>
      </p:sp>
      <p:pic>
        <p:nvPicPr>
          <p:cNvPr id="302" name="Google Shape;30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3125" y="2790951"/>
            <a:ext cx="3024075" cy="30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овет директоров">
  <a:themeElements>
    <a:clrScheme name="Совет директоров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2022-07-22T03:38:25Z</dcterms:created>
  <dc:creator>Артём Стрекалов</dc:creator>
</cp:coreProperties>
</file>