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737020d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737020d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737020d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737020d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97f78cb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97f78cb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97f78c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97f78c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e12bc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e12bc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6e12bc5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6e12bc5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você pensa em ficar rico, reveja seus conceitos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6e12bc5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6e12bc5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e12bc5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e12bc5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e12bc5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6e12bc5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c0331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3c0331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177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38700" y="632250"/>
            <a:ext cx="4190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Importância do Networking em início de carreira</a:t>
            </a:r>
            <a:endParaRPr sz="4800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Conclusão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Conversem !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4413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3048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0" y="2371650"/>
            <a:ext cx="25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</a:t>
            </a:r>
            <a:endParaRPr b="1"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561000" y="2371650"/>
            <a:ext cx="25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</a:t>
            </a:r>
            <a:endParaRPr b="1"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047500" y="136650"/>
            <a:ext cx="50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ANTES DE TUDO</a:t>
            </a: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QUEM SOU EU?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835975" y="1819325"/>
            <a:ext cx="338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Dev Front-end | Community Manager</a:t>
            </a:r>
            <a:endParaRPr b="1"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88" y="1325000"/>
            <a:ext cx="2598300" cy="259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873975" y="1654600"/>
            <a:ext cx="3174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</a:t>
            </a:r>
            <a:endParaRPr b="1"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873975" y="1654600"/>
            <a:ext cx="3174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Filipe Barros</a:t>
            </a:r>
            <a:endParaRPr b="1"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Tá, mas e a palestra 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Já começamos!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4413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Ainda não entendeu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 que é Network?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4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Uma rede de conexões que pode te ajudar a alcançar objetivos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4413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6800" y="2571750"/>
            <a:ext cx="348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Eu diria, “contatinhos” profissionais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Primeira pretensão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81750" y="2111725"/>
            <a:ext cx="85206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Com certeza não é se tornar rico !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4413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Onde conseguir Networking?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483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Se há outra pessoa no mesmo lugar, há possibilidades de criar network.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4413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Benefícios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4413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11700" y="1916475"/>
            <a:ext cx="41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pt-BR" sz="1800">
                <a:solidFill>
                  <a:schemeClr val="lt2"/>
                </a:solidFill>
              </a:rPr>
              <a:t>Confiança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3343150"/>
            <a:ext cx="41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pt-BR" sz="1800">
                <a:solidFill>
                  <a:schemeClr val="lt2"/>
                </a:solidFill>
              </a:rPr>
              <a:t>Referência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11700" y="2916900"/>
            <a:ext cx="41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pt-BR" sz="1800">
                <a:solidFill>
                  <a:schemeClr val="lt2"/>
                </a:solidFill>
              </a:rPr>
              <a:t>Visibilidade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11700" y="2455200"/>
            <a:ext cx="41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pt-BR" sz="1800">
                <a:solidFill>
                  <a:schemeClr val="lt2"/>
                </a:solidFill>
              </a:rPr>
              <a:t>Oportunidades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Desvantagens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Muitos </a:t>
            </a:r>
            <a:r>
              <a:rPr lang="pt-BR"/>
              <a:t>aniversários</a:t>
            </a:r>
            <a:r>
              <a:rPr lang="pt-BR"/>
              <a:t> para Lembrar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44132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0"/>
          <p:cNvGrpSpPr/>
          <p:nvPr/>
        </p:nvGrpSpPr>
        <p:grpSpPr>
          <a:xfrm>
            <a:off x="884209" y="1352025"/>
            <a:ext cx="3330725" cy="3017307"/>
            <a:chOff x="466675" y="1017725"/>
            <a:chExt cx="4377350" cy="4377350"/>
          </a:xfrm>
        </p:grpSpPr>
        <p:pic>
          <p:nvPicPr>
            <p:cNvPr id="119" name="Google Shape;11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675" y="1017725"/>
              <a:ext cx="4377350" cy="4377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0"/>
            <p:cNvSpPr/>
            <p:nvPr/>
          </p:nvSpPr>
          <p:spPr>
            <a:xfrm rot="133133">
              <a:off x="3211935" y="3556194"/>
              <a:ext cx="1541956" cy="404401"/>
            </a:xfrm>
            <a:prstGeom prst="rect">
              <a:avLst/>
            </a:prstGeom>
            <a:solidFill>
              <a:srgbClr val="9AC7E6"/>
            </a:solidFill>
            <a:ln cap="flat" cmpd="sng" w="9525">
              <a:solidFill>
                <a:srgbClr val="9AC7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pt-BR"/>
              </a:br>
              <a:endParaRPr/>
            </a:p>
          </p:txBody>
        </p:sp>
      </p:grpSp>
      <p:sp>
        <p:nvSpPr>
          <p:cNvPr id="121" name="Google Shape;121;p20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Por que ter networking sendo iniciante 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01650" y="2331900"/>
            <a:ext cx="85206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</a:t>
            </a:r>
            <a:r>
              <a:rPr lang="pt-BR"/>
              <a:t>ocê ainda pergunta ?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4413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21725" y="1925100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Mentores 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01650" y="2356200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Amigos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01650" y="2787300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Indicações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