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5bb4655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5bb465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88899767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88899767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Nenhuma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c0331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3c0331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37020d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37020d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737020d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737020d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88899767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88899767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97f78c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97f78c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8899767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8899767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97f78c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97f78c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e12bc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e12bc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e12bc5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e12bc5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pensa em ficar rico, reveja seus conceitos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e12bc5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e12bc5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e12bc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e12bc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6e12bc5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6e12bc5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38700" y="632250"/>
            <a:ext cx="4190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Importância do Networking em início de carreira</a:t>
            </a:r>
            <a:endParaRPr sz="4800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8650" l="5926" r="0" t="0"/>
          <a:stretch/>
        </p:blipFill>
        <p:spPr>
          <a:xfrm>
            <a:off x="0" y="445075"/>
            <a:ext cx="4838702" cy="469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Desvantagens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" name="Google Shape;135;p22"/>
          <p:cNvGrpSpPr/>
          <p:nvPr/>
        </p:nvGrpSpPr>
        <p:grpSpPr>
          <a:xfrm>
            <a:off x="884209" y="1352025"/>
            <a:ext cx="3330725" cy="3017307"/>
            <a:chOff x="466675" y="1017725"/>
            <a:chExt cx="4377350" cy="4377350"/>
          </a:xfrm>
        </p:grpSpPr>
        <p:pic>
          <p:nvPicPr>
            <p:cNvPr id="136" name="Google Shape;13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6675" y="1017725"/>
              <a:ext cx="4377350" cy="437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2"/>
            <p:cNvSpPr/>
            <p:nvPr/>
          </p:nvSpPr>
          <p:spPr>
            <a:xfrm rot="133133">
              <a:off x="3211935" y="3556194"/>
              <a:ext cx="1541956" cy="404401"/>
            </a:xfrm>
            <a:prstGeom prst="rect">
              <a:avLst/>
            </a:prstGeom>
            <a:solidFill>
              <a:srgbClr val="9AC7E6"/>
            </a:solidFill>
            <a:ln cap="flat" cmpd="sng" w="9525">
              <a:solidFill>
                <a:srgbClr val="9AC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pt-BR"/>
              </a:br>
              <a:endParaRPr/>
            </a:p>
          </p:txBody>
        </p:sp>
      </p:grpSp>
      <p:sp>
        <p:nvSpPr>
          <p:cNvPr id="138" name="Google Shape;138;p22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Desvantagens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2335950"/>
            <a:ext cx="8520600" cy="4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Brincadeiras a parte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47400"/>
            <a:ext cx="664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Por que ter networking sendo iniciante ?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974175"/>
            <a:ext cx="85206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ocê ainda pergunta ?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2453875"/>
            <a:ext cx="85206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Mentores 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2884963"/>
            <a:ext cx="85206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Amigos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3316075"/>
            <a:ext cx="85206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Indicações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2328150"/>
            <a:ext cx="85206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Conversem !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0" y="2371650"/>
            <a:ext cx="258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THANK</a:t>
            </a:r>
            <a:endParaRPr b="1" sz="3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561000" y="2371650"/>
            <a:ext cx="258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YOU</a:t>
            </a:r>
            <a:endParaRPr b="1" sz="3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462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Perguntas ?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28100" y="59900"/>
            <a:ext cx="434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Filipe Barros</a:t>
            </a:r>
            <a:endParaRPr b="1" sz="3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8100" cy="5143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28100" y="737000"/>
            <a:ext cx="65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 Front-end | Community Manager</a:t>
            </a:r>
            <a:endParaRPr b="1" sz="2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01100" y="4462200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428100" y="59900"/>
            <a:ext cx="43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Jureg</a:t>
            </a:r>
            <a:endParaRPr sz="1600">
              <a:solidFill>
                <a:schemeClr val="accent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8100" cy="5143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428100" y="1322000"/>
            <a:ext cx="550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Gestão de Tecnologia da informação - Universidade nove de Julho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428100" y="1999100"/>
            <a:ext cx="550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Informática para internet - Etec de Francisco Morato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113" y="2584088"/>
            <a:ext cx="1607201" cy="160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988" y="2742550"/>
            <a:ext cx="1290600" cy="129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Tá, mas e a palestra ?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2075863"/>
            <a:ext cx="296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lang="pt-BR" sz="2200">
                <a:solidFill>
                  <a:schemeClr val="accent2"/>
                </a:solidFill>
              </a:rPr>
              <a:t>Já começamos!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2599075"/>
            <a:ext cx="46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lang="pt-BR" sz="2200">
                <a:solidFill>
                  <a:schemeClr val="accent2"/>
                </a:solidFill>
              </a:rPr>
              <a:t>Ainda não entendeu ?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3122275"/>
            <a:ext cx="61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-"/>
            </a:pPr>
            <a:r>
              <a:rPr lang="pt-BR" sz="2200">
                <a:solidFill>
                  <a:schemeClr val="accent2"/>
                </a:solidFill>
              </a:rPr>
              <a:t>O primeiro passo é se apresentar</a:t>
            </a:r>
            <a:endParaRPr sz="2200">
              <a:solidFill>
                <a:schemeClr val="accent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 que é Network?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2168125"/>
            <a:ext cx="575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Uma rede de conexões que pode te ajudar a alcançar objetivos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3030025"/>
            <a:ext cx="57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Eu diria, “contatinhos” profissionais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Pretensões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170813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Com certeza não é se tornar rico ! 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630713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Amigos</a:t>
            </a: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3090613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Ajudar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Onde conseguir Networking?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2429725"/>
            <a:ext cx="568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 há outra pessoa no mesmo lugar, há possibilidades de criar network.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Benefícios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1814275"/>
            <a:ext cx="41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Confiança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3383875"/>
            <a:ext cx="41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Referência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2860675"/>
            <a:ext cx="41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Visibilidade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2337475"/>
            <a:ext cx="41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Oportunidades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Desvantagens</a:t>
            </a:r>
            <a:endParaRPr b="1" sz="332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2335950"/>
            <a:ext cx="8520600" cy="4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"/>
              <a:buChar char="-"/>
            </a:pP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Muitos </a:t>
            </a: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aniversários</a:t>
            </a:r>
            <a:r>
              <a:rPr lang="pt-BR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para lembrar</a:t>
            </a:r>
            <a:endParaRPr sz="2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001100" y="4477175"/>
            <a:ext cx="11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Jureg.dev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5615" l="0" r="4379" t="0"/>
          <a:stretch/>
        </p:blipFill>
        <p:spPr>
          <a:xfrm>
            <a:off x="4225725" y="288925"/>
            <a:ext cx="4918277" cy="4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