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8A31-2FBE-CE49-BB81-67FF4CB7CB4F}" type="datetimeFigureOut">
              <a:rPr lang="en-US" smtClean="0"/>
              <a:t>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E176-2F9D-C94A-8E13-9744D840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jezelf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 err="1" smtClean="0"/>
              <a:t>bouwen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webwinkel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met </a:t>
            </a: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endParaRPr lang="en-US" dirty="0"/>
          </a:p>
          <a:p>
            <a:r>
              <a:rPr lang="en-US" dirty="0" err="1" smtClean="0"/>
              <a:t>products.php</a:t>
            </a:r>
            <a:r>
              <a:rPr lang="en-US" dirty="0" smtClean="0"/>
              <a:t> -&gt;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tonen</a:t>
            </a:r>
            <a:r>
              <a:rPr lang="en-US" dirty="0" smtClean="0"/>
              <a:t> we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endParaRPr lang="en-US" dirty="0"/>
          </a:p>
          <a:p>
            <a:r>
              <a:rPr lang="en-US" dirty="0" err="1" smtClean="0"/>
              <a:t>detail.php</a:t>
            </a:r>
            <a:r>
              <a:rPr lang="en-US" dirty="0" smtClean="0"/>
              <a:t> -&gt; </a:t>
            </a:r>
            <a:r>
              <a:rPr lang="en-US" dirty="0" err="1" smtClean="0"/>
              <a:t>productdetail</a:t>
            </a:r>
            <a:r>
              <a:rPr lang="en-US" dirty="0"/>
              <a:t> </a:t>
            </a:r>
            <a:r>
              <a:rPr lang="en-US" dirty="0" smtClean="0"/>
              <a:t>van 1 product </a:t>
            </a:r>
            <a:r>
              <a:rPr lang="en-US" dirty="0" err="1" smtClean="0"/>
              <a:t>inclusief</a:t>
            </a:r>
            <a:r>
              <a:rPr lang="en-US" dirty="0" smtClean="0"/>
              <a:t> “nu </a:t>
            </a:r>
            <a:r>
              <a:rPr lang="en-US" dirty="0" err="1" smtClean="0"/>
              <a:t>kopen</a:t>
            </a:r>
            <a:r>
              <a:rPr lang="en-US" dirty="0" smtClean="0"/>
              <a:t>” knop</a:t>
            </a:r>
          </a:p>
          <a:p>
            <a:r>
              <a:rPr lang="en-US" dirty="0" err="1" smtClean="0"/>
              <a:t>cart.inc.php</a:t>
            </a:r>
            <a:r>
              <a:rPr lang="en-US" dirty="0" smtClean="0"/>
              <a:t> -&gt;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drukken</a:t>
            </a:r>
            <a:r>
              <a:rPr lang="en-US" dirty="0" smtClean="0"/>
              <a:t> we het </a:t>
            </a:r>
            <a:r>
              <a:rPr lang="en-US" dirty="0" err="1" smtClean="0"/>
              <a:t>winkelmandje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endParaRPr lang="en-US" dirty="0" smtClean="0"/>
          </a:p>
          <a:p>
            <a:r>
              <a:rPr lang="en-US" dirty="0" err="1" smtClean="0"/>
              <a:t>products.inc.php</a:t>
            </a:r>
            <a:r>
              <a:rPr lang="en-US" dirty="0" smtClean="0"/>
              <a:t> -&gt;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bewaren</a:t>
            </a:r>
            <a:r>
              <a:rPr lang="en-US" dirty="0" smtClean="0"/>
              <a:t> we de array met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1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jezelf</a:t>
            </a:r>
            <a:r>
              <a:rPr lang="en-US" dirty="0" smtClean="0"/>
              <a:t> 3 – </a:t>
            </a:r>
            <a:r>
              <a:rPr lang="en-US" dirty="0" err="1" smtClean="0"/>
              <a:t>products.php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2276872"/>
            <a:ext cx="5987008" cy="38401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lus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producten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gebruik</a:t>
            </a:r>
            <a:r>
              <a:rPr lang="en-US" sz="2400" dirty="0" smtClean="0"/>
              <a:t> </a:t>
            </a:r>
            <a:r>
              <a:rPr lang="en-US" sz="2400" dirty="0" err="1" smtClean="0"/>
              <a:t>hiervoor</a:t>
            </a:r>
            <a:r>
              <a:rPr lang="en-US" sz="2400" dirty="0" smtClean="0"/>
              <a:t> de </a:t>
            </a:r>
            <a:r>
              <a:rPr lang="en-US" sz="2400" dirty="0" err="1" smtClean="0"/>
              <a:t>multidimensionale</a:t>
            </a:r>
            <a:r>
              <a:rPr lang="en-US" sz="2400" dirty="0" smtClean="0"/>
              <a:t> array die je </a:t>
            </a:r>
            <a:r>
              <a:rPr lang="en-US" sz="2400" dirty="0" err="1" smtClean="0"/>
              <a:t>definieert</a:t>
            </a:r>
            <a:r>
              <a:rPr lang="en-US" sz="2400" dirty="0" smtClean="0"/>
              <a:t> in </a:t>
            </a:r>
            <a:r>
              <a:rPr lang="en-US" sz="2400" dirty="0" err="1" smtClean="0"/>
              <a:t>include_products.php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als</a:t>
            </a:r>
            <a:r>
              <a:rPr lang="en-US" sz="2400" dirty="0" smtClean="0"/>
              <a:t> je op “more info” </a:t>
            </a:r>
            <a:r>
              <a:rPr lang="en-US" sz="2400" dirty="0" err="1" smtClean="0"/>
              <a:t>drukt</a:t>
            </a:r>
            <a:r>
              <a:rPr lang="en-US" sz="2400" dirty="0" smtClean="0"/>
              <a:t>, </a:t>
            </a:r>
            <a:r>
              <a:rPr lang="en-US" sz="2400" dirty="0" err="1" smtClean="0"/>
              <a:t>kom</a:t>
            </a:r>
            <a:r>
              <a:rPr lang="en-US" sz="2400" dirty="0" smtClean="0"/>
              <a:t> je op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details.php?product</a:t>
            </a:r>
            <a:r>
              <a:rPr lang="en-US" sz="2400" dirty="0" smtClean="0"/>
              <a:t>=</a:t>
            </a:r>
            <a:r>
              <a:rPr lang="en-US" sz="2400" i="1" dirty="0" smtClean="0"/>
              <a:t>x </a:t>
            </a:r>
            <a:r>
              <a:rPr lang="en-US" sz="2400" dirty="0" err="1" smtClean="0"/>
              <a:t>waarbij</a:t>
            </a:r>
            <a:r>
              <a:rPr lang="en-US" sz="2400" dirty="0" smtClean="0"/>
              <a:t> x </a:t>
            </a:r>
            <a:r>
              <a:rPr lang="en-US" sz="2400" dirty="0" err="1" smtClean="0"/>
              <a:t>gelijk</a:t>
            </a:r>
            <a:r>
              <a:rPr lang="en-US" sz="2400" dirty="0" smtClean="0"/>
              <a:t> is </a:t>
            </a:r>
            <a:r>
              <a:rPr lang="en-US" sz="2400" dirty="0" err="1" smtClean="0"/>
              <a:t>aan</a:t>
            </a:r>
            <a:r>
              <a:rPr lang="en-US" sz="2400" dirty="0" smtClean="0"/>
              <a:t> de key van het array element</a:t>
            </a:r>
          </a:p>
        </p:txBody>
      </p:sp>
      <p:pic>
        <p:nvPicPr>
          <p:cNvPr id="4" name="Picture 3" descr="Screen Shot 2013-02-12 at 14.4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49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11960" y="228600"/>
            <a:ext cx="49320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jezelf</a:t>
            </a:r>
            <a:r>
              <a:rPr lang="en-US" dirty="0" smtClean="0"/>
              <a:t> 3 – </a:t>
            </a:r>
            <a:r>
              <a:rPr lang="en-US" dirty="0" err="1" smtClean="0"/>
              <a:t>productdetails.php</a:t>
            </a:r>
            <a:endParaRPr lang="en-US" dirty="0"/>
          </a:p>
        </p:txBody>
      </p:sp>
      <p:pic>
        <p:nvPicPr>
          <p:cNvPr id="4" name="Picture 3" descr="Screen Shot 2013-02-12 at 14.4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7700" cy="4089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56992" y="2780928"/>
            <a:ext cx="5987008" cy="384016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SzPct val="80000"/>
              <a:buFont typeface="Wingdings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200"/>
              </a:spcBef>
              <a:buClr>
                <a:schemeClr val="accent4"/>
              </a:buClr>
              <a:buSzPct val="80000"/>
              <a:buFont typeface="Wingdings" pitchFamily="2" charset="2"/>
              <a:buChar char="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SzPct val="80000"/>
              <a:buFont typeface="Wingdings" pitchFamily="2" charset="2"/>
              <a:buChar char="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SzPct val="90000"/>
              <a:buFont typeface="Wingdings" pitchFamily="2" charset="2"/>
              <a:buChar char="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Font typeface="Courier New" pitchFamily="49" charset="0"/>
              <a:buChar char="o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 “buy now” knop is </a:t>
            </a:r>
            <a:r>
              <a:rPr lang="en-US" dirty="0" err="1" smtClean="0"/>
              <a:t>een</a:t>
            </a:r>
            <a:r>
              <a:rPr lang="en-US" dirty="0" smtClean="0"/>
              <a:t> submit knop die de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verstuurt</a:t>
            </a:r>
            <a:endParaRPr lang="en-US" dirty="0" smtClean="0"/>
          </a:p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(hidden) text veld </a:t>
            </a:r>
            <a:r>
              <a:rPr lang="en-US" dirty="0" err="1" smtClean="0"/>
              <a:t>verstuurt</a:t>
            </a:r>
            <a:r>
              <a:rPr lang="en-US" dirty="0" smtClean="0"/>
              <a:t> met </a:t>
            </a:r>
            <a:r>
              <a:rPr lang="en-US" dirty="0" err="1" smtClean="0"/>
              <a:t>daarin</a:t>
            </a:r>
            <a:r>
              <a:rPr lang="en-US" dirty="0" smtClean="0"/>
              <a:t> de key van het </a:t>
            </a:r>
            <a:r>
              <a:rPr lang="en-US" dirty="0" err="1" smtClean="0"/>
              <a:t>huidige</a:t>
            </a:r>
            <a:r>
              <a:rPr lang="en-US" dirty="0" smtClean="0"/>
              <a:t> array element (1, 2 of 3)</a:t>
            </a:r>
          </a:p>
          <a:p>
            <a:r>
              <a:rPr lang="en-US" dirty="0" err="1" smtClean="0"/>
              <a:t>voeg</a:t>
            </a:r>
            <a:r>
              <a:rPr lang="en-US" dirty="0" smtClean="0"/>
              <a:t> het </a:t>
            </a:r>
            <a:r>
              <a:rPr lang="en-US" dirty="0" err="1" smtClean="0"/>
              <a:t>verzonden</a:t>
            </a:r>
            <a:r>
              <a:rPr lang="en-US" dirty="0" smtClean="0"/>
              <a:t> product toe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array die je in </a:t>
            </a:r>
            <a:r>
              <a:rPr lang="en-US" dirty="0" err="1" smtClean="0"/>
              <a:t>een</a:t>
            </a:r>
            <a:r>
              <a:rPr lang="en-US" dirty="0" smtClean="0"/>
              <a:t> session met </a:t>
            </a:r>
            <a:r>
              <a:rPr lang="en-US" dirty="0" err="1" smtClean="0"/>
              <a:t>naam</a:t>
            </a:r>
            <a:r>
              <a:rPr lang="en-US" dirty="0" smtClean="0"/>
              <a:t> “cart” </a:t>
            </a:r>
            <a:r>
              <a:rPr lang="en-US" dirty="0" err="1" smtClean="0"/>
              <a:t>stopt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5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228600"/>
            <a:ext cx="624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jezelf</a:t>
            </a:r>
            <a:r>
              <a:rPr lang="en-US" dirty="0" smtClean="0"/>
              <a:t> 3 – </a:t>
            </a:r>
            <a:r>
              <a:rPr lang="en-US" dirty="0" err="1" smtClean="0"/>
              <a:t>include_cart.php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780928"/>
            <a:ext cx="8676456" cy="384016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SzPct val="80000"/>
              <a:buFont typeface="Wingdings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200"/>
              </a:spcBef>
              <a:buClr>
                <a:schemeClr val="accent4"/>
              </a:buClr>
              <a:buSzPct val="80000"/>
              <a:buFont typeface="Wingdings" pitchFamily="2" charset="2"/>
              <a:buChar char="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SzPct val="80000"/>
              <a:buFont typeface="Wingdings" pitchFamily="2" charset="2"/>
              <a:buChar char="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SzPct val="90000"/>
              <a:buFont typeface="Wingdings" pitchFamily="2" charset="2"/>
              <a:buChar char="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Font typeface="Courier New" pitchFamily="49" charset="0"/>
              <a:buChar char="o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 de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includen</a:t>
            </a:r>
            <a:r>
              <a:rPr lang="en-US" dirty="0" smtClean="0"/>
              <a:t> we </a:t>
            </a:r>
            <a:r>
              <a:rPr lang="en-US" dirty="0" err="1" smtClean="0"/>
              <a:t>include_cart.php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deze</a:t>
            </a:r>
            <a:r>
              <a:rPr lang="en-US" dirty="0" smtClean="0"/>
              <a:t> cart lust de array in $_SESSION[“cart”] </a:t>
            </a:r>
            <a:r>
              <a:rPr lang="en-US" dirty="0" err="1" smtClean="0"/>
              <a:t>uit</a:t>
            </a:r>
            <a:endParaRPr lang="en-US" dirty="0" smtClean="0"/>
          </a:p>
          <a:p>
            <a:r>
              <a:rPr lang="en-US" dirty="0" err="1" smtClean="0"/>
              <a:t>als</a:t>
            </a:r>
            <a:r>
              <a:rPr lang="en-US" dirty="0" smtClean="0"/>
              <a:t> de array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bestaat</a:t>
            </a:r>
            <a:r>
              <a:rPr lang="en-US" dirty="0" smtClean="0"/>
              <a:t> </a:t>
            </a:r>
            <a:r>
              <a:rPr lang="en-US" dirty="0" err="1" smtClean="0"/>
              <a:t>drukken</a:t>
            </a:r>
            <a:r>
              <a:rPr lang="en-US" dirty="0" smtClean="0"/>
              <a:t> we “your cart is empty” </a:t>
            </a:r>
            <a:r>
              <a:rPr lang="en-US" dirty="0" err="1" smtClean="0"/>
              <a:t>af</a:t>
            </a:r>
            <a:endParaRPr lang="en-US" dirty="0" smtClean="0"/>
          </a:p>
        </p:txBody>
      </p:sp>
      <p:pic>
        <p:nvPicPr>
          <p:cNvPr id="3" name="Picture 2" descr="Screen Shot 2013-02-12 at 14.4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3187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jezelf 3</vt:lpstr>
      <vt:lpstr>Test jezelf 3 – products.php</vt:lpstr>
      <vt:lpstr>Test jezelf 3 – productdetails.php</vt:lpstr>
      <vt:lpstr>Test jezelf 3 – include_cart.php</vt:lpstr>
    </vt:vector>
  </TitlesOfParts>
  <Company>solpro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jezelf 3</dc:title>
  <dc:creator>jurg b</dc:creator>
  <cp:lastModifiedBy>jurg b</cp:lastModifiedBy>
  <cp:revision>1</cp:revision>
  <dcterms:created xsi:type="dcterms:W3CDTF">2014-03-07T12:39:00Z</dcterms:created>
  <dcterms:modified xsi:type="dcterms:W3CDTF">2014-03-07T12:39:23Z</dcterms:modified>
</cp:coreProperties>
</file>