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Programming Data Science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r>
              <a:rPr lang="en-SG" dirty="0"/>
              <a:t>Presented By: Jurgen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Difference Between The Months From 2015 to 2018 For Category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2AB56-1221-4C94-94AE-D956AC4782D1}"/>
              </a:ext>
            </a:extLst>
          </p:cNvPr>
          <p:cNvSpPr txBox="1"/>
          <p:nvPr/>
        </p:nvSpPr>
        <p:spPr>
          <a:xfrm>
            <a:off x="838200" y="3136392"/>
            <a:ext cx="2770632" cy="3081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Asdasdadsa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Asdasd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69302-28B3-458D-8EA6-8B66FB8AE1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344" y="1579946"/>
            <a:ext cx="7251192" cy="36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Cost Of Category B From 2015 to 2018</a:t>
            </a:r>
            <a:endParaRPr lang="en-US" sz="3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CBFA-4797-4967-970C-1917E7C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800"/>
              <a:t>Asdasdadsa</a:t>
            </a:r>
          </a:p>
          <a:p>
            <a:pPr marL="285750"/>
            <a:r>
              <a:rPr lang="en-US" sz="1800"/>
              <a:t>Asdasd</a:t>
            </a:r>
          </a:p>
          <a:p>
            <a:pPr marL="285750"/>
            <a:r>
              <a:rPr lang="en-US" sz="1800"/>
              <a:t>das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991F8B-859D-4AEE-9DFB-EE674A97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344" y="1579946"/>
            <a:ext cx="7251192" cy="36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Relation Between The Bids Received &amp; Category D</a:t>
            </a:r>
            <a:endParaRPr lang="en-US" sz="3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800"/>
              <a:t>Asdasdadsa</a:t>
            </a:r>
          </a:p>
          <a:p>
            <a:pPr marL="285750"/>
            <a:r>
              <a:rPr lang="en-US" sz="1800"/>
              <a:t>Asdasd</a:t>
            </a:r>
          </a:p>
          <a:p>
            <a:pPr marL="285750"/>
            <a:r>
              <a:rPr lang="en-US" sz="1800"/>
              <a:t>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C0CF5-AFE8-4A55-B507-4BE25104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344" y="1579946"/>
            <a:ext cx="7251192" cy="36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Number Of Driving Licenses In The Last Decade</a:t>
            </a:r>
            <a:endParaRPr lang="en-US" sz="3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4CF-3C26-4F0A-88F9-73BA5DD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800"/>
              <a:t>Asdasdadsa</a:t>
            </a:r>
          </a:p>
          <a:p>
            <a:pPr marL="285750"/>
            <a:r>
              <a:rPr lang="en-US" sz="1800"/>
              <a:t>Asdasd</a:t>
            </a:r>
          </a:p>
          <a:p>
            <a:pPr marL="285750"/>
            <a:r>
              <a:rPr lang="en-US" sz="1800"/>
              <a:t>das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2BD2DF9-9DCC-49F6-A716-A4F07B24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344" y="1598074"/>
            <a:ext cx="7251192" cy="36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Number Of Decks In Singapore's HDB Carparks</a:t>
            </a:r>
            <a:endParaRPr lang="en-US" sz="3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3B12-764D-405A-AEA8-DD9E1336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800"/>
              <a:t>Asdasdadsa</a:t>
            </a:r>
          </a:p>
          <a:p>
            <a:pPr marL="285750"/>
            <a:r>
              <a:rPr lang="en-US" sz="1800"/>
              <a:t>Asdasd</a:t>
            </a:r>
          </a:p>
          <a:p>
            <a:pPr marL="285750"/>
            <a:r>
              <a:rPr lang="en-US" sz="1800"/>
              <a:t>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5DAD0-3FAE-4EAD-A860-6310F56F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344" y="1570882"/>
            <a:ext cx="7251192" cy="371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5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Programming Data Science </vt:lpstr>
      <vt:lpstr>Price Difference Between The Months From 2015 to 2018 For Category A</vt:lpstr>
      <vt:lpstr>The Cost Of Category B From 2015 to 2018</vt:lpstr>
      <vt:lpstr>The Relation Between The Bids Received &amp; Category D</vt:lpstr>
      <vt:lpstr>The Number Of Driving Licenses In The Last Decade</vt:lpstr>
      <vt:lpstr>The Number Of Decks In Singapore's HDB Carparks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Data Science </dc:title>
  <dc:creator>JURGEN TAN YU TENG</dc:creator>
  <cp:lastModifiedBy>JURGEN TAN YU TENG</cp:lastModifiedBy>
  <cp:revision>1</cp:revision>
  <dcterms:created xsi:type="dcterms:W3CDTF">2019-11-23T09:26:50Z</dcterms:created>
  <dcterms:modified xsi:type="dcterms:W3CDTF">2019-11-23T09:27:51Z</dcterms:modified>
</cp:coreProperties>
</file>