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4"/>
    <p:sldMasterId id="2147484036" r:id="rId5"/>
    <p:sldMasterId id="2147484038" r:id="rId6"/>
  </p:sldMasterIdLst>
  <p:notesMasterIdLst>
    <p:notesMasterId r:id="rId24"/>
  </p:notesMasterIdLst>
  <p:handoutMasterIdLst>
    <p:handoutMasterId r:id="rId25"/>
  </p:handoutMasterIdLst>
  <p:sldIdLst>
    <p:sldId id="256" r:id="rId7"/>
    <p:sldId id="259" r:id="rId8"/>
    <p:sldId id="257" r:id="rId9"/>
    <p:sldId id="260" r:id="rId10"/>
    <p:sldId id="272" r:id="rId11"/>
    <p:sldId id="261" r:id="rId12"/>
    <p:sldId id="262" r:id="rId13"/>
    <p:sldId id="263" r:id="rId14"/>
    <p:sldId id="270" r:id="rId15"/>
    <p:sldId id="265" r:id="rId16"/>
    <p:sldId id="264" r:id="rId17"/>
    <p:sldId id="266" r:id="rId18"/>
    <p:sldId id="267" r:id="rId19"/>
    <p:sldId id="268" r:id="rId20"/>
    <p:sldId id="271" r:id="rId21"/>
    <p:sldId id="269" r:id="rId22"/>
    <p:sldId id="258" r:id="rId2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4" pos="2880">
          <p15:clr>
            <a:srgbClr val="A4A3A4"/>
          </p15:clr>
        </p15:guide>
        <p15:guide id="5"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va  Pardesi" initials="AP" lastIdx="11" clrIdx="0">
    <p:extLst>
      <p:ext uri="{19B8F6BF-5375-455C-9EA6-DF929625EA0E}">
        <p15:presenceInfo xmlns:p15="http://schemas.microsoft.com/office/powerpoint/2012/main" userId="S-1-5-21-1801674531-1177238915-682003330-2129570" providerId="AD"/>
      </p:ext>
    </p:extLst>
  </p:cmAuthor>
  <p:cmAuthor id="2" name="Peshaan Khajotia" initials="PK" lastIdx="53" clrIdx="1">
    <p:extLst>
      <p:ext uri="{19B8F6BF-5375-455C-9EA6-DF929625EA0E}">
        <p15:presenceInfo xmlns:p15="http://schemas.microsoft.com/office/powerpoint/2012/main" userId="S-1-5-21-1801674531-1177238915-682003330-22218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C5"/>
    <a:srgbClr val="262626"/>
    <a:srgbClr val="724698"/>
    <a:srgbClr val="93478C"/>
    <a:srgbClr val="F15A2D"/>
    <a:srgbClr val="07BAE5"/>
    <a:srgbClr val="D53E85"/>
    <a:srgbClr val="612C91"/>
    <a:srgbClr val="000000"/>
    <a:srgbClr val="034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7" autoAdjust="0"/>
    <p:restoredTop sz="95930" autoAdjust="0"/>
  </p:normalViewPr>
  <p:slideViewPr>
    <p:cSldViewPr snapToObjects="1">
      <p:cViewPr varScale="1">
        <p:scale>
          <a:sx n="89" d="100"/>
          <a:sy n="89" d="100"/>
        </p:scale>
        <p:origin x="1012" y="48"/>
      </p:cViewPr>
      <p:guideLst>
        <p:guide pos="2880"/>
        <p:guide orient="horz" pos="1620"/>
      </p:guideLst>
    </p:cSldViewPr>
  </p:slideViewPr>
  <p:outlineViewPr>
    <p:cViewPr>
      <p:scale>
        <a:sx n="33" d="100"/>
        <a:sy n="33" d="100"/>
      </p:scale>
      <p:origin x="0" y="0"/>
    </p:cViewPr>
  </p:outlineViewPr>
  <p:notesTextViewPr>
    <p:cViewPr>
      <p:scale>
        <a:sx n="66" d="100"/>
        <a:sy n="66" d="100"/>
      </p:scale>
      <p:origin x="0" y="0"/>
    </p:cViewPr>
  </p:notesTextViewPr>
  <p:sorterViewPr>
    <p:cViewPr varScale="1">
      <p:scale>
        <a:sx n="100" d="100"/>
        <a:sy n="100" d="100"/>
      </p:scale>
      <p:origin x="0" y="0"/>
    </p:cViewPr>
  </p:sorterViewPr>
  <p:notesViewPr>
    <p:cSldViewPr snapToObjects="1" showGuides="1">
      <p:cViewPr varScale="1">
        <p:scale>
          <a:sx n="93" d="100"/>
          <a:sy n="93" d="100"/>
        </p:scale>
        <p:origin x="36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D6E581-5FB9-423A-846D-A955E43F1AA1}" type="datetimeFigureOut">
              <a:rPr lang="en-US" smtClean="0"/>
              <a:pPr/>
              <a:t>11/25/2020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4B16E-D317-4731-B361-9197425E4627}" type="slidenum">
              <a:rPr lang="en-US" smtClean="0"/>
              <a:pPr/>
              <a:t>‹#›</a:t>
            </a:fld>
            <a:endParaRPr lang="en-US" dirty="0"/>
          </a:p>
        </p:txBody>
      </p:sp>
    </p:spTree>
    <p:extLst>
      <p:ext uri="{BB962C8B-B14F-4D97-AF65-F5344CB8AC3E}">
        <p14:creationId xmlns:p14="http://schemas.microsoft.com/office/powerpoint/2010/main" val="20917106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pPr/>
              <a:t>11/25/2020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pPr/>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81003" y="1577346"/>
            <a:ext cx="5123095" cy="506724"/>
          </a:xfrm>
        </p:spPr>
        <p:txBody>
          <a:bodyPr>
            <a:noAutofit/>
          </a:bodyPr>
          <a:lstStyle>
            <a:lvl1pPr algn="l">
              <a:lnSpc>
                <a:spcPct val="90000"/>
              </a:lnSpc>
              <a:spcBef>
                <a:spcPts val="100"/>
              </a:spcBef>
              <a:defRPr sz="2400">
                <a:solidFill>
                  <a:srgbClr val="724698"/>
                </a:solidFill>
                <a:latin typeface="+mj-lt"/>
                <a:cs typeface="Calibri Light" panose="020F0302020204030204" pitchFamily="34" charset="0"/>
              </a:defRPr>
            </a:lvl1pPr>
          </a:lstStyle>
          <a:p>
            <a:r>
              <a:rPr lang="en-US" dirty="0"/>
              <a:t>Click to edit Master title style</a:t>
            </a:r>
          </a:p>
        </p:txBody>
      </p:sp>
      <p:sp>
        <p:nvSpPr>
          <p:cNvPr id="3" name="Subtitle 2"/>
          <p:cNvSpPr>
            <a:spLocks noGrp="1"/>
          </p:cNvSpPr>
          <p:nvPr>
            <p:ph type="subTitle" idx="1"/>
          </p:nvPr>
        </p:nvSpPr>
        <p:spPr>
          <a:xfrm>
            <a:off x="381003" y="2103874"/>
            <a:ext cx="5123095" cy="342900"/>
          </a:xfrm>
        </p:spPr>
        <p:txBody>
          <a:bodyPr>
            <a:noAutofit/>
          </a:bodyPr>
          <a:lstStyle>
            <a:lvl1pPr marL="0" marR="0" indent="0" algn="l" defTabSz="685800" rtl="0" eaLnBrk="1" fontAlgn="auto" latinLnBrk="0" hangingPunct="1">
              <a:lnSpc>
                <a:spcPct val="90000"/>
              </a:lnSpc>
              <a:spcBef>
                <a:spcPts val="100"/>
              </a:spcBef>
              <a:spcAft>
                <a:spcPts val="0"/>
              </a:spcAft>
              <a:buClr>
                <a:schemeClr val="tx1">
                  <a:lumMod val="65000"/>
                  <a:lumOff val="35000"/>
                </a:schemeClr>
              </a:buClr>
              <a:buSzTx/>
              <a:buFont typeface="Wingdings" pitchFamily="2" charset="2"/>
              <a:buNone/>
              <a:tabLst/>
              <a:defRPr sz="2000">
                <a:solidFill>
                  <a:schemeClr val="tx1">
                    <a:lumMod val="65000"/>
                    <a:lumOff val="35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a:p>
            <a:endParaRPr lang="en-US" dirty="0"/>
          </a:p>
        </p:txBody>
      </p:sp>
      <p:sp>
        <p:nvSpPr>
          <p:cNvPr id="10" name="Text Placeholder 5"/>
          <p:cNvSpPr>
            <a:spLocks noGrp="1"/>
          </p:cNvSpPr>
          <p:nvPr>
            <p:ph type="body" sz="quarter" idx="11" hasCustomPrompt="1"/>
          </p:nvPr>
        </p:nvSpPr>
        <p:spPr>
          <a:xfrm>
            <a:off x="399646" y="3219571"/>
            <a:ext cx="1856666" cy="301760"/>
          </a:xfrm>
        </p:spPr>
        <p:txBody>
          <a:bodyPr>
            <a:noAutofit/>
          </a:bodyPr>
          <a:lstStyle>
            <a:lvl1pPr marL="0" indent="0">
              <a:buNone/>
              <a:defRPr sz="1400">
                <a:solidFill>
                  <a:schemeClr val="tx1">
                    <a:lumMod val="65000"/>
                    <a:lumOff val="35000"/>
                  </a:schemeClr>
                </a:solidFill>
                <a:latin typeface="+mn-lt"/>
                <a:cs typeface="Calibri Light" panose="020F0302020204030204" pitchFamily="34" charset="0"/>
              </a:defRPr>
            </a:lvl1pPr>
          </a:lstStyle>
          <a:p>
            <a:pPr lvl="0"/>
            <a:r>
              <a:rPr lang="en-US" dirty="0"/>
              <a:t>Insert Date</a:t>
            </a:r>
          </a:p>
        </p:txBody>
      </p:sp>
      <p:sp>
        <p:nvSpPr>
          <p:cNvPr id="11" name="TextBox 10"/>
          <p:cNvSpPr txBox="1"/>
          <p:nvPr/>
        </p:nvSpPr>
        <p:spPr>
          <a:xfrm>
            <a:off x="366308" y="4669962"/>
            <a:ext cx="2117887" cy="200055"/>
          </a:xfrm>
          <a:prstGeom prst="rect">
            <a:avLst/>
          </a:prstGeom>
          <a:noFill/>
        </p:spPr>
        <p:txBody>
          <a:bodyPr wrap="none" rtlCol="0">
            <a:spAutoFit/>
          </a:bodyPr>
          <a:lstStyle/>
          <a:p>
            <a:pPr algn="r"/>
            <a:r>
              <a:rPr lang="en-US" sz="700" dirty="0">
                <a:solidFill>
                  <a:schemeClr val="tx1">
                    <a:lumMod val="50000"/>
                    <a:lumOff val="50000"/>
                  </a:schemeClr>
                </a:solidFill>
                <a:latin typeface="+mj-lt"/>
              </a:rPr>
              <a:t>Copyright © 2020 </a:t>
            </a:r>
            <a:r>
              <a:rPr lang="en-US" sz="700" b="1" dirty="0">
                <a:solidFill>
                  <a:schemeClr val="tx1">
                    <a:lumMod val="50000"/>
                    <a:lumOff val="50000"/>
                  </a:schemeClr>
                </a:solidFill>
                <a:latin typeface="+mj-lt"/>
              </a:rPr>
              <a:t>Tata Consultancy Services Limited</a:t>
            </a:r>
          </a:p>
        </p:txBody>
      </p:sp>
      <p:sp>
        <p:nvSpPr>
          <p:cNvPr id="179" name="Rectangle 178"/>
          <p:cNvSpPr/>
          <p:nvPr userDrawn="1"/>
        </p:nvSpPr>
        <p:spPr>
          <a:xfrm rot="5400000">
            <a:off x="-112141" y="1998917"/>
            <a:ext cx="869427" cy="54864"/>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grpSp>
        <p:nvGrpSpPr>
          <p:cNvPr id="188" name="Group 187"/>
          <p:cNvGrpSpPr/>
          <p:nvPr userDrawn="1"/>
        </p:nvGrpSpPr>
        <p:grpSpPr>
          <a:xfrm>
            <a:off x="283755" y="163261"/>
            <a:ext cx="2129833" cy="471311"/>
            <a:chOff x="283755" y="165687"/>
            <a:chExt cx="1564837" cy="346283"/>
          </a:xfrm>
        </p:grpSpPr>
        <p:grpSp>
          <p:nvGrpSpPr>
            <p:cNvPr id="196" name="Group 195"/>
            <p:cNvGrpSpPr/>
            <p:nvPr userDrawn="1"/>
          </p:nvGrpSpPr>
          <p:grpSpPr>
            <a:xfrm>
              <a:off x="1029100" y="165687"/>
              <a:ext cx="819492" cy="346282"/>
              <a:chOff x="1323430" y="208452"/>
              <a:chExt cx="838843" cy="354460"/>
            </a:xfrm>
            <a:solidFill>
              <a:srgbClr val="007DC5"/>
            </a:solidFill>
          </p:grpSpPr>
          <p:sp>
            <p:nvSpPr>
              <p:cNvPr id="199" name="Freeform 198"/>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00" name="Freeform 199"/>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01" name="Freeform 200"/>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cxnSp>
          <p:nvCxnSpPr>
            <p:cNvPr id="197" name="Straight Connector 196"/>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98" name="Picture 19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Tree>
    <p:extLst>
      <p:ext uri="{BB962C8B-B14F-4D97-AF65-F5344CB8AC3E}">
        <p14:creationId xmlns:p14="http://schemas.microsoft.com/office/powerpoint/2010/main" val="3594503030"/>
      </p:ext>
    </p:extLst>
  </p:cSld>
  <p:clrMapOvr>
    <a:masterClrMapping/>
  </p:clrMapOvr>
  <p:extLst mod="1">
    <p:ext uri="{DCECCB84-F9BA-43D5-87BE-67443E8EF086}">
      <p15:sldGuideLst xmlns:p15="http://schemas.microsoft.com/office/powerpoint/2012/main">
        <p15:guide id="2" pos="7416">
          <p15:clr>
            <a:srgbClr val="FBAE40"/>
          </p15:clr>
        </p15:guide>
        <p15:guide id="3"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8172" y="890587"/>
            <a:ext cx="4040188" cy="534590"/>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8" y="890587"/>
            <a:ext cx="4041775" cy="534590"/>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028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3"/>
            <a:ext cx="3008313" cy="590549"/>
          </a:xfrm>
        </p:spPr>
        <p:txBody>
          <a:bodyPr anchor="b">
            <a:noAutofit/>
          </a:bodyPr>
          <a:lstStyle>
            <a:lvl1pPr algn="l">
              <a:defRPr sz="165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04078" y="844153"/>
            <a:ext cx="5111750" cy="3899297"/>
          </a:xfrm>
        </p:spPr>
        <p:txBody>
          <a:bodyPr>
            <a:noAutofit/>
          </a:bodyPr>
          <a:lstStyle>
            <a:lvl1pPr>
              <a:defRPr sz="1650"/>
            </a:lvl1pPr>
            <a:lvl2pPr>
              <a:defRPr sz="1500"/>
            </a:lvl2pPr>
            <a:lvl3pPr>
              <a:defRPr sz="1350"/>
            </a:lvl3pPr>
            <a:lvl4pPr>
              <a:defRPr sz="12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6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04051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64806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128936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95302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8"/>
            <a:ext cx="2057400" cy="3851672"/>
          </a:xfrm>
        </p:spPr>
        <p:txBody>
          <a:bodyPr vert="eaVert">
            <a:normAutofit/>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13658" y="891778"/>
            <a:ext cx="6190342" cy="3851672"/>
          </a:xfrm>
        </p:spPr>
        <p:txBody>
          <a:bodyPr vert="eaVert">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21569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3761" y="45556"/>
            <a:ext cx="6244784" cy="481985"/>
          </a:xfrm>
          <a:prstGeom prst="rect">
            <a:avLst/>
          </a:prstGeom>
        </p:spPr>
        <p:txBody>
          <a:bodyPr wrap="square">
            <a:normAutofit/>
          </a:bodyPr>
          <a:lstStyle/>
          <a:p>
            <a:r>
              <a:rPr lang="en-US"/>
              <a:t>Click to edit Master title style</a:t>
            </a:r>
            <a:endParaRPr lang="en-US" dirty="0"/>
          </a:p>
        </p:txBody>
      </p:sp>
      <p:sp>
        <p:nvSpPr>
          <p:cNvPr id="7" name="Text Placeholder 2"/>
          <p:cNvSpPr>
            <a:spLocks noGrp="1"/>
          </p:cNvSpPr>
          <p:nvPr>
            <p:ph idx="1"/>
          </p:nvPr>
        </p:nvSpPr>
        <p:spPr>
          <a:xfrm>
            <a:off x="403762" y="693709"/>
            <a:ext cx="8511639" cy="3394472"/>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1183996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3761" y="145549"/>
            <a:ext cx="6244784" cy="481985"/>
          </a:xfrm>
        </p:spPr>
        <p:txBody>
          <a:bodyPr wrap="square">
            <a:normAutofit/>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103221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56970" y="1987302"/>
            <a:ext cx="4924276" cy="553998"/>
          </a:xfrm>
        </p:spPr>
        <p:txBody>
          <a:bodyPr vert="horz" wrap="square" lIns="68580" tIns="34290" rIns="68580" bIns="34290" rtlCol="0" anchor="ctr">
            <a:noAutofit/>
          </a:bodyPr>
          <a:lstStyle>
            <a:lvl1pPr>
              <a:defRPr lang="en-US" dirty="0"/>
            </a:lvl1pPr>
          </a:lstStyle>
          <a:p>
            <a:pPr lvl="0">
              <a:lnSpc>
                <a:spcPct val="90000"/>
              </a:lnSpc>
              <a:spcBef>
                <a:spcPts val="100"/>
              </a:spcBef>
            </a:pPr>
            <a:r>
              <a:rPr lang="en-US" dirty="0"/>
              <a:t>Click to edit Master title style</a:t>
            </a:r>
          </a:p>
        </p:txBody>
      </p:sp>
    </p:spTree>
    <p:extLst>
      <p:ext uri="{BB962C8B-B14F-4D97-AF65-F5344CB8AC3E}">
        <p14:creationId xmlns:p14="http://schemas.microsoft.com/office/powerpoint/2010/main" val="2335025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8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2">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7813" b="7813"/>
          <a:stretch/>
        </p:blipFill>
        <p:spPr>
          <a:xfrm>
            <a:off x="2571322" y="882783"/>
            <a:ext cx="6572677" cy="3697131"/>
          </a:xfrm>
          <a:prstGeom prst="rect">
            <a:avLst/>
          </a:prstGeom>
        </p:spPr>
      </p:pic>
      <p:sp>
        <p:nvSpPr>
          <p:cNvPr id="172" name="Rectangle 171"/>
          <p:cNvSpPr/>
          <p:nvPr userDrawn="1"/>
        </p:nvSpPr>
        <p:spPr>
          <a:xfrm>
            <a:off x="0" y="882041"/>
            <a:ext cx="9143999" cy="3697873"/>
          </a:xfrm>
          <a:prstGeom prst="rect">
            <a:avLst/>
          </a:prstGeom>
          <a:gradFill flip="none" rotWithShape="1">
            <a:gsLst>
              <a:gs pos="0">
                <a:srgbClr val="73459B"/>
              </a:gs>
              <a:gs pos="60000">
                <a:srgbClr val="D43A5F">
                  <a:alpha val="62000"/>
                </a:srgbClr>
              </a:gs>
              <a:gs pos="39000">
                <a:srgbClr val="BA2983"/>
              </a:gs>
              <a:gs pos="100000">
                <a:srgbClr val="F04D38">
                  <a:alpha val="3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sp>
        <p:nvSpPr>
          <p:cNvPr id="2" name="Title 1"/>
          <p:cNvSpPr>
            <a:spLocks noGrp="1"/>
          </p:cNvSpPr>
          <p:nvPr>
            <p:ph type="ctrTitle"/>
          </p:nvPr>
        </p:nvSpPr>
        <p:spPr>
          <a:xfrm>
            <a:off x="381003" y="1577346"/>
            <a:ext cx="5123095" cy="506724"/>
          </a:xfrm>
        </p:spPr>
        <p:txBody>
          <a:bodyPr vert="horz" wrap="square" lIns="68580" tIns="34290" rIns="68580" bIns="34290" rtlCol="0" anchor="ctr">
            <a:noAutofit/>
          </a:bodyPr>
          <a:lstStyle>
            <a:lvl1pPr>
              <a:defRPr lang="en-US" sz="2400" dirty="0">
                <a:solidFill>
                  <a:schemeClr val="bg1"/>
                </a:solidFill>
                <a:latin typeface="+mj-lt"/>
              </a:defRPr>
            </a:lvl1pPr>
          </a:lstStyle>
          <a:p>
            <a:pPr lvl="0">
              <a:lnSpc>
                <a:spcPct val="90000"/>
              </a:lnSpc>
              <a:spcBef>
                <a:spcPts val="100"/>
              </a:spcBef>
            </a:pPr>
            <a:r>
              <a:rPr lang="en-US" dirty="0"/>
              <a:t>Click to edit Master title style</a:t>
            </a:r>
          </a:p>
        </p:txBody>
      </p:sp>
      <p:sp>
        <p:nvSpPr>
          <p:cNvPr id="3" name="Subtitle 2"/>
          <p:cNvSpPr>
            <a:spLocks noGrp="1"/>
          </p:cNvSpPr>
          <p:nvPr>
            <p:ph type="subTitle" idx="1"/>
          </p:nvPr>
        </p:nvSpPr>
        <p:spPr>
          <a:xfrm>
            <a:off x="381003" y="2103874"/>
            <a:ext cx="5123095" cy="342900"/>
          </a:xfrm>
        </p:spPr>
        <p:txBody>
          <a:bodyPr vert="horz" lIns="68580" tIns="34290" rIns="68580" bIns="34290" rtlCol="0">
            <a:noAutofit/>
          </a:bodyPr>
          <a:lstStyle>
            <a:lvl1pPr marL="0" indent="0">
              <a:buNone/>
              <a:defRPr lang="en-US" sz="2000" dirty="0">
                <a:solidFill>
                  <a:schemeClr val="bg1"/>
                </a:solidFill>
              </a:defRPr>
            </a:lvl1pPr>
          </a:lstStyle>
          <a:p>
            <a:pPr marL="257175" marR="0" lvl="0" indent="-257175" fontAlgn="auto">
              <a:lnSpc>
                <a:spcPct val="90000"/>
              </a:lnSpc>
              <a:spcBef>
                <a:spcPts val="100"/>
              </a:spcBef>
              <a:spcAft>
                <a:spcPts val="0"/>
              </a:spcAft>
              <a:buSzTx/>
              <a:tabLst/>
            </a:pPr>
            <a:r>
              <a:rPr lang="en-US" dirty="0"/>
              <a:t>Click to edit Master subtitle style</a:t>
            </a:r>
          </a:p>
        </p:txBody>
      </p:sp>
      <p:sp>
        <p:nvSpPr>
          <p:cNvPr id="10" name="Text Placeholder 5"/>
          <p:cNvSpPr>
            <a:spLocks noGrp="1"/>
          </p:cNvSpPr>
          <p:nvPr>
            <p:ph type="body" sz="quarter" idx="11" hasCustomPrompt="1"/>
          </p:nvPr>
        </p:nvSpPr>
        <p:spPr>
          <a:xfrm>
            <a:off x="399646" y="3219571"/>
            <a:ext cx="1856666" cy="301760"/>
          </a:xfrm>
        </p:spPr>
        <p:txBody>
          <a:bodyPr vert="horz" lIns="68580" tIns="34290" rIns="68580" bIns="34290" rtlCol="0">
            <a:noAutofit/>
          </a:bodyPr>
          <a:lstStyle>
            <a:lvl1pPr marL="0" indent="0">
              <a:buNone/>
              <a:defRPr lang="en-US" sz="1400" dirty="0" smtClean="0">
                <a:solidFill>
                  <a:schemeClr val="bg1"/>
                </a:solidFill>
                <a:latin typeface="+mn-lt"/>
                <a:cs typeface="Calibri Light" panose="020F0302020204030204" pitchFamily="34" charset="0"/>
              </a:defRPr>
            </a:lvl1pPr>
          </a:lstStyle>
          <a:p>
            <a:pPr marL="257175" lvl="0" indent="-257175"/>
            <a:r>
              <a:rPr lang="en-US" dirty="0"/>
              <a:t>Insert Date</a:t>
            </a:r>
          </a:p>
        </p:txBody>
      </p:sp>
      <p:sp>
        <p:nvSpPr>
          <p:cNvPr id="171" name="Rectangle 170"/>
          <p:cNvSpPr/>
          <p:nvPr userDrawn="1"/>
        </p:nvSpPr>
        <p:spPr>
          <a:xfrm rot="5400000">
            <a:off x="-112141" y="2003678"/>
            <a:ext cx="869427" cy="45342"/>
          </a:xfrm>
          <a:prstGeom prst="rect">
            <a:avLst/>
          </a:prstGeom>
          <a:solidFill>
            <a:schemeClr val="bg1"/>
          </a:solidFill>
          <a:ln>
            <a:noFill/>
          </a:ln>
        </p:spPr>
        <p:txBody>
          <a:bodyPr rtlCol="0" anchor="ctr"/>
          <a:lstStyle/>
          <a:p>
            <a:pPr lvl="0" algn="ctr" defTabSz="685766"/>
            <a:endParaRPr lang="en-IN" dirty="0">
              <a:solidFill>
                <a:prstClr val="white"/>
              </a:solidFill>
            </a:endParaRPr>
          </a:p>
        </p:txBody>
      </p:sp>
      <p:sp>
        <p:nvSpPr>
          <p:cNvPr id="190" name="TextBox 189"/>
          <p:cNvSpPr txBox="1"/>
          <p:nvPr userDrawn="1"/>
        </p:nvSpPr>
        <p:spPr>
          <a:xfrm>
            <a:off x="366308" y="4355497"/>
            <a:ext cx="2117887" cy="200055"/>
          </a:xfrm>
          <a:prstGeom prst="rect">
            <a:avLst/>
          </a:prstGeom>
          <a:noFill/>
        </p:spPr>
        <p:txBody>
          <a:bodyPr wrap="none" rtlCol="0">
            <a:spAutoFit/>
          </a:bodyPr>
          <a:lstStyle/>
          <a:p>
            <a:pPr algn="r"/>
            <a:r>
              <a:rPr lang="en-US" sz="700" dirty="0">
                <a:solidFill>
                  <a:schemeClr val="bg1"/>
                </a:solidFill>
                <a:latin typeface="+mj-lt"/>
              </a:rPr>
              <a:t>Copyright © 2020 </a:t>
            </a:r>
            <a:r>
              <a:rPr lang="en-US" sz="700" b="1" dirty="0">
                <a:solidFill>
                  <a:schemeClr val="bg1"/>
                </a:solidFill>
                <a:latin typeface="+mj-lt"/>
              </a:rPr>
              <a:t>Tata Consultancy Services Limited</a:t>
            </a:r>
          </a:p>
        </p:txBody>
      </p:sp>
      <p:grpSp>
        <p:nvGrpSpPr>
          <p:cNvPr id="173" name="Group 172"/>
          <p:cNvGrpSpPr/>
          <p:nvPr userDrawn="1"/>
        </p:nvGrpSpPr>
        <p:grpSpPr>
          <a:xfrm>
            <a:off x="283755" y="163261"/>
            <a:ext cx="2129833" cy="471311"/>
            <a:chOff x="283755" y="165687"/>
            <a:chExt cx="1564837" cy="346283"/>
          </a:xfrm>
        </p:grpSpPr>
        <p:grpSp>
          <p:nvGrpSpPr>
            <p:cNvPr id="174" name="Group 173"/>
            <p:cNvGrpSpPr/>
            <p:nvPr userDrawn="1"/>
          </p:nvGrpSpPr>
          <p:grpSpPr>
            <a:xfrm>
              <a:off x="1029100" y="165687"/>
              <a:ext cx="819492" cy="346282"/>
              <a:chOff x="1323430" y="208452"/>
              <a:chExt cx="838843" cy="354460"/>
            </a:xfrm>
            <a:solidFill>
              <a:srgbClr val="007DC5"/>
            </a:solidFill>
          </p:grpSpPr>
          <p:sp>
            <p:nvSpPr>
              <p:cNvPr id="177" name="Freeform 176"/>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78" name="Freeform 177"/>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79" name="Freeform 178"/>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cxnSp>
          <p:nvCxnSpPr>
            <p:cNvPr id="175" name="Straight Connector 174"/>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Tree>
    <p:extLst>
      <p:ext uri="{BB962C8B-B14F-4D97-AF65-F5344CB8AC3E}">
        <p14:creationId xmlns:p14="http://schemas.microsoft.com/office/powerpoint/2010/main" val="1389054889"/>
      </p:ext>
    </p:extLst>
  </p:cSld>
  <p:clrMapOvr>
    <a:masterClrMapping/>
  </p:clrMapOvr>
  <p:extLst mod="1">
    <p:ext uri="{DCECCB84-F9BA-43D5-87BE-67443E8EF086}">
      <p15:sldGuideLst xmlns:p15="http://schemas.microsoft.com/office/powerpoint/2012/main">
        <p15:guide id="2" pos="7416">
          <p15:clr>
            <a:srgbClr val="FBAE40"/>
          </p15:clr>
        </p15:guide>
        <p15:guide id="3"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Slide 2">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171"/>
          <p:cNvSpPr/>
          <p:nvPr userDrawn="1"/>
        </p:nvSpPr>
        <p:spPr>
          <a:xfrm>
            <a:off x="0" y="882041"/>
            <a:ext cx="9143999" cy="3697873"/>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766"/>
            <a:endParaRPr lang="en-IN" dirty="0">
              <a:solidFill>
                <a:prstClr val="white"/>
              </a:solidFill>
            </a:endParaRPr>
          </a:p>
        </p:txBody>
      </p:sp>
      <p:sp>
        <p:nvSpPr>
          <p:cNvPr id="2" name="Title 1"/>
          <p:cNvSpPr>
            <a:spLocks noGrp="1"/>
          </p:cNvSpPr>
          <p:nvPr>
            <p:ph type="ctrTitle"/>
          </p:nvPr>
        </p:nvSpPr>
        <p:spPr>
          <a:xfrm>
            <a:off x="381003" y="1577346"/>
            <a:ext cx="5123095" cy="506724"/>
          </a:xfrm>
        </p:spPr>
        <p:txBody>
          <a:bodyPr vert="horz" wrap="square" lIns="68580" tIns="34290" rIns="68580" bIns="34290" rtlCol="0" anchor="ctr">
            <a:noAutofit/>
          </a:bodyPr>
          <a:lstStyle>
            <a:lvl1pPr>
              <a:defRPr lang="en-US" sz="2400" dirty="0">
                <a:solidFill>
                  <a:schemeClr val="bg1"/>
                </a:solidFill>
                <a:latin typeface="+mj-lt"/>
              </a:defRPr>
            </a:lvl1pPr>
          </a:lstStyle>
          <a:p>
            <a:pPr lvl="0">
              <a:lnSpc>
                <a:spcPct val="90000"/>
              </a:lnSpc>
              <a:spcBef>
                <a:spcPts val="100"/>
              </a:spcBef>
            </a:pPr>
            <a:r>
              <a:rPr lang="en-US" dirty="0"/>
              <a:t>Click to edit Master title style</a:t>
            </a:r>
          </a:p>
        </p:txBody>
      </p:sp>
      <p:sp>
        <p:nvSpPr>
          <p:cNvPr id="3" name="Subtitle 2"/>
          <p:cNvSpPr>
            <a:spLocks noGrp="1"/>
          </p:cNvSpPr>
          <p:nvPr>
            <p:ph type="subTitle" idx="1"/>
          </p:nvPr>
        </p:nvSpPr>
        <p:spPr>
          <a:xfrm>
            <a:off x="381003" y="2103874"/>
            <a:ext cx="5123095" cy="342900"/>
          </a:xfrm>
        </p:spPr>
        <p:txBody>
          <a:bodyPr vert="horz" lIns="68580" tIns="34290" rIns="68580" bIns="34290" rtlCol="0">
            <a:noAutofit/>
          </a:bodyPr>
          <a:lstStyle>
            <a:lvl1pPr marL="0" indent="0">
              <a:buNone/>
              <a:defRPr lang="en-US" sz="2000" dirty="0">
                <a:solidFill>
                  <a:schemeClr val="bg1"/>
                </a:solidFill>
              </a:defRPr>
            </a:lvl1pPr>
          </a:lstStyle>
          <a:p>
            <a:pPr marL="257175" marR="0" lvl="0" indent="-257175" fontAlgn="auto">
              <a:lnSpc>
                <a:spcPct val="90000"/>
              </a:lnSpc>
              <a:spcBef>
                <a:spcPts val="100"/>
              </a:spcBef>
              <a:spcAft>
                <a:spcPts val="0"/>
              </a:spcAft>
              <a:buSzTx/>
              <a:tabLst/>
            </a:pPr>
            <a:r>
              <a:rPr lang="en-US" dirty="0"/>
              <a:t>Click to edit Master subtitle style</a:t>
            </a:r>
          </a:p>
        </p:txBody>
      </p:sp>
      <p:sp>
        <p:nvSpPr>
          <p:cNvPr id="10" name="Text Placeholder 5"/>
          <p:cNvSpPr>
            <a:spLocks noGrp="1"/>
          </p:cNvSpPr>
          <p:nvPr>
            <p:ph type="body" sz="quarter" idx="11" hasCustomPrompt="1"/>
          </p:nvPr>
        </p:nvSpPr>
        <p:spPr>
          <a:xfrm>
            <a:off x="399646" y="3219571"/>
            <a:ext cx="1856666" cy="301760"/>
          </a:xfrm>
        </p:spPr>
        <p:txBody>
          <a:bodyPr vert="horz" lIns="68580" tIns="34290" rIns="68580" bIns="34290" rtlCol="0">
            <a:noAutofit/>
          </a:bodyPr>
          <a:lstStyle>
            <a:lvl1pPr marL="0" indent="0">
              <a:buNone/>
              <a:defRPr lang="en-US" sz="1400" dirty="0" smtClean="0">
                <a:solidFill>
                  <a:schemeClr val="bg1"/>
                </a:solidFill>
                <a:latin typeface="+mn-lt"/>
                <a:cs typeface="Calibri Light" panose="020F0302020204030204" pitchFamily="34" charset="0"/>
              </a:defRPr>
            </a:lvl1pPr>
          </a:lstStyle>
          <a:p>
            <a:pPr marL="257175" lvl="0" indent="-257175"/>
            <a:r>
              <a:rPr lang="en-US" dirty="0"/>
              <a:t>Insert Date</a:t>
            </a:r>
          </a:p>
        </p:txBody>
      </p:sp>
      <p:sp>
        <p:nvSpPr>
          <p:cNvPr id="190" name="TextBox 189"/>
          <p:cNvSpPr txBox="1"/>
          <p:nvPr userDrawn="1"/>
        </p:nvSpPr>
        <p:spPr>
          <a:xfrm>
            <a:off x="366308" y="4355497"/>
            <a:ext cx="2117887" cy="200055"/>
          </a:xfrm>
          <a:prstGeom prst="rect">
            <a:avLst/>
          </a:prstGeom>
          <a:noFill/>
        </p:spPr>
        <p:txBody>
          <a:bodyPr wrap="none" rtlCol="0">
            <a:spAutoFit/>
          </a:bodyPr>
          <a:lstStyle/>
          <a:p>
            <a:pPr algn="r"/>
            <a:r>
              <a:rPr lang="en-US" sz="700" dirty="0">
                <a:solidFill>
                  <a:schemeClr val="bg1"/>
                </a:solidFill>
                <a:latin typeface="+mj-lt"/>
              </a:rPr>
              <a:t>Copyright © 2020 </a:t>
            </a:r>
            <a:r>
              <a:rPr lang="en-US" sz="700" b="1" dirty="0">
                <a:solidFill>
                  <a:schemeClr val="bg1"/>
                </a:solidFill>
                <a:latin typeface="+mj-lt"/>
              </a:rPr>
              <a:t>Tata Consultancy Services Limited</a:t>
            </a:r>
          </a:p>
        </p:txBody>
      </p:sp>
      <p:grpSp>
        <p:nvGrpSpPr>
          <p:cNvPr id="173" name="Group 172"/>
          <p:cNvGrpSpPr/>
          <p:nvPr userDrawn="1"/>
        </p:nvGrpSpPr>
        <p:grpSpPr>
          <a:xfrm>
            <a:off x="283755" y="163261"/>
            <a:ext cx="2129833" cy="471311"/>
            <a:chOff x="283755" y="165687"/>
            <a:chExt cx="1564837" cy="346283"/>
          </a:xfrm>
        </p:grpSpPr>
        <p:grpSp>
          <p:nvGrpSpPr>
            <p:cNvPr id="174" name="Group 173"/>
            <p:cNvGrpSpPr/>
            <p:nvPr userDrawn="1"/>
          </p:nvGrpSpPr>
          <p:grpSpPr>
            <a:xfrm>
              <a:off x="1029100" y="165687"/>
              <a:ext cx="819492" cy="346282"/>
              <a:chOff x="1323430" y="208452"/>
              <a:chExt cx="838843" cy="354460"/>
            </a:xfrm>
            <a:solidFill>
              <a:srgbClr val="007DC5"/>
            </a:solidFill>
          </p:grpSpPr>
          <p:sp>
            <p:nvSpPr>
              <p:cNvPr id="177" name="Freeform 176"/>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78" name="Freeform 177"/>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79" name="Freeform 178"/>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cxnSp>
          <p:nvCxnSpPr>
            <p:cNvPr id="175" name="Straight Connector 174"/>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
        <p:nvSpPr>
          <p:cNvPr id="169" name="Rectangle 168"/>
          <p:cNvSpPr/>
          <p:nvPr userDrawn="1"/>
        </p:nvSpPr>
        <p:spPr>
          <a:xfrm rot="5400000">
            <a:off x="-112141" y="2003678"/>
            <a:ext cx="869427" cy="45342"/>
          </a:xfrm>
          <a:prstGeom prst="rect">
            <a:avLst/>
          </a:prstGeom>
          <a:solidFill>
            <a:schemeClr val="bg1"/>
          </a:solidFill>
          <a:ln>
            <a:noFill/>
          </a:ln>
        </p:spPr>
        <p:txBody>
          <a:bodyPr rtlCol="0" anchor="ctr"/>
          <a:lstStyle/>
          <a:p>
            <a:pPr lvl="0" algn="ctr" defTabSz="685766"/>
            <a:endParaRPr lang="en-IN" dirty="0">
              <a:solidFill>
                <a:prstClr val="white"/>
              </a:solidFill>
            </a:endParaRPr>
          </a:p>
        </p:txBody>
      </p:sp>
    </p:spTree>
    <p:extLst>
      <p:ext uri="{BB962C8B-B14F-4D97-AF65-F5344CB8AC3E}">
        <p14:creationId xmlns:p14="http://schemas.microsoft.com/office/powerpoint/2010/main" val="3129821676"/>
      </p:ext>
    </p:extLst>
  </p:cSld>
  <p:clrMapOvr>
    <a:masterClrMapping/>
  </p:clrMapOvr>
  <p:extLst mod="1">
    <p:ext uri="{DCECCB84-F9BA-43D5-87BE-67443E8EF086}">
      <p15:sldGuideLst xmlns:p15="http://schemas.microsoft.com/office/powerpoint/2012/main">
        <p15:guide id="2" pos="7416">
          <p15:clr>
            <a:srgbClr val="FBAE40"/>
          </p15:clr>
        </p15:guide>
        <p15:guide id="3"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7" name="Text Placeholder 2"/>
          <p:cNvSpPr>
            <a:spLocks noGrp="1"/>
          </p:cNvSpPr>
          <p:nvPr>
            <p:ph idx="1" hasCustomPrompt="1"/>
          </p:nvPr>
        </p:nvSpPr>
        <p:spPr>
          <a:xfrm>
            <a:off x="403760" y="693709"/>
            <a:ext cx="8511639" cy="3394472"/>
          </a:xfrm>
          <a:prstGeom prst="rect">
            <a:avLst/>
          </a:prstGeom>
        </p:spPr>
        <p:txBody>
          <a:bodyPr vert="horz" lIns="68580" tIns="34290" rIns="68580" bIns="34290" rtlCol="0">
            <a:normAutofit/>
          </a:bodyPr>
          <a:lstStyle>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236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843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6181" y="45555"/>
            <a:ext cx="8552914" cy="481985"/>
          </a:xfrm>
        </p:spPr>
        <p:txBody>
          <a:bodyPr vert="horz" wrap="square" lIns="68580" tIns="34290" rIns="68580" bIns="34290" rtlCol="0" anchor="ctr">
            <a:normAutofit/>
          </a:bodyPr>
          <a:lstStyle>
            <a:lvl1pPr>
              <a:defRPr lang="en-US" dirty="0"/>
            </a:lvl1pPr>
          </a:lstStyle>
          <a:p>
            <a:pPr lvl="0"/>
            <a:r>
              <a:rPr lang="en-US" dirty="0"/>
              <a:t>Click to edit Master title style</a:t>
            </a:r>
          </a:p>
        </p:txBody>
      </p:sp>
    </p:spTree>
    <p:extLst>
      <p:ext uri="{BB962C8B-B14F-4D97-AF65-F5344CB8AC3E}">
        <p14:creationId xmlns:p14="http://schemas.microsoft.com/office/powerpoint/2010/main" val="291742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81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428172" y="891778"/>
            <a:ext cx="4038600" cy="3394472"/>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109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563165"/>
          </a:xfrm>
        </p:spPr>
        <p:txBody>
          <a:bodyPr anchor="b">
            <a:noAutofit/>
          </a:bodyPr>
          <a:lstStyle>
            <a:lvl1pPr marL="0" indent="0" algn="ctr">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7072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181" y="45555"/>
            <a:ext cx="8552914" cy="481985"/>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316180" y="693709"/>
            <a:ext cx="8511639" cy="3394472"/>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8" name="Rectangle 17"/>
          <p:cNvSpPr/>
          <p:nvPr userDrawn="1"/>
        </p:nvSpPr>
        <p:spPr>
          <a:xfrm rot="5400000">
            <a:off x="-154141" y="283773"/>
            <a:ext cx="625061" cy="57515"/>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sp>
        <p:nvSpPr>
          <p:cNvPr id="71" name="Text Placeholder 4"/>
          <p:cNvSpPr txBox="1">
            <a:spLocks/>
          </p:cNvSpPr>
          <p:nvPr userDrawn="1"/>
        </p:nvSpPr>
        <p:spPr>
          <a:xfrm>
            <a:off x="4662608" y="4891759"/>
            <a:ext cx="1210588" cy="215444"/>
          </a:xfrm>
          <a:prstGeom prst="rect">
            <a:avLst/>
          </a:prstGeom>
          <a:noFill/>
        </p:spPr>
        <p:txBody>
          <a:bodyPr wrap="none" rtlCol="0" anchor="ctr" anchorCtr="0">
            <a:noAutofit/>
          </a:bodyPr>
          <a:lstStyle>
            <a:defPPr>
              <a:defRPr lang="en-US"/>
            </a:defPPr>
            <a:lvl1pPr defTabSz="914400">
              <a:defRPr sz="800" b="1">
                <a:solidFill>
                  <a:schemeClr val="tx1">
                    <a:lumMod val="75000"/>
                  </a:schemeClr>
                </a:solidFill>
                <a:latin typeface="+mj-lt"/>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US" sz="800" b="0" dirty="0">
                <a:solidFill>
                  <a:schemeClr val="tx1">
                    <a:lumMod val="75000"/>
                    <a:lumOff val="25000"/>
                  </a:schemeClr>
                </a:solidFill>
              </a:rPr>
              <a:t>Document Classification</a:t>
            </a:r>
          </a:p>
        </p:txBody>
      </p:sp>
      <p:sp>
        <p:nvSpPr>
          <p:cNvPr id="63" name="Rectangle 71"/>
          <p:cNvSpPr txBox="1">
            <a:spLocks noChangeArrowheads="1"/>
          </p:cNvSpPr>
          <p:nvPr userDrawn="1"/>
        </p:nvSpPr>
        <p:spPr bwMode="auto">
          <a:xfrm>
            <a:off x="4421706" y="4864345"/>
            <a:ext cx="300588"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noProof="0" smtClean="0"/>
              <a:pPr lvl="0"/>
              <a:t>‹#›</a:t>
            </a:fld>
            <a:r>
              <a:rPr lang="en-US" noProof="0" dirty="0"/>
              <a:t> </a:t>
            </a:r>
          </a:p>
        </p:txBody>
      </p:sp>
      <p:cxnSp>
        <p:nvCxnSpPr>
          <p:cNvPr id="64" name="Straight Connector 63"/>
          <p:cNvCxnSpPr/>
          <p:nvPr userDrawn="1"/>
        </p:nvCxnSpPr>
        <p:spPr>
          <a:xfrm>
            <a:off x="4687360" y="4945062"/>
            <a:ext cx="0" cy="1271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userDrawn="1"/>
        </p:nvGrpSpPr>
        <p:grpSpPr>
          <a:xfrm>
            <a:off x="7786842" y="4795871"/>
            <a:ext cx="1140489" cy="252380"/>
            <a:chOff x="7508322" y="4824425"/>
            <a:chExt cx="1011451" cy="223825"/>
          </a:xfrm>
        </p:grpSpPr>
        <p:grpSp>
          <p:nvGrpSpPr>
            <p:cNvPr id="66" name="Group 65"/>
            <p:cNvGrpSpPr/>
            <p:nvPr userDrawn="1"/>
          </p:nvGrpSpPr>
          <p:grpSpPr>
            <a:xfrm>
              <a:off x="7990085" y="4824425"/>
              <a:ext cx="529688" cy="223824"/>
              <a:chOff x="1323430" y="208452"/>
              <a:chExt cx="838843" cy="354460"/>
            </a:xfrm>
            <a:solidFill>
              <a:srgbClr val="007DC5"/>
            </a:solidFill>
          </p:grpSpPr>
          <p:sp>
            <p:nvSpPr>
              <p:cNvPr id="69" name="Freeform 68"/>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70" name="Freeform 69"/>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76" name="Freeform 75"/>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cxnSp>
          <p:nvCxnSpPr>
            <p:cNvPr id="67" name="Straight Connector 66"/>
            <p:cNvCxnSpPr/>
            <p:nvPr/>
          </p:nvCxnSpPr>
          <p:spPr>
            <a:xfrm>
              <a:off x="7921032" y="4824724"/>
              <a:ext cx="0" cy="221431"/>
            </a:xfrm>
            <a:prstGeom prst="line">
              <a:avLst/>
            </a:prstGeom>
            <a:solidFill>
              <a:schemeClr val="tx1"/>
            </a:solidFill>
            <a:ln w="9525">
              <a:solidFill>
                <a:srgbClr val="007DC5"/>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508322" y="4830417"/>
              <a:ext cx="343657" cy="217833"/>
            </a:xfrm>
            <a:prstGeom prst="rect">
              <a:avLst/>
            </a:prstGeom>
          </p:spPr>
        </p:pic>
      </p:grpSp>
    </p:spTree>
    <p:extLst>
      <p:ext uri="{BB962C8B-B14F-4D97-AF65-F5344CB8AC3E}">
        <p14:creationId xmlns:p14="http://schemas.microsoft.com/office/powerpoint/2010/main" val="1332330236"/>
      </p:ext>
    </p:extLst>
  </p:cSld>
  <p:clrMap bg1="lt1" tx1="dk1" bg2="lt2" tx2="dk2" accent1="accent1" accent2="accent2" accent3="accent3" accent4="accent4" accent5="accent5" accent6="accent6" hlink="hlink" folHlink="folHlink"/>
  <p:sldLayoutIdLst>
    <p:sldLayoutId id="2147483748" r:id="rId1"/>
    <p:sldLayoutId id="2147484052" r:id="rId2"/>
    <p:sldLayoutId id="2147484054"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5" r:id="rId16"/>
    <p:sldLayoutId id="2147484040" r:id="rId17"/>
  </p:sldLayoutIdLst>
  <p:hf sldNum="0" hdr="0" ftr="0" dt="0"/>
  <p:txStyles>
    <p:titleStyle>
      <a:lvl1pPr algn="l" defTabSz="685800" rtl="0" eaLnBrk="1" latinLnBrk="0" hangingPunct="1">
        <a:spcBef>
          <a:spcPct val="0"/>
        </a:spcBef>
        <a:buNone/>
        <a:defRPr sz="2100" kern="1200">
          <a:solidFill>
            <a:srgbClr val="724698"/>
          </a:solidFill>
          <a:latin typeface="+mn-lt"/>
          <a:ea typeface="+mj-ea"/>
          <a:cs typeface="Calibri Light" panose="020F0302020204030204" pitchFamily="34" charset="0"/>
        </a:defRPr>
      </a:lvl1pPr>
    </p:titleStyle>
    <p:bodyStyle>
      <a:lvl1pPr marL="257175" indent="-257175" algn="l" defTabSz="685800" rtl="0" eaLnBrk="1" latinLnBrk="0" hangingPunct="1">
        <a:spcBef>
          <a:spcPct val="20000"/>
        </a:spcBef>
        <a:buClr>
          <a:schemeClr val="tx1">
            <a:lumMod val="65000"/>
            <a:lumOff val="35000"/>
          </a:schemeClr>
        </a:buClr>
        <a:buFont typeface="Wingdings" pitchFamily="2" charset="2"/>
        <a:buChar char="§"/>
        <a:defRPr sz="1500" kern="1200">
          <a:solidFill>
            <a:schemeClr val="tx1">
              <a:lumMod val="75000"/>
              <a:lumOff val="25000"/>
            </a:schemeClr>
          </a:solidFill>
          <a:latin typeface="+mj-lt"/>
          <a:ea typeface="+mn-ea"/>
          <a:cs typeface="Arial" pitchFamily="34" charset="0"/>
        </a:defRPr>
      </a:lvl1pPr>
      <a:lvl2pPr marL="557213" indent="-214313" algn="l" defTabSz="685800" rtl="0" eaLnBrk="1" latinLnBrk="0" hangingPunct="1">
        <a:spcBef>
          <a:spcPct val="20000"/>
        </a:spcBef>
        <a:buClr>
          <a:schemeClr val="tx1">
            <a:lumMod val="65000"/>
            <a:lumOff val="35000"/>
          </a:schemeClr>
        </a:buClr>
        <a:buFont typeface="Myriad Pro" pitchFamily="34" charset="0"/>
        <a:buChar char="–"/>
        <a:defRPr sz="1500" kern="1200">
          <a:solidFill>
            <a:schemeClr val="tx1">
              <a:lumMod val="75000"/>
              <a:lumOff val="25000"/>
            </a:schemeClr>
          </a:solidFill>
          <a:latin typeface="+mj-lt"/>
          <a:ea typeface="+mn-ea"/>
          <a:cs typeface="Arial" pitchFamily="34" charset="0"/>
        </a:defRPr>
      </a:lvl2pPr>
      <a:lvl3pPr marL="857250" indent="-171450" algn="l" defTabSz="685800" rtl="0" eaLnBrk="1" latinLnBrk="0" hangingPunct="1">
        <a:spcBef>
          <a:spcPct val="20000"/>
        </a:spcBef>
        <a:buClr>
          <a:schemeClr val="tx1">
            <a:lumMod val="65000"/>
            <a:lumOff val="35000"/>
          </a:schemeClr>
        </a:buClr>
        <a:buFont typeface="Courier New" pitchFamily="49" charset="0"/>
        <a:buChar char="o"/>
        <a:defRPr sz="1400" kern="1200">
          <a:solidFill>
            <a:schemeClr val="tx1">
              <a:lumMod val="75000"/>
              <a:lumOff val="25000"/>
            </a:schemeClr>
          </a:solidFill>
          <a:latin typeface="+mj-lt"/>
          <a:ea typeface="+mn-ea"/>
          <a:cs typeface="Arial" pitchFamily="34" charset="0"/>
        </a:defRPr>
      </a:lvl3pPr>
      <a:lvl4pPr marL="1200150" indent="-171450" algn="l" defTabSz="685800" rtl="0" eaLnBrk="1" latinLnBrk="0" hangingPunct="1">
        <a:spcBef>
          <a:spcPct val="20000"/>
        </a:spcBef>
        <a:buClr>
          <a:schemeClr val="tx1">
            <a:lumMod val="65000"/>
            <a:lumOff val="35000"/>
          </a:schemeClr>
        </a:buClr>
        <a:buFont typeface="Arial" pitchFamily="34" charset="0"/>
        <a:buChar char="•"/>
        <a:defRPr sz="1200" kern="1200" baseline="0">
          <a:solidFill>
            <a:schemeClr val="tx1">
              <a:lumMod val="75000"/>
              <a:lumOff val="25000"/>
            </a:schemeClr>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20" userDrawn="1">
          <p15:clr>
            <a:srgbClr val="F26B43"/>
          </p15:clr>
        </p15:guide>
        <p15:guide id="3" pos="5642" userDrawn="1">
          <p15:clr>
            <a:srgbClr val="F26B43"/>
          </p15:clr>
        </p15:guide>
        <p15:guide id="4" pos="118" userDrawn="1">
          <p15:clr>
            <a:srgbClr val="F26B43"/>
          </p15:clr>
        </p15:guide>
        <p15:guide id="5" orient="horz" pos="432" userDrawn="1">
          <p15:clr>
            <a:srgbClr val="F26B43"/>
          </p15:clr>
        </p15:guide>
        <p15:guide id="6" orient="horz" pos="2939" userDrawn="1">
          <p15:clr>
            <a:srgbClr val="F26B43"/>
          </p15:clr>
        </p15:guide>
        <p15:guide id="7" pos="2880" userDrawn="1">
          <p15:clr>
            <a:srgbClr val="F26B43"/>
          </p15:clr>
        </p15:guide>
        <p15:guide id="8" orient="horz" pos="14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970" y="1987302"/>
            <a:ext cx="4924276" cy="553998"/>
          </a:xfrm>
          <a:prstGeom prst="rect">
            <a:avLst/>
          </a:prstGeom>
        </p:spPr>
        <p:txBody>
          <a:bodyPr vert="horz" wrap="square" lIns="68580" tIns="34290" rIns="68580" bIns="34290" rtlCol="0" anchor="ctr">
            <a:noAutofit/>
          </a:bodyPr>
          <a:lstStyle/>
          <a:p>
            <a:pPr lvl="0">
              <a:lnSpc>
                <a:spcPct val="90000"/>
              </a:lnSpc>
              <a:spcBef>
                <a:spcPts val="100"/>
              </a:spcBef>
            </a:pPr>
            <a:r>
              <a:rPr lang="en-US" dirty="0"/>
              <a:t>Click to edit Master title style</a:t>
            </a:r>
          </a:p>
        </p:txBody>
      </p:sp>
      <p:sp>
        <p:nvSpPr>
          <p:cNvPr id="27" name="Rectangle 26"/>
          <p:cNvSpPr/>
          <p:nvPr userDrawn="1"/>
        </p:nvSpPr>
        <p:spPr>
          <a:xfrm>
            <a:off x="356970" y="2549813"/>
            <a:ext cx="4924276" cy="44607"/>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grpSp>
        <p:nvGrpSpPr>
          <p:cNvPr id="174" name="Group 173"/>
          <p:cNvGrpSpPr/>
          <p:nvPr userDrawn="1"/>
        </p:nvGrpSpPr>
        <p:grpSpPr>
          <a:xfrm>
            <a:off x="283755" y="163261"/>
            <a:ext cx="2129833" cy="471311"/>
            <a:chOff x="283755" y="165687"/>
            <a:chExt cx="1564837" cy="346283"/>
          </a:xfrm>
        </p:grpSpPr>
        <p:grpSp>
          <p:nvGrpSpPr>
            <p:cNvPr id="175" name="Group 174"/>
            <p:cNvGrpSpPr/>
            <p:nvPr userDrawn="1"/>
          </p:nvGrpSpPr>
          <p:grpSpPr>
            <a:xfrm>
              <a:off x="1029100" y="165687"/>
              <a:ext cx="819492" cy="346282"/>
              <a:chOff x="1323430" y="208452"/>
              <a:chExt cx="838843" cy="354460"/>
            </a:xfrm>
            <a:solidFill>
              <a:srgbClr val="007DC5"/>
            </a:solidFill>
          </p:grpSpPr>
          <p:sp>
            <p:nvSpPr>
              <p:cNvPr id="178" name="Freeform 177"/>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79" name="Freeform 178"/>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80" name="Freeform 179"/>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cxnSp>
          <p:nvCxnSpPr>
            <p:cNvPr id="176" name="Straight Connector 175"/>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77" name="Picture 17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Tree>
    <p:extLst>
      <p:ext uri="{BB962C8B-B14F-4D97-AF65-F5344CB8AC3E}">
        <p14:creationId xmlns:p14="http://schemas.microsoft.com/office/powerpoint/2010/main" val="3049699617"/>
      </p:ext>
    </p:extLst>
  </p:cSld>
  <p:clrMap bg1="lt1" tx1="dk1" bg2="lt2" tx2="dk2" accent1="accent1" accent2="accent2" accent3="accent3" accent4="accent4" accent5="accent5" accent6="accent6" hlink="hlink" folHlink="folHlink"/>
  <p:sldLayoutIdLst>
    <p:sldLayoutId id="2147484037" r:id="rId1"/>
  </p:sldLayoutIdLst>
  <p:hf sldNum="0" hdr="0" ftr="0" dt="0"/>
  <p:txStyles>
    <p:titleStyle>
      <a:lvl1pPr algn="l" defTabSz="685800" rtl="0" eaLnBrk="1" latinLnBrk="0" hangingPunct="1">
        <a:spcBef>
          <a:spcPct val="0"/>
        </a:spcBef>
        <a:buNone/>
        <a:defRPr lang="en-US" sz="2400" kern="1200" dirty="0">
          <a:solidFill>
            <a:srgbClr val="724698"/>
          </a:solidFill>
          <a:latin typeface="+mj-lt"/>
          <a:ea typeface="+mj-ea"/>
          <a:cs typeface="Calibri Light" panose="020F0302020204030204" pitchFamily="34" charset="0"/>
        </a:defRPr>
      </a:lvl1pPr>
    </p:titleStyle>
    <p:bodyStyle>
      <a:lvl1pPr marL="257175" indent="-257175" algn="l" defTabSz="685800" rtl="0" eaLnBrk="1" latinLnBrk="0" hangingPunct="1">
        <a:spcBef>
          <a:spcPct val="20000"/>
        </a:spcBef>
        <a:buFont typeface="Arial" pitchFamily="34" charset="0"/>
        <a:buChar char="•"/>
        <a:defRPr lang="en-US" sz="3000" kern="1200" dirty="0" smtClean="0">
          <a:solidFill>
            <a:schemeClr val="bg1">
              <a:lumMod val="50000"/>
            </a:schemeClr>
          </a:solidFill>
          <a:latin typeface="Calibri" panose="020F0502020204030204" pitchFamily="34" charset="0"/>
          <a:ea typeface="+mj-ea"/>
          <a:cs typeface="Arial" pitchFamily="34" charset="0"/>
        </a:defRPr>
      </a:lvl1pPr>
      <a:lvl2pPr marL="557213" indent="-214313"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356970" y="1987302"/>
            <a:ext cx="3961966" cy="553998"/>
          </a:xfrm>
          <a:prstGeom prst="rect">
            <a:avLst/>
          </a:prstGeom>
        </p:spPr>
        <p:txBody>
          <a:bodyPr vert="horz" wrap="square" lIns="68580" tIns="34290" rIns="68580" bIns="34290" rtlCol="0" anchor="ctr">
            <a:noAutofit/>
          </a:bodyPr>
          <a:lstStyle>
            <a:lvl1pPr>
              <a:lnSpc>
                <a:spcPct val="90000"/>
              </a:lnSpc>
              <a:spcBef>
                <a:spcPts val="100"/>
              </a:spcBef>
              <a:buNone/>
              <a:defRPr sz="2400">
                <a:solidFill>
                  <a:srgbClr val="724698"/>
                </a:solidFill>
                <a:latin typeface="+mj-lt"/>
                <a:ea typeface="+mj-ea"/>
                <a:cs typeface="Calibri Light" panose="020F0302020204030204" pitchFamily="34" charset="0"/>
              </a:defRPr>
            </a:lvl1pPr>
          </a:lstStyle>
          <a:p>
            <a:pPr lvl="0"/>
            <a:r>
              <a:rPr lang="en-US" dirty="0"/>
              <a:t>Thank You</a:t>
            </a:r>
          </a:p>
        </p:txBody>
      </p:sp>
      <p:grpSp>
        <p:nvGrpSpPr>
          <p:cNvPr id="174" name="Group 173"/>
          <p:cNvGrpSpPr/>
          <p:nvPr userDrawn="1"/>
        </p:nvGrpSpPr>
        <p:grpSpPr>
          <a:xfrm>
            <a:off x="283755" y="163261"/>
            <a:ext cx="2129833" cy="471311"/>
            <a:chOff x="283755" y="165687"/>
            <a:chExt cx="1564837" cy="346283"/>
          </a:xfrm>
        </p:grpSpPr>
        <p:grpSp>
          <p:nvGrpSpPr>
            <p:cNvPr id="175" name="Group 174"/>
            <p:cNvGrpSpPr/>
            <p:nvPr userDrawn="1"/>
          </p:nvGrpSpPr>
          <p:grpSpPr>
            <a:xfrm>
              <a:off x="1029100" y="165687"/>
              <a:ext cx="819492" cy="346282"/>
              <a:chOff x="1323430" y="208452"/>
              <a:chExt cx="838843" cy="354460"/>
            </a:xfrm>
            <a:solidFill>
              <a:srgbClr val="007DC5"/>
            </a:solidFill>
          </p:grpSpPr>
          <p:sp>
            <p:nvSpPr>
              <p:cNvPr id="178" name="Freeform 177"/>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79" name="Freeform 178"/>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180" name="Freeform 179"/>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cxnSp>
          <p:nvCxnSpPr>
            <p:cNvPr id="176" name="Straight Connector 175"/>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77" name="Picture 17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
        <p:nvSpPr>
          <p:cNvPr id="164" name="Rectangle 163"/>
          <p:cNvSpPr/>
          <p:nvPr userDrawn="1"/>
        </p:nvSpPr>
        <p:spPr>
          <a:xfrm>
            <a:off x="356970" y="2549813"/>
            <a:ext cx="4100296" cy="44607"/>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spTree>
    <p:extLst>
      <p:ext uri="{BB962C8B-B14F-4D97-AF65-F5344CB8AC3E}">
        <p14:creationId xmlns:p14="http://schemas.microsoft.com/office/powerpoint/2010/main" val="2161881035"/>
      </p:ext>
    </p:extLst>
  </p:cSld>
  <p:clrMap bg1="lt1" tx1="dk1" bg2="lt2" tx2="dk2" accent1="accent1" accent2="accent2" accent3="accent3" accent4="accent4" accent5="accent5" accent6="accent6" hlink="hlink" folHlink="folHlink"/>
  <p:sldLayoutIdLst>
    <p:sldLayoutId id="2147484039" r:id="rId1"/>
  </p:sldLayoutIdLst>
  <p:hf sldNum="0" hdr="0" ftr="0" dt="0"/>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lang="en-US" sz="3000" kern="1200" dirty="0" smtClean="0">
          <a:solidFill>
            <a:schemeClr val="bg1">
              <a:lumMod val="50000"/>
            </a:schemeClr>
          </a:solidFill>
          <a:latin typeface="Calibri" panose="020F0502020204030204" pitchFamily="34" charset="0"/>
          <a:ea typeface="+mj-ea"/>
          <a:cs typeface="Arial" pitchFamily="34" charset="0"/>
        </a:defRPr>
      </a:lvl1pPr>
      <a:lvl2pPr marL="557213" indent="-214313"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Serenity Screenplay - Rest</a:t>
            </a:r>
          </a:p>
        </p:txBody>
      </p:sp>
      <p:sp>
        <p:nvSpPr>
          <p:cNvPr id="3" name="Subtitle 2"/>
          <p:cNvSpPr>
            <a:spLocks noGrp="1"/>
          </p:cNvSpPr>
          <p:nvPr>
            <p:ph type="subTitle" idx="1"/>
          </p:nvPr>
        </p:nvSpPr>
        <p:spPr/>
        <p:txBody>
          <a:bodyPr/>
          <a:lstStyle/>
          <a:p>
            <a:r>
              <a:rPr lang="en-US" dirty="0"/>
              <a:t>David Noreña</a:t>
            </a:r>
          </a:p>
          <a:p>
            <a:r>
              <a:rPr lang="en-US" dirty="0"/>
              <a:t>Camilo </a:t>
            </a:r>
            <a:r>
              <a:rPr lang="en-US" dirty="0" err="1"/>
              <a:t>Castañeda</a:t>
            </a:r>
            <a:endParaRPr lang="en-US" dirty="0"/>
          </a:p>
        </p:txBody>
      </p:sp>
      <p:sp>
        <p:nvSpPr>
          <p:cNvPr id="4" name="Text Placeholder 3"/>
          <p:cNvSpPr>
            <a:spLocks noGrp="1"/>
          </p:cNvSpPr>
          <p:nvPr>
            <p:ph type="body" sz="quarter" idx="11"/>
          </p:nvPr>
        </p:nvSpPr>
        <p:spPr/>
        <p:txBody>
          <a:bodyPr/>
          <a:lstStyle/>
          <a:p>
            <a:r>
              <a:rPr lang="en-US" dirty="0"/>
              <a:t>10-Diciembre-2020</a:t>
            </a:r>
          </a:p>
        </p:txBody>
      </p:sp>
      <p:pic>
        <p:nvPicPr>
          <p:cNvPr id="2" name="Picture 1"/>
          <p:cNvPicPr>
            <a:picLocks noChangeAspect="1"/>
          </p:cNvPicPr>
          <p:nvPr/>
        </p:nvPicPr>
        <p:blipFill>
          <a:blip r:embed="rId2"/>
          <a:stretch>
            <a:fillRect/>
          </a:stretch>
        </p:blipFill>
        <p:spPr>
          <a:xfrm>
            <a:off x="4139952" y="927348"/>
            <a:ext cx="3762900" cy="2695951"/>
          </a:xfrm>
          <a:prstGeom prst="rect">
            <a:avLst/>
          </a:prstGeom>
        </p:spPr>
      </p:pic>
    </p:spTree>
    <p:extLst>
      <p:ext uri="{BB962C8B-B14F-4D97-AF65-F5344CB8AC3E}">
        <p14:creationId xmlns:p14="http://schemas.microsoft.com/office/powerpoint/2010/main" val="261143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1419622"/>
            <a:ext cx="8280920" cy="2592288"/>
          </a:xfrm>
        </p:spPr>
        <p:txBody>
          <a:bodyPr/>
          <a:lstStyle/>
          <a:p>
            <a:r>
              <a:rPr lang="es-ES" sz="1400" b="1" dirty="0"/>
              <a:t>GET:</a:t>
            </a:r>
            <a:r>
              <a:rPr lang="es-ES" sz="1400" dirty="0"/>
              <a:t> Es utilizado únicamente para </a:t>
            </a:r>
            <a:r>
              <a:rPr lang="es-ES" sz="1400" b="1" dirty="0"/>
              <a:t>consultar información</a:t>
            </a:r>
            <a:r>
              <a:rPr lang="es-ES" sz="1400" dirty="0"/>
              <a:t> al servidor, muy parecidos a realizar un SELECT a la base de datos.</a:t>
            </a:r>
          </a:p>
          <a:p>
            <a:endParaRPr lang="es-ES" sz="1400" dirty="0"/>
          </a:p>
          <a:p>
            <a:r>
              <a:rPr lang="es-ES" sz="1400" b="1" dirty="0"/>
              <a:t>POST:</a:t>
            </a:r>
            <a:r>
              <a:rPr lang="es-ES" sz="1400" dirty="0"/>
              <a:t> Es utilizado para solicitar la </a:t>
            </a:r>
            <a:r>
              <a:rPr lang="es-ES" sz="1400" b="1" dirty="0"/>
              <a:t>creación de un nuevo registro</a:t>
            </a:r>
            <a:r>
              <a:rPr lang="es-ES" sz="1400" dirty="0"/>
              <a:t>, es decir, algo que no existía previamente, es decir, es equivalente a realizar un INSERT en la base de datos.</a:t>
            </a:r>
          </a:p>
          <a:p>
            <a:endParaRPr lang="es-ES" sz="1400" dirty="0"/>
          </a:p>
          <a:p>
            <a:r>
              <a:rPr lang="es-ES" sz="1400" b="1" dirty="0"/>
              <a:t>PUT</a:t>
            </a:r>
            <a:r>
              <a:rPr lang="es-ES" sz="1400" dirty="0"/>
              <a:t>: Se utiliza para </a:t>
            </a:r>
            <a:r>
              <a:rPr lang="es-ES" sz="1400" b="1" dirty="0"/>
              <a:t>actualizar por completo un registro existente</a:t>
            </a:r>
            <a:r>
              <a:rPr lang="es-ES" sz="1400" dirty="0"/>
              <a:t>, es decir, es parecido a realizar un UPDATE a la base de datos.</a:t>
            </a:r>
          </a:p>
          <a:p>
            <a:endParaRPr lang="es-ES" sz="1400" dirty="0"/>
          </a:p>
          <a:p>
            <a:r>
              <a:rPr lang="es-ES" sz="1400" b="1" dirty="0"/>
              <a:t>DELETE</a:t>
            </a:r>
            <a:r>
              <a:rPr lang="es-ES" sz="1400" dirty="0"/>
              <a:t>: Este método se utiliza para </a:t>
            </a:r>
            <a:r>
              <a:rPr lang="es-ES" sz="1400" b="1" dirty="0"/>
              <a:t>eliminar un registro existente</a:t>
            </a:r>
            <a:r>
              <a:rPr lang="es-ES" sz="1400" dirty="0"/>
              <a:t>, es similar a DELETE a la base de datos. </a:t>
            </a:r>
          </a:p>
          <a:p>
            <a:endParaRPr lang="es-ES" dirty="0"/>
          </a:p>
          <a:p>
            <a:endParaRPr lang="es-CO" dirty="0"/>
          </a:p>
        </p:txBody>
      </p:sp>
    </p:spTree>
    <p:extLst>
      <p:ext uri="{BB962C8B-B14F-4D97-AF65-F5344CB8AC3E}">
        <p14:creationId xmlns:p14="http://schemas.microsoft.com/office/powerpoint/2010/main" val="388386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3" y="1070622"/>
            <a:ext cx="6207221" cy="506724"/>
          </a:xfrm>
        </p:spPr>
        <p:txBody>
          <a:bodyPr/>
          <a:lstStyle/>
          <a:p>
            <a:r>
              <a:rPr lang="en-US" dirty="0" err="1"/>
              <a:t>Ejemplo</a:t>
            </a:r>
            <a:r>
              <a:rPr lang="en-US" dirty="0"/>
              <a:t> </a:t>
            </a:r>
            <a:r>
              <a:rPr lang="en-US" dirty="0" err="1"/>
              <a:t>método</a:t>
            </a:r>
            <a:r>
              <a:rPr lang="en-US" dirty="0"/>
              <a:t> </a:t>
            </a:r>
            <a:r>
              <a:rPr lang="en-US" dirty="0" err="1"/>
              <a:t>get.resource</a:t>
            </a:r>
            <a:r>
              <a:rPr lang="en-US" dirty="0"/>
              <a:t> with lambda</a:t>
            </a:r>
          </a:p>
        </p:txBody>
      </p:sp>
      <p:sp>
        <p:nvSpPr>
          <p:cNvPr id="3" name="Subtitle 2"/>
          <p:cNvSpPr>
            <a:spLocks noGrp="1"/>
          </p:cNvSpPr>
          <p:nvPr>
            <p:ph type="subTitle" idx="1"/>
          </p:nvPr>
        </p:nvSpPr>
        <p:spPr>
          <a:xfrm>
            <a:off x="611560" y="1635646"/>
            <a:ext cx="8352928" cy="2520280"/>
          </a:xfrm>
        </p:spPr>
        <p:txBody>
          <a:bodyPr/>
          <a:lstStyle/>
          <a:p>
            <a:pPr algn="just"/>
            <a:r>
              <a:rPr lang="es-CO" sz="1400" dirty="0"/>
              <a:t>Aquí estamos usando la estructura </a:t>
            </a:r>
            <a:r>
              <a:rPr lang="es-CO" sz="1400" dirty="0" err="1"/>
              <a:t>Get.resource</a:t>
            </a:r>
            <a:r>
              <a:rPr lang="es-CO" sz="1400" dirty="0"/>
              <a:t> (…) .</a:t>
            </a:r>
            <a:r>
              <a:rPr lang="es-CO" sz="1400" dirty="0" err="1"/>
              <a:t>with</a:t>
            </a:r>
            <a:r>
              <a:rPr lang="es-CO" sz="1400" dirty="0"/>
              <a:t> (…) para pasar el objeto </a:t>
            </a:r>
            <a:r>
              <a:rPr lang="es-CO" sz="1400" dirty="0" err="1"/>
              <a:t>RestAssured</a:t>
            </a:r>
            <a:r>
              <a:rPr lang="es-CO" sz="1400" dirty="0"/>
              <a:t> </a:t>
            </a:r>
            <a:r>
              <a:rPr lang="es-CO" sz="1400" dirty="0" err="1"/>
              <a:t>RequestSpecification</a:t>
            </a:r>
            <a:r>
              <a:rPr lang="es-CO" sz="1400" dirty="0"/>
              <a:t> a una expresión lambda. Una vez más, esto nos da acceso a toda la riqueza de la biblioteca </a:t>
            </a:r>
            <a:r>
              <a:rPr lang="es-CO" sz="1400" dirty="0" err="1"/>
              <a:t>RestAssert</a:t>
            </a:r>
            <a:r>
              <a:rPr lang="es-CO" sz="1400" dirty="0"/>
              <a:t>. </a:t>
            </a:r>
          </a:p>
          <a:p>
            <a:r>
              <a:rPr lang="es-CO" sz="1400" dirty="0"/>
              <a:t>sam.attemptsTo( </a:t>
            </a:r>
          </a:p>
          <a:p>
            <a:r>
              <a:rPr lang="es-CO" sz="1400" dirty="0" err="1"/>
              <a:t>Get.resource</a:t>
            </a:r>
            <a:r>
              <a:rPr lang="es-CO" sz="1400" dirty="0"/>
              <a:t>("/users").with( request -&gt; request.queryParam("page", 2)) </a:t>
            </a:r>
          </a:p>
          <a:p>
            <a:r>
              <a:rPr lang="es-CO" sz="1400" dirty="0"/>
              <a:t>);</a:t>
            </a:r>
          </a:p>
          <a:p>
            <a:r>
              <a:rPr lang="es-CO" sz="1400" dirty="0"/>
              <a:t> sam.should( seeThatResponse("All users on page 2 should be </a:t>
            </a:r>
            <a:r>
              <a:rPr lang="es-CO" sz="1400" dirty="0" err="1"/>
              <a:t>returned</a:t>
            </a:r>
            <a:r>
              <a:rPr lang="es-CO" sz="1400" dirty="0"/>
              <a:t>",</a:t>
            </a:r>
          </a:p>
          <a:p>
            <a:r>
              <a:rPr lang="es-CO" sz="1400" dirty="0"/>
              <a:t> response -&gt; response.body("data.first_name", </a:t>
            </a:r>
          </a:p>
          <a:p>
            <a:r>
              <a:rPr lang="es-CO" sz="1400" dirty="0"/>
              <a:t>			</a:t>
            </a:r>
            <a:r>
              <a:rPr lang="es-CO" sz="1400" dirty="0" err="1"/>
              <a:t>hasItems</a:t>
            </a:r>
            <a:r>
              <a:rPr lang="es-CO" sz="1400" dirty="0"/>
              <a:t>("Eve", "Charles", "Tracey"))) </a:t>
            </a:r>
          </a:p>
          <a:p>
            <a:r>
              <a:rPr lang="es-CO" sz="1400" dirty="0"/>
              <a:t>);</a:t>
            </a:r>
          </a:p>
        </p:txBody>
      </p:sp>
    </p:spTree>
    <p:extLst>
      <p:ext uri="{BB962C8B-B14F-4D97-AF65-F5344CB8AC3E}">
        <p14:creationId xmlns:p14="http://schemas.microsoft.com/office/powerpoint/2010/main" val="400120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3" y="1070622"/>
            <a:ext cx="6207221" cy="506724"/>
          </a:xfrm>
        </p:spPr>
        <p:txBody>
          <a:bodyPr/>
          <a:lstStyle/>
          <a:p>
            <a:r>
              <a:rPr lang="es-CO" dirty="0"/>
              <a:t>Ejemplo método Post.to()</a:t>
            </a:r>
            <a:endParaRPr lang="en-US" dirty="0"/>
          </a:p>
        </p:txBody>
      </p:sp>
      <p:sp>
        <p:nvSpPr>
          <p:cNvPr id="3" name="Subtitle 2"/>
          <p:cNvSpPr>
            <a:spLocks noGrp="1"/>
          </p:cNvSpPr>
          <p:nvPr>
            <p:ph type="subTitle" idx="1"/>
          </p:nvPr>
        </p:nvSpPr>
        <p:spPr>
          <a:xfrm>
            <a:off x="611560" y="1577346"/>
            <a:ext cx="8352928" cy="2794604"/>
          </a:xfrm>
        </p:spPr>
        <p:txBody>
          <a:bodyPr/>
          <a:lstStyle/>
          <a:p>
            <a:r>
              <a:rPr lang="en-US" sz="1400" dirty="0"/>
              <a:t>sam.attemptsTo(</a:t>
            </a:r>
          </a:p>
          <a:p>
            <a:r>
              <a:rPr lang="en-US" sz="1400" dirty="0"/>
              <a:t>        Post.to("/users")</a:t>
            </a:r>
          </a:p>
          <a:p>
            <a:r>
              <a:rPr lang="en-US" sz="1400" dirty="0"/>
              <a:t>                .with(request -&gt; request.header("Content-Type", "application/json") </a:t>
            </a:r>
          </a:p>
          <a:p>
            <a:r>
              <a:rPr lang="en-US" sz="1400" dirty="0"/>
              <a:t>                                                            .body("{\"firstName\": \"Sarah-Jane\",\"lastName\": \"Smith\"}") </a:t>
            </a:r>
          </a:p>
          <a:p>
            <a:r>
              <a:rPr lang="en-US" sz="1400" dirty="0"/>
              <a:t>                )</a:t>
            </a:r>
          </a:p>
          <a:p>
            <a:r>
              <a:rPr lang="en-US" sz="1400" dirty="0"/>
              <a:t>);</a:t>
            </a:r>
          </a:p>
          <a:p>
            <a:r>
              <a:rPr lang="en-US" sz="1400" dirty="0"/>
              <a:t> </a:t>
            </a:r>
          </a:p>
          <a:p>
            <a:r>
              <a:rPr lang="en-US" sz="1400" dirty="0"/>
              <a:t>sam.should(</a:t>
            </a:r>
          </a:p>
          <a:p>
            <a:r>
              <a:rPr lang="en-US" sz="1400" dirty="0"/>
              <a:t>        seeThatResponse("The user should have been successfully added",</a:t>
            </a:r>
          </a:p>
          <a:p>
            <a:r>
              <a:rPr lang="en-US" sz="1400" dirty="0"/>
              <a:t>                        response -&gt; response.statusCode(201))</a:t>
            </a:r>
          </a:p>
          <a:p>
            <a:r>
              <a:rPr lang="en-US" sz="1400" dirty="0"/>
              <a:t>);</a:t>
            </a:r>
          </a:p>
          <a:p>
            <a:endParaRPr lang="es-CO" dirty="0"/>
          </a:p>
        </p:txBody>
      </p:sp>
    </p:spTree>
    <p:extLst>
      <p:ext uri="{BB962C8B-B14F-4D97-AF65-F5344CB8AC3E}">
        <p14:creationId xmlns:p14="http://schemas.microsoft.com/office/powerpoint/2010/main" val="298213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3" y="1070622"/>
            <a:ext cx="6207221" cy="506724"/>
          </a:xfrm>
        </p:spPr>
        <p:txBody>
          <a:bodyPr/>
          <a:lstStyle/>
          <a:p>
            <a:r>
              <a:rPr lang="es-CO" dirty="0"/>
              <a:t>Ejemplo método Put.to()</a:t>
            </a:r>
            <a:endParaRPr lang="en-US" dirty="0"/>
          </a:p>
        </p:txBody>
      </p:sp>
      <p:sp>
        <p:nvSpPr>
          <p:cNvPr id="3" name="Subtitle 2"/>
          <p:cNvSpPr>
            <a:spLocks noGrp="1"/>
          </p:cNvSpPr>
          <p:nvPr>
            <p:ph type="subTitle" idx="1"/>
          </p:nvPr>
        </p:nvSpPr>
        <p:spPr>
          <a:xfrm>
            <a:off x="611560" y="1562786"/>
            <a:ext cx="8352928" cy="2880320"/>
          </a:xfrm>
        </p:spPr>
        <p:txBody>
          <a:bodyPr/>
          <a:lstStyle/>
          <a:p>
            <a:r>
              <a:rPr lang="en-US" sz="1400" dirty="0"/>
              <a:t>sam.attemptsTo(</a:t>
            </a:r>
          </a:p>
          <a:p>
            <a:r>
              <a:rPr lang="en-US" sz="1400" dirty="0"/>
              <a:t>        Put.to("/users")</a:t>
            </a:r>
          </a:p>
          <a:p>
            <a:r>
              <a:rPr lang="en-US" sz="1400" dirty="0"/>
              <a:t>                .with(request -&gt; request.header("Content-Type", "application/json")</a:t>
            </a:r>
          </a:p>
          <a:p>
            <a:r>
              <a:rPr lang="en-US" sz="1400" dirty="0"/>
              <a:t>                                                            .body("{\"firstName\": \"jack\",\"lastName\": \"smith\"}")</a:t>
            </a:r>
          </a:p>
          <a:p>
            <a:r>
              <a:rPr lang="en-US" sz="1400" dirty="0"/>
              <a:t>                )</a:t>
            </a:r>
          </a:p>
          <a:p>
            <a:r>
              <a:rPr lang="en-US" sz="1400" dirty="0"/>
              <a:t>);</a:t>
            </a:r>
          </a:p>
          <a:p>
            <a:r>
              <a:rPr lang="en-US" sz="1400" dirty="0"/>
              <a:t> </a:t>
            </a:r>
          </a:p>
          <a:p>
            <a:r>
              <a:rPr lang="en-US" sz="1400" dirty="0"/>
              <a:t>sam.should(</a:t>
            </a:r>
          </a:p>
          <a:p>
            <a:r>
              <a:rPr lang="en-US" sz="1400" dirty="0"/>
              <a:t>        seeThatResponse(response -&gt; response.statusCode(200)</a:t>
            </a:r>
          </a:p>
          <a:p>
            <a:r>
              <a:rPr lang="en-US" sz="1400" dirty="0"/>
              <a:t>                                            .body("updatedAt", not(isEmptyString())))</a:t>
            </a:r>
          </a:p>
          <a:p>
            <a:r>
              <a:rPr lang="en-US" sz="1400" dirty="0"/>
              <a:t>);</a:t>
            </a:r>
          </a:p>
          <a:p>
            <a:endParaRPr lang="es-CO" sz="1400" dirty="0"/>
          </a:p>
        </p:txBody>
      </p:sp>
    </p:spTree>
    <p:extLst>
      <p:ext uri="{BB962C8B-B14F-4D97-AF65-F5344CB8AC3E}">
        <p14:creationId xmlns:p14="http://schemas.microsoft.com/office/powerpoint/2010/main" val="364031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3" y="1070622"/>
            <a:ext cx="6207221" cy="506724"/>
          </a:xfrm>
        </p:spPr>
        <p:txBody>
          <a:bodyPr/>
          <a:lstStyle/>
          <a:p>
            <a:r>
              <a:rPr lang="es-CO" dirty="0"/>
              <a:t>Ejemplo método </a:t>
            </a:r>
            <a:r>
              <a:rPr lang="es-CO" dirty="0" err="1"/>
              <a:t>Delete.from</a:t>
            </a:r>
            <a:r>
              <a:rPr lang="es-CO" dirty="0"/>
              <a:t>()</a:t>
            </a:r>
            <a:endParaRPr lang="en-US" dirty="0"/>
          </a:p>
        </p:txBody>
      </p:sp>
      <p:sp>
        <p:nvSpPr>
          <p:cNvPr id="3" name="Subtitle 2"/>
          <p:cNvSpPr>
            <a:spLocks noGrp="1"/>
          </p:cNvSpPr>
          <p:nvPr>
            <p:ph type="subTitle" idx="1"/>
          </p:nvPr>
        </p:nvSpPr>
        <p:spPr>
          <a:xfrm>
            <a:off x="611560" y="1779662"/>
            <a:ext cx="8352928" cy="2448272"/>
          </a:xfrm>
        </p:spPr>
        <p:txBody>
          <a:bodyPr/>
          <a:lstStyle/>
          <a:p>
            <a:r>
              <a:rPr lang="en-US" sz="1400" dirty="0"/>
              <a:t>sam.attemptsTo(</a:t>
            </a:r>
          </a:p>
          <a:p>
            <a:r>
              <a:rPr lang="en-US" sz="1400" dirty="0"/>
              <a:t>        Delete.from("/users/1")</a:t>
            </a:r>
          </a:p>
          <a:p>
            <a:r>
              <a:rPr lang="en-US" sz="1400" dirty="0"/>
              <a:t>);</a:t>
            </a:r>
          </a:p>
          <a:p>
            <a:r>
              <a:rPr lang="en-US" sz="1400" dirty="0"/>
              <a:t> </a:t>
            </a:r>
          </a:p>
          <a:p>
            <a:r>
              <a:rPr lang="en-US" sz="1400" dirty="0"/>
              <a:t>sam.should(</a:t>
            </a:r>
          </a:p>
          <a:p>
            <a:r>
              <a:rPr lang="en-US" sz="1400" dirty="0"/>
              <a:t>        seeThatResponse(response -&gt; response.statusCode(204))</a:t>
            </a:r>
          </a:p>
          <a:p>
            <a:r>
              <a:rPr lang="en-US" sz="1400" dirty="0"/>
              <a:t>);</a:t>
            </a:r>
          </a:p>
          <a:p>
            <a:endParaRPr lang="es-CO" dirty="0"/>
          </a:p>
        </p:txBody>
      </p:sp>
    </p:spTree>
    <p:extLst>
      <p:ext uri="{BB962C8B-B14F-4D97-AF65-F5344CB8AC3E}">
        <p14:creationId xmlns:p14="http://schemas.microsoft.com/office/powerpoint/2010/main" val="238924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9D55-A03D-4AA1-9606-6F6A59C02DA6}"/>
              </a:ext>
            </a:extLst>
          </p:cNvPr>
          <p:cNvSpPr>
            <a:spLocks noGrp="1"/>
          </p:cNvSpPr>
          <p:nvPr>
            <p:ph type="ctrTitle"/>
          </p:nvPr>
        </p:nvSpPr>
        <p:spPr>
          <a:xfrm>
            <a:off x="381003" y="1059582"/>
            <a:ext cx="5123095" cy="432048"/>
          </a:xfrm>
        </p:spPr>
        <p:txBody>
          <a:bodyPr/>
          <a:lstStyle/>
          <a:p>
            <a:r>
              <a:rPr lang="en-US" dirty="0"/>
              <a:t>Reporte Serenity</a:t>
            </a:r>
          </a:p>
        </p:txBody>
      </p:sp>
      <p:pic>
        <p:nvPicPr>
          <p:cNvPr id="5" name="Picture 4">
            <a:extLst>
              <a:ext uri="{FF2B5EF4-FFF2-40B4-BE49-F238E27FC236}">
                <a16:creationId xmlns:a16="http://schemas.microsoft.com/office/drawing/2014/main" id="{9D89587B-245D-4B84-8FD0-BE26CD699083}"/>
              </a:ext>
            </a:extLst>
          </p:cNvPr>
          <p:cNvPicPr>
            <a:picLocks noChangeAspect="1"/>
          </p:cNvPicPr>
          <p:nvPr/>
        </p:nvPicPr>
        <p:blipFill>
          <a:blip r:embed="rId2"/>
          <a:stretch>
            <a:fillRect/>
          </a:stretch>
        </p:blipFill>
        <p:spPr>
          <a:xfrm>
            <a:off x="387031" y="1563638"/>
            <a:ext cx="4256977" cy="2736304"/>
          </a:xfrm>
          <a:prstGeom prst="rect">
            <a:avLst/>
          </a:prstGeom>
        </p:spPr>
      </p:pic>
      <p:pic>
        <p:nvPicPr>
          <p:cNvPr id="6" name="Picture 5">
            <a:extLst>
              <a:ext uri="{FF2B5EF4-FFF2-40B4-BE49-F238E27FC236}">
                <a16:creationId xmlns:a16="http://schemas.microsoft.com/office/drawing/2014/main" id="{9E0E5EBC-4996-47FF-938B-7B97F362DE1B}"/>
              </a:ext>
            </a:extLst>
          </p:cNvPr>
          <p:cNvPicPr>
            <a:picLocks noChangeAspect="1"/>
          </p:cNvPicPr>
          <p:nvPr/>
        </p:nvPicPr>
        <p:blipFill>
          <a:blip r:embed="rId3"/>
          <a:stretch>
            <a:fillRect/>
          </a:stretch>
        </p:blipFill>
        <p:spPr>
          <a:xfrm>
            <a:off x="4716016" y="1563638"/>
            <a:ext cx="4256977" cy="2736304"/>
          </a:xfrm>
          <a:prstGeom prst="rect">
            <a:avLst/>
          </a:prstGeom>
        </p:spPr>
      </p:pic>
    </p:spTree>
    <p:extLst>
      <p:ext uri="{BB962C8B-B14F-4D97-AF65-F5344CB8AC3E}">
        <p14:creationId xmlns:p14="http://schemas.microsoft.com/office/powerpoint/2010/main" val="63084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94991" y="1323984"/>
            <a:ext cx="6207221" cy="506724"/>
          </a:xfrm>
        </p:spPr>
        <p:txBody>
          <a:bodyPr/>
          <a:lstStyle/>
          <a:p>
            <a:r>
              <a:rPr lang="es-CO" dirty="0"/>
              <a:t>Pagina oficial Serenity Screenplay REST</a:t>
            </a:r>
            <a:endParaRPr lang="en-US" dirty="0"/>
          </a:p>
        </p:txBody>
      </p:sp>
      <p:sp>
        <p:nvSpPr>
          <p:cNvPr id="3" name="Subtitle 2"/>
          <p:cNvSpPr>
            <a:spLocks noGrp="1"/>
          </p:cNvSpPr>
          <p:nvPr>
            <p:ph type="subTitle" idx="1"/>
          </p:nvPr>
        </p:nvSpPr>
        <p:spPr>
          <a:xfrm>
            <a:off x="593552" y="2142370"/>
            <a:ext cx="8352928" cy="720080"/>
          </a:xfrm>
        </p:spPr>
        <p:txBody>
          <a:bodyPr/>
          <a:lstStyle/>
          <a:p>
            <a:r>
              <a:rPr lang="es-CO" dirty="0"/>
              <a:t>https://serenity-bdd.github.io/theserenitybook/0.0.1/serenity-screenplay-rest.html</a:t>
            </a:r>
          </a:p>
        </p:txBody>
      </p:sp>
    </p:spTree>
    <p:extLst>
      <p:ext uri="{BB962C8B-B14F-4D97-AF65-F5344CB8AC3E}">
        <p14:creationId xmlns:p14="http://schemas.microsoft.com/office/powerpoint/2010/main" val="182088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85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195736" y="692491"/>
            <a:ext cx="4975899" cy="481985"/>
          </a:xfrm>
        </p:spPr>
        <p:txBody>
          <a:bodyPr>
            <a:normAutofit/>
          </a:bodyPr>
          <a:lstStyle/>
          <a:p>
            <a:r>
              <a:rPr lang="es-CO" sz="2400" dirty="0">
                <a:solidFill>
                  <a:schemeClr val="tx1"/>
                </a:solidFill>
              </a:rPr>
              <a:t>Serenity </a:t>
            </a:r>
            <a:r>
              <a:rPr lang="es-CO" sz="2400" dirty="0">
                <a:solidFill>
                  <a:schemeClr val="tx1"/>
                </a:solidFill>
                <a:latin typeface="Calibri (Headings)"/>
              </a:rPr>
              <a:t>Screenplay – REST API</a:t>
            </a:r>
          </a:p>
        </p:txBody>
      </p:sp>
      <p:sp>
        <p:nvSpPr>
          <p:cNvPr id="15" name="Rectangle 3"/>
          <p:cNvSpPr>
            <a:spLocks noGrp="1" noChangeArrowheads="1"/>
          </p:cNvSpPr>
          <p:nvPr>
            <p:ph idx="1"/>
          </p:nvPr>
        </p:nvSpPr>
        <p:spPr bwMode="auto">
          <a:xfrm>
            <a:off x="427865" y="1867396"/>
            <a:ext cx="8511639"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400" b="0" i="0" u="none" strike="noStrike" cap="none" normalizeH="0" baseline="0" dirty="0">
                <a:ln>
                  <a:noFill/>
                </a:ln>
                <a:solidFill>
                  <a:srgbClr val="222222"/>
                </a:solidFill>
                <a:effectLst/>
                <a:latin typeface="Calibri (Headings)"/>
              </a:rPr>
              <a:t>Screenplay también es ideal para pruebas de API o servicios web. En particular, Screenplay es ideal cuando queremos incluir actividades de API.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CO" sz="1400" b="0" i="0" u="none" strike="noStrike" cap="none" normalizeH="0" baseline="0" dirty="0">
              <a:ln>
                <a:noFill/>
              </a:ln>
              <a:solidFill>
                <a:srgbClr val="222222"/>
              </a:solidFill>
              <a:effectLst/>
              <a:latin typeface="Calibri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400" b="0" i="0" u="none" strike="noStrike" cap="none" normalizeH="0" baseline="0" dirty="0">
                <a:ln>
                  <a:noFill/>
                </a:ln>
                <a:solidFill>
                  <a:srgbClr val="222222"/>
                </a:solidFill>
                <a:effectLst/>
                <a:latin typeface="Calibri (Headings)"/>
              </a:rPr>
              <a:t> Por ejemplo: podríamos tener una tarea de API para configurar algunos datos de prueba, una tarea de IU para ilustrar cómo un usuario interactúa con estos datos, luego otra tarea de API para verificar el nuevo estado de la base de datos.</a:t>
            </a:r>
            <a:r>
              <a:rPr kumimoji="0" lang="es-ES" altLang="es-CO" sz="1400" b="0" i="0" u="none" strike="noStrike" cap="none" normalizeH="0" baseline="0" dirty="0">
                <a:ln>
                  <a:noFill/>
                </a:ln>
                <a:solidFill>
                  <a:schemeClr val="tx1"/>
                </a:solidFill>
                <a:effectLst/>
                <a:latin typeface="Calibri (Headings)"/>
              </a:rPr>
              <a:t> </a:t>
            </a:r>
          </a:p>
        </p:txBody>
      </p:sp>
      <p:pic>
        <p:nvPicPr>
          <p:cNvPr id="18" name="Picture 17"/>
          <p:cNvPicPr>
            <a:picLocks noChangeAspect="1"/>
          </p:cNvPicPr>
          <p:nvPr/>
        </p:nvPicPr>
        <p:blipFill>
          <a:blip r:embed="rId2"/>
          <a:stretch>
            <a:fillRect/>
          </a:stretch>
        </p:blipFill>
        <p:spPr>
          <a:xfrm>
            <a:off x="536649" y="3651870"/>
            <a:ext cx="2314898" cy="724001"/>
          </a:xfrm>
          <a:prstGeom prst="rect">
            <a:avLst/>
          </a:prstGeom>
        </p:spPr>
      </p:pic>
    </p:spTree>
    <p:extLst>
      <p:ext uri="{BB962C8B-B14F-4D97-AF65-F5344CB8AC3E}">
        <p14:creationId xmlns:p14="http://schemas.microsoft.com/office/powerpoint/2010/main" val="195006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solidFill>
                  <a:schemeClr val="tx1"/>
                </a:solidFill>
                <a:latin typeface="Calibri (Headings)"/>
              </a:rPr>
              <a:t>Dependencias</a:t>
            </a:r>
            <a:r>
              <a:rPr lang="en-US" sz="2400" dirty="0">
                <a:solidFill>
                  <a:schemeClr val="tx1"/>
                </a:solidFill>
                <a:latin typeface="Calibri (Headings)"/>
              </a:rPr>
              <a:t> </a:t>
            </a:r>
            <a:r>
              <a:rPr lang="es-CO" sz="2400" dirty="0" err="1">
                <a:solidFill>
                  <a:schemeClr val="tx1"/>
                </a:solidFill>
                <a:latin typeface="Calibri (Headings)"/>
              </a:rPr>
              <a:t>serenity-screenplay-rest</a:t>
            </a:r>
            <a:r>
              <a:rPr lang="es-CO" sz="2400" dirty="0">
                <a:solidFill>
                  <a:schemeClr val="tx1"/>
                </a:solidFill>
                <a:latin typeface="Calibri (Headings)"/>
              </a:rPr>
              <a:t> en POM y </a:t>
            </a:r>
            <a:r>
              <a:rPr lang="es-CO" sz="2400" dirty="0" err="1">
                <a:solidFill>
                  <a:schemeClr val="tx1"/>
                </a:solidFill>
                <a:latin typeface="Calibri (Headings)"/>
              </a:rPr>
              <a:t>Gradle</a:t>
            </a:r>
            <a:endParaRPr lang="en-US" sz="2400" dirty="0">
              <a:solidFill>
                <a:schemeClr val="tx1"/>
              </a:solidFill>
              <a:latin typeface="Calibri (Headings)"/>
            </a:endParaRPr>
          </a:p>
        </p:txBody>
      </p:sp>
      <p:sp>
        <p:nvSpPr>
          <p:cNvPr id="4" name="Rectangle 3"/>
          <p:cNvSpPr/>
          <p:nvPr/>
        </p:nvSpPr>
        <p:spPr>
          <a:xfrm>
            <a:off x="294298" y="693738"/>
            <a:ext cx="8512175" cy="4862870"/>
          </a:xfrm>
          <a:prstGeom prst="rect">
            <a:avLst/>
          </a:prstGeom>
        </p:spPr>
        <p:txBody>
          <a:bodyPr>
            <a:spAutoFit/>
          </a:bodyPr>
          <a:lstStyle/>
          <a:p>
            <a:pPr marL="285750" indent="-285750">
              <a:spcBef>
                <a:spcPts val="1000"/>
              </a:spcBef>
              <a:buClr>
                <a:schemeClr val="tx1">
                  <a:lumMod val="65000"/>
                  <a:lumOff val="35000"/>
                </a:schemeClr>
              </a:buClr>
              <a:buFont typeface="Wingdings" panose="05000000000000000000" pitchFamily="2" charset="2"/>
              <a:buChar char="§"/>
            </a:pPr>
            <a:r>
              <a:rPr lang="en-US" b="1" dirty="0">
                <a:solidFill>
                  <a:schemeClr val="tx1">
                    <a:lumMod val="75000"/>
                    <a:lumOff val="25000"/>
                  </a:schemeClr>
                </a:solidFill>
              </a:rPr>
              <a:t>En el archive pom.xml</a:t>
            </a:r>
          </a:p>
          <a:p>
            <a:pPr>
              <a:spcBef>
                <a:spcPts val="1000"/>
              </a:spcBef>
              <a:buClr>
                <a:schemeClr val="tx1">
                  <a:lumMod val="65000"/>
                  <a:lumOff val="35000"/>
                </a:schemeClr>
              </a:buClr>
            </a:pPr>
            <a:r>
              <a:rPr lang="es-CO" dirty="0"/>
              <a:t>&lt;</a:t>
            </a:r>
            <a:r>
              <a:rPr lang="es-CO" dirty="0" err="1"/>
              <a:t>dependency</a:t>
            </a:r>
            <a:r>
              <a:rPr lang="es-CO" dirty="0"/>
              <a:t>&gt;</a:t>
            </a:r>
          </a:p>
          <a:p>
            <a:pPr>
              <a:spcBef>
                <a:spcPts val="1000"/>
              </a:spcBef>
              <a:buClr>
                <a:schemeClr val="tx1">
                  <a:lumMod val="65000"/>
                  <a:lumOff val="35000"/>
                </a:schemeClr>
              </a:buClr>
            </a:pPr>
            <a:r>
              <a:rPr lang="es-CO" dirty="0"/>
              <a:t> 	&lt;</a:t>
            </a:r>
            <a:r>
              <a:rPr lang="es-CO" dirty="0" err="1"/>
              <a:t>groupId</a:t>
            </a:r>
            <a:r>
              <a:rPr lang="es-CO" dirty="0"/>
              <a:t>&gt;</a:t>
            </a:r>
            <a:r>
              <a:rPr lang="es-CO" dirty="0" err="1"/>
              <a:t>net.serenity-bdd</a:t>
            </a:r>
            <a:r>
              <a:rPr lang="es-CO" dirty="0"/>
              <a:t>&lt;/</a:t>
            </a:r>
            <a:r>
              <a:rPr lang="es-CO" dirty="0" err="1"/>
              <a:t>groupId</a:t>
            </a:r>
            <a:r>
              <a:rPr lang="es-CO" dirty="0"/>
              <a:t>&gt; </a:t>
            </a:r>
          </a:p>
          <a:p>
            <a:pPr>
              <a:spcBef>
                <a:spcPts val="1000"/>
              </a:spcBef>
              <a:buClr>
                <a:schemeClr val="tx1">
                  <a:lumMod val="65000"/>
                  <a:lumOff val="35000"/>
                </a:schemeClr>
              </a:buClr>
            </a:pPr>
            <a:r>
              <a:rPr lang="es-CO" dirty="0"/>
              <a:t>	&lt;</a:t>
            </a:r>
            <a:r>
              <a:rPr lang="es-CO" dirty="0" err="1"/>
              <a:t>artifactId</a:t>
            </a:r>
            <a:r>
              <a:rPr lang="es-CO" dirty="0"/>
              <a:t>&gt;</a:t>
            </a:r>
            <a:r>
              <a:rPr lang="es-CO" dirty="0" err="1"/>
              <a:t>serenity-screenplay-rest</a:t>
            </a:r>
            <a:r>
              <a:rPr lang="es-CO" dirty="0"/>
              <a:t>&lt;/</a:t>
            </a:r>
            <a:r>
              <a:rPr lang="es-CO" dirty="0" err="1"/>
              <a:t>artifactId</a:t>
            </a:r>
            <a:r>
              <a:rPr lang="es-CO" dirty="0"/>
              <a:t>&gt;</a:t>
            </a:r>
          </a:p>
          <a:p>
            <a:pPr>
              <a:spcBef>
                <a:spcPts val="1000"/>
              </a:spcBef>
              <a:buClr>
                <a:schemeClr val="tx1">
                  <a:lumMod val="65000"/>
                  <a:lumOff val="35000"/>
                </a:schemeClr>
              </a:buClr>
            </a:pPr>
            <a:r>
              <a:rPr lang="es-CO" dirty="0"/>
              <a:t> 	&lt;</a:t>
            </a:r>
            <a:r>
              <a:rPr lang="es-CO" dirty="0" err="1"/>
              <a:t>version</a:t>
            </a:r>
            <a:r>
              <a:rPr lang="es-CO" dirty="0"/>
              <a:t>&gt;${</a:t>
            </a:r>
            <a:r>
              <a:rPr lang="es-CO" dirty="0" err="1"/>
              <a:t>serenity.version</a:t>
            </a:r>
            <a:r>
              <a:rPr lang="es-CO" dirty="0"/>
              <a:t>}&lt;/</a:t>
            </a:r>
            <a:r>
              <a:rPr lang="es-CO" dirty="0" err="1"/>
              <a:t>version</a:t>
            </a:r>
            <a:r>
              <a:rPr lang="es-CO" dirty="0"/>
              <a:t>&gt; 	</a:t>
            </a:r>
          </a:p>
          <a:p>
            <a:pPr>
              <a:spcBef>
                <a:spcPts val="1000"/>
              </a:spcBef>
              <a:buClr>
                <a:schemeClr val="tx1">
                  <a:lumMod val="65000"/>
                  <a:lumOff val="35000"/>
                </a:schemeClr>
              </a:buClr>
            </a:pPr>
            <a:r>
              <a:rPr lang="es-CO" dirty="0"/>
              <a:t>	&lt;</a:t>
            </a:r>
            <a:r>
              <a:rPr lang="es-CO" dirty="0" err="1"/>
              <a:t>scope</a:t>
            </a:r>
            <a:r>
              <a:rPr lang="es-CO" dirty="0"/>
              <a:t>&gt;test&lt;/</a:t>
            </a:r>
            <a:r>
              <a:rPr lang="es-CO" dirty="0" err="1"/>
              <a:t>scope</a:t>
            </a:r>
            <a:r>
              <a:rPr lang="es-CO" dirty="0"/>
              <a:t>&gt; </a:t>
            </a:r>
          </a:p>
          <a:p>
            <a:pPr>
              <a:spcBef>
                <a:spcPts val="1000"/>
              </a:spcBef>
              <a:buClr>
                <a:schemeClr val="tx1">
                  <a:lumMod val="65000"/>
                  <a:lumOff val="35000"/>
                </a:schemeClr>
              </a:buClr>
            </a:pPr>
            <a:r>
              <a:rPr lang="es-CO" dirty="0"/>
              <a:t>&lt;/</a:t>
            </a:r>
            <a:r>
              <a:rPr lang="es-CO" dirty="0" err="1"/>
              <a:t>dependency</a:t>
            </a:r>
            <a:r>
              <a:rPr lang="es-CO" dirty="0"/>
              <a:t>&gt;</a:t>
            </a:r>
          </a:p>
          <a:p>
            <a:pPr marL="285750" indent="-285750">
              <a:spcBef>
                <a:spcPts val="1000"/>
              </a:spcBef>
              <a:buClr>
                <a:schemeClr val="tx1">
                  <a:lumMod val="65000"/>
                  <a:lumOff val="35000"/>
                </a:schemeClr>
              </a:buClr>
              <a:buFont typeface="Arial" panose="020B0604020202020204" pitchFamily="34" charset="0"/>
              <a:buChar char="•"/>
            </a:pPr>
            <a:r>
              <a:rPr lang="es-CO" b="1" dirty="0">
                <a:solidFill>
                  <a:schemeClr val="tx1">
                    <a:lumMod val="75000"/>
                    <a:lumOff val="25000"/>
                  </a:schemeClr>
                </a:solidFill>
              </a:rPr>
              <a:t>En el </a:t>
            </a:r>
            <a:r>
              <a:rPr lang="es-CO" b="1" dirty="0" err="1">
                <a:solidFill>
                  <a:schemeClr val="tx1">
                    <a:lumMod val="75000"/>
                    <a:lumOff val="25000"/>
                  </a:schemeClr>
                </a:solidFill>
              </a:rPr>
              <a:t>build.gradle</a:t>
            </a:r>
            <a:endParaRPr lang="es-CO" b="1" dirty="0">
              <a:solidFill>
                <a:schemeClr val="tx1">
                  <a:lumMod val="75000"/>
                  <a:lumOff val="25000"/>
                </a:schemeClr>
              </a:solidFill>
            </a:endParaRPr>
          </a:p>
          <a:p>
            <a:pPr>
              <a:spcBef>
                <a:spcPts val="1000"/>
              </a:spcBef>
              <a:buClr>
                <a:schemeClr val="tx1">
                  <a:lumMod val="65000"/>
                  <a:lumOff val="35000"/>
                </a:schemeClr>
              </a:buClr>
            </a:pPr>
            <a:r>
              <a:rPr lang="es-CO" altLang="es-CO" sz="1200" dirty="0" err="1">
                <a:solidFill>
                  <a:srgbClr val="000000"/>
                </a:solidFill>
                <a:latin typeface="Courier New" panose="02070309020205020404" pitchFamily="49" charset="0"/>
                <a:cs typeface="Courier New" panose="02070309020205020404" pitchFamily="49" charset="0"/>
              </a:rPr>
              <a:t>ext</a:t>
            </a:r>
            <a:r>
              <a:rPr lang="es-CO" altLang="es-CO" sz="1200" dirty="0">
                <a:solidFill>
                  <a:srgbClr val="000000"/>
                </a:solidFill>
                <a:latin typeface="Courier New" panose="02070309020205020404" pitchFamily="49" charset="0"/>
                <a:cs typeface="Courier New" panose="02070309020205020404" pitchFamily="49" charset="0"/>
              </a:rPr>
              <a:t>{</a:t>
            </a:r>
            <a:br>
              <a:rPr lang="es-CO" altLang="es-CO" sz="1200" dirty="0">
                <a:solidFill>
                  <a:srgbClr val="000000"/>
                </a:solidFill>
                <a:latin typeface="Courier New" panose="02070309020205020404" pitchFamily="49" charset="0"/>
                <a:cs typeface="Courier New" panose="02070309020205020404" pitchFamily="49" charset="0"/>
              </a:rPr>
            </a:br>
            <a:r>
              <a:rPr lang="es-CO" altLang="es-CO" sz="1200" dirty="0">
                <a:solidFill>
                  <a:srgbClr val="000000"/>
                </a:solidFill>
                <a:latin typeface="Courier New" panose="02070309020205020404" pitchFamily="49" charset="0"/>
                <a:cs typeface="Courier New" panose="02070309020205020404" pitchFamily="49" charset="0"/>
              </a:rPr>
              <a:t>    </a:t>
            </a:r>
            <a:r>
              <a:rPr lang="es-CO" altLang="es-CO" sz="1200" dirty="0" err="1">
                <a:solidFill>
                  <a:srgbClr val="000000"/>
                </a:solidFill>
                <a:latin typeface="Courier New" panose="02070309020205020404" pitchFamily="49" charset="0"/>
                <a:cs typeface="Courier New" panose="02070309020205020404" pitchFamily="49" charset="0"/>
              </a:rPr>
              <a:t>serenityVersion</a:t>
            </a:r>
            <a:r>
              <a:rPr lang="es-CO" altLang="es-CO" sz="1200" dirty="0">
                <a:solidFill>
                  <a:srgbClr val="000000"/>
                </a:solidFill>
                <a:latin typeface="Courier New" panose="02070309020205020404" pitchFamily="49" charset="0"/>
                <a:cs typeface="Courier New" panose="02070309020205020404" pitchFamily="49" charset="0"/>
              </a:rPr>
              <a:t> = </a:t>
            </a:r>
            <a:r>
              <a:rPr lang="es-CO" altLang="es-CO" sz="1200" b="1" dirty="0">
                <a:solidFill>
                  <a:srgbClr val="008000"/>
                </a:solidFill>
                <a:latin typeface="Courier New" panose="02070309020205020404" pitchFamily="49" charset="0"/>
                <a:cs typeface="Courier New" panose="02070309020205020404" pitchFamily="49" charset="0"/>
              </a:rPr>
              <a:t>'2.0.39'</a:t>
            </a:r>
            <a:br>
              <a:rPr lang="es-CO" altLang="es-CO" sz="1200" b="1" dirty="0">
                <a:solidFill>
                  <a:srgbClr val="008000"/>
                </a:solidFill>
                <a:latin typeface="Courier New" panose="02070309020205020404" pitchFamily="49" charset="0"/>
                <a:cs typeface="Courier New" panose="02070309020205020404" pitchFamily="49" charset="0"/>
              </a:rPr>
            </a:br>
            <a:r>
              <a:rPr lang="es-CO" altLang="es-CO" sz="1200" dirty="0">
                <a:solidFill>
                  <a:srgbClr val="000000"/>
                </a:solidFill>
                <a:latin typeface="Courier New" panose="02070309020205020404" pitchFamily="49" charset="0"/>
                <a:cs typeface="Courier New" panose="02070309020205020404" pitchFamily="49" charset="0"/>
              </a:rPr>
              <a:t>}</a:t>
            </a:r>
            <a:endParaRPr lang="es-CO" altLang="es-CO" sz="1200" dirty="0">
              <a:latin typeface="Arial" panose="020B0604020202020204" pitchFamily="34" charset="0"/>
            </a:endParaRPr>
          </a:p>
          <a:p>
            <a:pPr>
              <a:spcBef>
                <a:spcPts val="1000"/>
              </a:spcBef>
              <a:buClr>
                <a:schemeClr val="tx1">
                  <a:lumMod val="65000"/>
                  <a:lumOff val="35000"/>
                </a:schemeClr>
              </a:buClr>
            </a:pPr>
            <a:r>
              <a:rPr lang="es-CO" dirty="0" err="1"/>
              <a:t>testCompile</a:t>
            </a:r>
            <a:r>
              <a:rPr lang="es-CO" dirty="0"/>
              <a:t> "</a:t>
            </a:r>
            <a:r>
              <a:rPr lang="es-CO" dirty="0" err="1"/>
              <a:t>net.serenity-bdd:serenity-screenplay-rest</a:t>
            </a:r>
            <a:r>
              <a:rPr lang="es-CO" dirty="0"/>
              <a:t>:${</a:t>
            </a:r>
            <a:r>
              <a:rPr lang="es-CO" dirty="0" err="1"/>
              <a:t>serenityVersion</a:t>
            </a:r>
            <a:r>
              <a:rPr lang="es-CO" dirty="0"/>
              <a:t>}“</a:t>
            </a:r>
          </a:p>
          <a:p>
            <a:pPr>
              <a:spcBef>
                <a:spcPts val="1000"/>
              </a:spcBef>
              <a:buClr>
                <a:schemeClr val="tx1">
                  <a:lumMod val="65000"/>
                  <a:lumOff val="35000"/>
                </a:schemeClr>
              </a:buClr>
            </a:pPr>
            <a:r>
              <a:rPr lang="es-CO" dirty="0" err="1"/>
              <a:t>implementation</a:t>
            </a:r>
            <a:r>
              <a:rPr lang="es-CO" dirty="0"/>
              <a:t> "</a:t>
            </a:r>
            <a:r>
              <a:rPr lang="es-CO" dirty="0" err="1"/>
              <a:t>net.serenity-bdd:serenity-screenplay-rest</a:t>
            </a:r>
            <a:r>
              <a:rPr lang="es-CO" dirty="0"/>
              <a:t>:$</a:t>
            </a:r>
            <a:r>
              <a:rPr lang="es-CO" dirty="0" err="1"/>
              <a:t>rootProject.ext.serenityVersion</a:t>
            </a:r>
            <a:r>
              <a:rPr lang="es-CO" dirty="0"/>
              <a:t>"</a:t>
            </a:r>
          </a:p>
          <a:p>
            <a:pPr>
              <a:spcBef>
                <a:spcPts val="1000"/>
              </a:spcBef>
              <a:buClr>
                <a:schemeClr val="tx1">
                  <a:lumMod val="65000"/>
                  <a:lumOff val="35000"/>
                </a:schemeClr>
              </a:buClr>
            </a:pPr>
            <a:endParaRPr lang="es-CO" dirty="0"/>
          </a:p>
          <a:p>
            <a:pPr>
              <a:spcBef>
                <a:spcPts val="1000"/>
              </a:spcBef>
              <a:buClr>
                <a:schemeClr val="tx1">
                  <a:lumMod val="65000"/>
                  <a:lumOff val="35000"/>
                </a:schemeClr>
              </a:buClr>
            </a:pPr>
            <a:endParaRPr lang="en-US" b="1" dirty="0">
              <a:solidFill>
                <a:schemeClr val="tx1">
                  <a:lumMod val="75000"/>
                  <a:lumOff val="2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419622"/>
            <a:ext cx="3920678" cy="1962811"/>
          </a:xfrm>
          <a:prstGeom prst="rect">
            <a:avLst/>
          </a:prstGeom>
        </p:spPr>
      </p:pic>
    </p:spTree>
    <p:extLst>
      <p:ext uri="{BB962C8B-B14F-4D97-AF65-F5344CB8AC3E}">
        <p14:creationId xmlns:p14="http://schemas.microsoft.com/office/powerpoint/2010/main" val="47299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2400" dirty="0"/>
              <a:t>URL Base</a:t>
            </a:r>
          </a:p>
        </p:txBody>
      </p:sp>
      <p:sp>
        <p:nvSpPr>
          <p:cNvPr id="4" name="Subtitle 3"/>
          <p:cNvSpPr>
            <a:spLocks noGrp="1"/>
          </p:cNvSpPr>
          <p:nvPr>
            <p:ph type="subTitle" idx="1"/>
          </p:nvPr>
        </p:nvSpPr>
        <p:spPr>
          <a:xfrm>
            <a:off x="381003" y="2219800"/>
            <a:ext cx="7359349" cy="1504077"/>
          </a:xfrm>
        </p:spPr>
        <p:txBody>
          <a:bodyPr/>
          <a:lstStyle/>
          <a:p>
            <a:r>
              <a:rPr lang="es-CO" sz="1400" dirty="0"/>
              <a:t>La URL base se puede manejar de diferentes formas, está seria el </a:t>
            </a:r>
            <a:r>
              <a:rPr lang="es-CO" sz="1400" dirty="0" err="1"/>
              <a:t>end</a:t>
            </a:r>
            <a:r>
              <a:rPr lang="es-CO" sz="1400" dirty="0"/>
              <a:t> </a:t>
            </a:r>
            <a:r>
              <a:rPr lang="es-CO" sz="1400" dirty="0" err="1"/>
              <a:t>point</a:t>
            </a:r>
            <a:r>
              <a:rPr lang="es-CO" sz="1400" dirty="0"/>
              <a:t> que nos comparte el equipo de desarrollo cuando es publicado el servicio en el ambiente!</a:t>
            </a:r>
          </a:p>
          <a:p>
            <a:endParaRPr lang="es-CO" sz="1400" dirty="0"/>
          </a:p>
          <a:p>
            <a:r>
              <a:rPr lang="es-CO" sz="1400" dirty="0"/>
              <a:t>Ejemplo Enpoint:</a:t>
            </a:r>
          </a:p>
          <a:p>
            <a:r>
              <a:rPr lang="es-CO" sz="1400" dirty="0"/>
              <a:t>https://internal-apigateway-qa.bancolombia.corp/int/testing/v1/operations/product-specific/deposits/accounts/retrieve-basic</a:t>
            </a:r>
          </a:p>
        </p:txBody>
      </p:sp>
    </p:spTree>
    <p:extLst>
      <p:ext uri="{BB962C8B-B14F-4D97-AF65-F5344CB8AC3E}">
        <p14:creationId xmlns:p14="http://schemas.microsoft.com/office/powerpoint/2010/main" val="36142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D7DD-C9A6-47EC-A1A1-2A2031040B4E}"/>
              </a:ext>
            </a:extLst>
          </p:cNvPr>
          <p:cNvSpPr>
            <a:spLocks noGrp="1"/>
          </p:cNvSpPr>
          <p:nvPr>
            <p:ph type="ctrTitle"/>
          </p:nvPr>
        </p:nvSpPr>
        <p:spPr>
          <a:xfrm>
            <a:off x="381003" y="1077715"/>
            <a:ext cx="5123095" cy="506724"/>
          </a:xfrm>
        </p:spPr>
        <p:txBody>
          <a:bodyPr/>
          <a:lstStyle/>
          <a:p>
            <a:r>
              <a:rPr lang="en-US" dirty="0" err="1"/>
              <a:t>Ejemplo</a:t>
            </a:r>
            <a:r>
              <a:rPr lang="en-US" dirty="0"/>
              <a:t> JSON</a:t>
            </a:r>
          </a:p>
        </p:txBody>
      </p:sp>
      <p:sp>
        <p:nvSpPr>
          <p:cNvPr id="3" name="Subtitle 2">
            <a:extLst>
              <a:ext uri="{FF2B5EF4-FFF2-40B4-BE49-F238E27FC236}">
                <a16:creationId xmlns:a16="http://schemas.microsoft.com/office/drawing/2014/main" id="{07014849-C281-4EDB-B353-05B27314F1C6}"/>
              </a:ext>
            </a:extLst>
          </p:cNvPr>
          <p:cNvSpPr>
            <a:spLocks noGrp="1"/>
          </p:cNvSpPr>
          <p:nvPr>
            <p:ph type="subTitle" idx="1"/>
          </p:nvPr>
        </p:nvSpPr>
        <p:spPr>
          <a:xfrm>
            <a:off x="539552" y="1777558"/>
            <a:ext cx="1022645" cy="411247"/>
          </a:xfrm>
        </p:spPr>
        <p:txBody>
          <a:bodyPr/>
          <a:lstStyle/>
          <a:p>
            <a:r>
              <a:rPr lang="en-US" dirty="0"/>
              <a:t>Request </a:t>
            </a:r>
          </a:p>
          <a:p>
            <a:endParaRPr lang="en-US" sz="1200" dirty="0"/>
          </a:p>
        </p:txBody>
      </p:sp>
      <p:sp>
        <p:nvSpPr>
          <p:cNvPr id="4" name="Text Placeholder 3">
            <a:extLst>
              <a:ext uri="{FF2B5EF4-FFF2-40B4-BE49-F238E27FC236}">
                <a16:creationId xmlns:a16="http://schemas.microsoft.com/office/drawing/2014/main" id="{B218B70A-D365-4B2A-A87C-318E20B29C22}"/>
              </a:ext>
            </a:extLst>
          </p:cNvPr>
          <p:cNvSpPr>
            <a:spLocks noGrp="1"/>
          </p:cNvSpPr>
          <p:nvPr>
            <p:ph type="body" sz="quarter" idx="11"/>
          </p:nvPr>
        </p:nvSpPr>
        <p:spPr>
          <a:xfrm>
            <a:off x="4499993" y="1026508"/>
            <a:ext cx="1152128" cy="411247"/>
          </a:xfrm>
        </p:spPr>
        <p:txBody>
          <a:bodyPr/>
          <a:lstStyle/>
          <a:p>
            <a:r>
              <a:rPr lang="en-US" sz="2000" dirty="0">
                <a:latin typeface="Calibri (Headings)"/>
              </a:rPr>
              <a:t>Response</a:t>
            </a:r>
          </a:p>
          <a:p>
            <a:endParaRPr lang="en-US" sz="1200" dirty="0">
              <a:latin typeface="Calibri (Headings)"/>
            </a:endParaRPr>
          </a:p>
        </p:txBody>
      </p:sp>
      <p:pic>
        <p:nvPicPr>
          <p:cNvPr id="7" name="Picture 6">
            <a:extLst>
              <a:ext uri="{FF2B5EF4-FFF2-40B4-BE49-F238E27FC236}">
                <a16:creationId xmlns:a16="http://schemas.microsoft.com/office/drawing/2014/main" id="{DC90F8FC-7365-4D63-BA24-D6F315BBDA15}"/>
              </a:ext>
            </a:extLst>
          </p:cNvPr>
          <p:cNvPicPr>
            <a:picLocks noChangeAspect="1"/>
          </p:cNvPicPr>
          <p:nvPr/>
        </p:nvPicPr>
        <p:blipFill>
          <a:blip r:embed="rId2"/>
          <a:stretch>
            <a:fillRect/>
          </a:stretch>
        </p:blipFill>
        <p:spPr>
          <a:xfrm>
            <a:off x="539552" y="2211710"/>
            <a:ext cx="2952328" cy="1854075"/>
          </a:xfrm>
          <a:prstGeom prst="rect">
            <a:avLst/>
          </a:prstGeom>
        </p:spPr>
      </p:pic>
      <p:pic>
        <p:nvPicPr>
          <p:cNvPr id="8" name="Picture 7">
            <a:extLst>
              <a:ext uri="{FF2B5EF4-FFF2-40B4-BE49-F238E27FC236}">
                <a16:creationId xmlns:a16="http://schemas.microsoft.com/office/drawing/2014/main" id="{D2F0AAD7-D534-4F50-A978-B34045386711}"/>
              </a:ext>
            </a:extLst>
          </p:cNvPr>
          <p:cNvPicPr>
            <a:picLocks noChangeAspect="1"/>
          </p:cNvPicPr>
          <p:nvPr/>
        </p:nvPicPr>
        <p:blipFill>
          <a:blip r:embed="rId3"/>
          <a:stretch>
            <a:fillRect/>
          </a:stretch>
        </p:blipFill>
        <p:spPr>
          <a:xfrm>
            <a:off x="4499993" y="1488962"/>
            <a:ext cx="3673846" cy="2979851"/>
          </a:xfrm>
          <a:prstGeom prst="rect">
            <a:avLst/>
          </a:prstGeom>
        </p:spPr>
      </p:pic>
    </p:spTree>
    <p:extLst>
      <p:ext uri="{BB962C8B-B14F-4D97-AF65-F5344CB8AC3E}">
        <p14:creationId xmlns:p14="http://schemas.microsoft.com/office/powerpoint/2010/main" val="41404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2400" dirty="0"/>
              <a:t>URL Base en el Step Definition</a:t>
            </a:r>
          </a:p>
        </p:txBody>
      </p:sp>
      <p:sp>
        <p:nvSpPr>
          <p:cNvPr id="2" name="Subtitle 1"/>
          <p:cNvSpPr>
            <a:spLocks noGrp="1" noChangeArrowheads="1"/>
          </p:cNvSpPr>
          <p:nvPr>
            <p:ph type="subTitle" idx="1"/>
          </p:nvPr>
        </p:nvSpPr>
        <p:spPr bwMode="auto">
          <a:xfrm>
            <a:off x="381003" y="2355726"/>
            <a:ext cx="7575376"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s-CO" altLang="es-CO" sz="10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Before</a:t>
            </a:r>
            <a:br>
              <a:rPr kumimoji="0" lang="es-CO" altLang="es-CO"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s-CO" altLang="es-CO"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es-CO" altLang="es-CO"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s-CO" altLang="es-CO"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es-CO" altLang="es-CO"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s-CO" altLang="es-CO"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configureBaseUrl</a:t>
            </a: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theApiPaypaBaseUrl</a:t>
            </a:r>
            <a:r>
              <a:rPr kumimoji="0" lang="es-CO" altLang="es-CO"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environmentVariables</a:t>
            </a:r>
            <a:r>
              <a:rPr kumimoji="0" lang="es-CO" altLang="es-CO"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.optionalProperty</a:t>
            </a: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CO" altLang="es-CO"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CO" altLang="es-CO"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restapi.baseurl</a:t>
            </a:r>
            <a:r>
              <a:rPr kumimoji="0" lang="es-CO" altLang="es-CO"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a:t>
            </a: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CO" altLang="es-CO" sz="10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URL_BASE</a:t>
            </a:r>
            <a:r>
              <a:rPr kumimoji="0" lang="es-CO" altLang="es-CO"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s-CO" altLang="es-CO"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67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3" y="1070622"/>
            <a:ext cx="6207221" cy="506724"/>
          </a:xfrm>
        </p:spPr>
        <p:txBody>
          <a:bodyPr/>
          <a:lstStyle/>
          <a:p>
            <a:r>
              <a:rPr lang="en-US" dirty="0"/>
              <a:t>Configuring the actor - the CallAnApi ability</a:t>
            </a:r>
          </a:p>
        </p:txBody>
      </p:sp>
      <p:sp>
        <p:nvSpPr>
          <p:cNvPr id="5" name="Text Placeholder 4"/>
          <p:cNvSpPr>
            <a:spLocks noGrp="1"/>
          </p:cNvSpPr>
          <p:nvPr>
            <p:ph type="body" sz="quarter" idx="11"/>
          </p:nvPr>
        </p:nvSpPr>
        <p:spPr>
          <a:xfrm>
            <a:off x="371681" y="2995428"/>
            <a:ext cx="8492834" cy="648323"/>
          </a:xfrm>
        </p:spPr>
        <p:txBody>
          <a:bodyPr/>
          <a:lstStyle/>
          <a:p>
            <a:r>
              <a:rPr lang="es-CO" dirty="0"/>
              <a:t>La capacidad </a:t>
            </a:r>
            <a:r>
              <a:rPr lang="es-CO" dirty="0" err="1"/>
              <a:t>CallAnApi</a:t>
            </a:r>
            <a:r>
              <a:rPr lang="es-CO" dirty="0"/>
              <a:t> brinda a los actores la capacidad de interactuar con un servicio web REST utilizando </a:t>
            </a:r>
            <a:r>
              <a:rPr lang="es-CO" dirty="0" err="1"/>
              <a:t>Rest-Assured</a:t>
            </a:r>
            <a:r>
              <a:rPr lang="es-CO" dirty="0"/>
              <a:t>. Esto incluye tanto la invocación REST </a:t>
            </a:r>
            <a:r>
              <a:rPr lang="es-CO" dirty="0" err="1"/>
              <a:t>end-points</a:t>
            </a:r>
            <a:r>
              <a:rPr lang="es-CO" dirty="0"/>
              <a:t> como la consulta de los resultados.</a:t>
            </a:r>
          </a:p>
        </p:txBody>
      </p:sp>
      <p:sp>
        <p:nvSpPr>
          <p:cNvPr id="3" name="Subtitle 2"/>
          <p:cNvSpPr>
            <a:spLocks noGrp="1"/>
          </p:cNvSpPr>
          <p:nvPr>
            <p:ph type="subTitle" idx="1"/>
          </p:nvPr>
        </p:nvSpPr>
        <p:spPr>
          <a:xfrm>
            <a:off x="371681" y="1995686"/>
            <a:ext cx="8511477" cy="792088"/>
          </a:xfrm>
        </p:spPr>
        <p:txBody>
          <a:bodyPr/>
          <a:lstStyle/>
          <a:p>
            <a:r>
              <a:rPr lang="es-CO" sz="1400" dirty="0"/>
              <a:t>En Screenplay, las pruebas describen el comportamiento en términos de actores, que logran sus objetivos comerciales al realizar tareas. Estas tareas generalmente implican interactuar con la aplicación de alguna manera. Y para realizar estas tareas, les damos a los actores diversas habilidades.  </a:t>
            </a:r>
          </a:p>
        </p:txBody>
      </p:sp>
    </p:spTree>
    <p:extLst>
      <p:ext uri="{BB962C8B-B14F-4D97-AF65-F5344CB8AC3E}">
        <p14:creationId xmlns:p14="http://schemas.microsoft.com/office/powerpoint/2010/main" val="1142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3" y="1070622"/>
            <a:ext cx="6207221" cy="506724"/>
          </a:xfrm>
        </p:spPr>
        <p:txBody>
          <a:bodyPr/>
          <a:lstStyle/>
          <a:p>
            <a:r>
              <a:rPr lang="en-US" dirty="0"/>
              <a:t>Configuring the actor - the </a:t>
            </a:r>
            <a:r>
              <a:rPr lang="en-US" dirty="0" err="1"/>
              <a:t>CallAnApi</a:t>
            </a:r>
            <a:r>
              <a:rPr lang="en-US" dirty="0"/>
              <a:t> ability code</a:t>
            </a:r>
          </a:p>
        </p:txBody>
      </p:sp>
      <p:sp>
        <p:nvSpPr>
          <p:cNvPr id="3" name="Subtitle 2"/>
          <p:cNvSpPr>
            <a:spLocks noGrp="1"/>
          </p:cNvSpPr>
          <p:nvPr>
            <p:ph type="subTitle" idx="1"/>
          </p:nvPr>
        </p:nvSpPr>
        <p:spPr>
          <a:xfrm>
            <a:off x="611560" y="1635646"/>
            <a:ext cx="8352928" cy="2520280"/>
          </a:xfrm>
        </p:spPr>
        <p:txBody>
          <a:bodyPr/>
          <a:lstStyle/>
          <a:p>
            <a:r>
              <a:rPr lang="es-CO" sz="1200" dirty="0" err="1"/>
              <a:t>private</a:t>
            </a:r>
            <a:r>
              <a:rPr lang="es-CO" sz="1200" dirty="0"/>
              <a:t> </a:t>
            </a:r>
            <a:r>
              <a:rPr lang="es-CO" sz="1200" dirty="0" err="1"/>
              <a:t>String</a:t>
            </a:r>
            <a:r>
              <a:rPr lang="es-CO" sz="1200" dirty="0"/>
              <a:t> </a:t>
            </a:r>
            <a:r>
              <a:rPr lang="es-CO" sz="1200" dirty="0" err="1"/>
              <a:t>theRestApiBaseUrl</a:t>
            </a:r>
            <a:r>
              <a:rPr lang="es-CO" sz="1200" dirty="0"/>
              <a:t>;</a:t>
            </a:r>
          </a:p>
          <a:p>
            <a:r>
              <a:rPr lang="es-CO" sz="1200" dirty="0" err="1"/>
              <a:t>private</a:t>
            </a:r>
            <a:r>
              <a:rPr lang="es-CO" sz="1200" dirty="0"/>
              <a:t> </a:t>
            </a:r>
            <a:r>
              <a:rPr lang="es-CO" sz="1200" dirty="0" err="1"/>
              <a:t>EnvironmentVariables</a:t>
            </a:r>
            <a:r>
              <a:rPr lang="es-CO" sz="1200" dirty="0"/>
              <a:t> </a:t>
            </a:r>
            <a:r>
              <a:rPr lang="es-CO" sz="1200" dirty="0" err="1"/>
              <a:t>environmentVariables</a:t>
            </a:r>
            <a:r>
              <a:rPr lang="es-CO" sz="1200" dirty="0"/>
              <a:t>; </a:t>
            </a:r>
          </a:p>
          <a:p>
            <a:r>
              <a:rPr lang="es-CO" sz="1200" dirty="0" err="1"/>
              <a:t>private</a:t>
            </a:r>
            <a:r>
              <a:rPr lang="es-CO" sz="1200" dirty="0"/>
              <a:t> Actor </a:t>
            </a:r>
            <a:r>
              <a:rPr lang="es-CO" sz="1200" dirty="0" err="1"/>
              <a:t>sam</a:t>
            </a:r>
            <a:r>
              <a:rPr lang="es-CO" sz="1200" dirty="0"/>
              <a:t>; </a:t>
            </a:r>
          </a:p>
          <a:p>
            <a:endParaRPr lang="es-CO" sz="1200" dirty="0"/>
          </a:p>
          <a:p>
            <a:r>
              <a:rPr lang="es-CO" sz="1200" dirty="0"/>
              <a:t>@</a:t>
            </a:r>
            <a:r>
              <a:rPr lang="es-CO" sz="1200" dirty="0" err="1"/>
              <a:t>Before</a:t>
            </a:r>
            <a:endParaRPr lang="es-CO" sz="1200" dirty="0"/>
          </a:p>
          <a:p>
            <a:r>
              <a:rPr lang="es-CO" sz="1200" dirty="0" err="1"/>
              <a:t>public</a:t>
            </a:r>
            <a:r>
              <a:rPr lang="es-CO" sz="1200" dirty="0"/>
              <a:t> </a:t>
            </a:r>
            <a:r>
              <a:rPr lang="es-CO" sz="1200" dirty="0" err="1"/>
              <a:t>void</a:t>
            </a:r>
            <a:r>
              <a:rPr lang="es-CO" sz="1200" dirty="0"/>
              <a:t> </a:t>
            </a:r>
            <a:r>
              <a:rPr lang="es-CO" sz="1200" dirty="0" err="1"/>
              <a:t>configureBaseUrl</a:t>
            </a:r>
            <a:r>
              <a:rPr lang="es-CO" sz="1200" dirty="0"/>
              <a:t>() {</a:t>
            </a:r>
          </a:p>
          <a:p>
            <a:r>
              <a:rPr lang="es-CO" sz="1200" dirty="0"/>
              <a:t>    </a:t>
            </a:r>
            <a:r>
              <a:rPr lang="es-CO" sz="1200" dirty="0" err="1"/>
              <a:t>theRestApiBaseUrl</a:t>
            </a:r>
            <a:r>
              <a:rPr lang="es-CO" sz="1200" dirty="0"/>
              <a:t> = </a:t>
            </a:r>
            <a:r>
              <a:rPr lang="es-CO" sz="1200" dirty="0" err="1"/>
              <a:t>environmentVariables.optionalProperty</a:t>
            </a:r>
            <a:r>
              <a:rPr lang="es-CO" sz="1200" dirty="0"/>
              <a:t>("</a:t>
            </a:r>
            <a:r>
              <a:rPr lang="es-CO" sz="1200" dirty="0" err="1"/>
              <a:t>restapi.baseurl</a:t>
            </a:r>
            <a:r>
              <a:rPr lang="es-CO" sz="1200" dirty="0"/>
              <a:t>") </a:t>
            </a:r>
          </a:p>
          <a:p>
            <a:r>
              <a:rPr lang="es-CO" sz="1200" dirty="0"/>
              <a:t>                                                   .</a:t>
            </a:r>
            <a:r>
              <a:rPr lang="es-CO" sz="1200" dirty="0" err="1"/>
              <a:t>orElse</a:t>
            </a:r>
            <a:r>
              <a:rPr lang="es-CO" sz="1200" dirty="0"/>
              <a:t>("https://reqres.in/api");</a:t>
            </a:r>
          </a:p>
          <a:p>
            <a:endParaRPr lang="es-CO" sz="1200" dirty="0"/>
          </a:p>
          <a:p>
            <a:r>
              <a:rPr lang="es-CO" sz="1200" dirty="0"/>
              <a:t>    </a:t>
            </a:r>
            <a:r>
              <a:rPr lang="es-CO" sz="1200" dirty="0" err="1"/>
              <a:t>sam</a:t>
            </a:r>
            <a:r>
              <a:rPr lang="es-CO" sz="1200" dirty="0"/>
              <a:t> = </a:t>
            </a:r>
            <a:r>
              <a:rPr lang="es-CO" sz="1200" dirty="0" err="1"/>
              <a:t>Actor.named</a:t>
            </a:r>
            <a:r>
              <a:rPr lang="es-CO" sz="1200" dirty="0"/>
              <a:t>("Sam </a:t>
            </a:r>
            <a:r>
              <a:rPr lang="es-CO" sz="1200" dirty="0" err="1"/>
              <a:t>the</a:t>
            </a:r>
            <a:r>
              <a:rPr lang="es-CO" sz="1200" dirty="0"/>
              <a:t> supervisor").</a:t>
            </a:r>
            <a:r>
              <a:rPr lang="es-CO" sz="1200" dirty="0" err="1"/>
              <a:t>whoCan</a:t>
            </a:r>
            <a:r>
              <a:rPr lang="es-CO" sz="1200" dirty="0"/>
              <a:t>(CallAnApi.at(</a:t>
            </a:r>
            <a:r>
              <a:rPr lang="es-CO" sz="1200" dirty="0" err="1"/>
              <a:t>theRestApiBaseUrl</a:t>
            </a:r>
            <a:r>
              <a:rPr lang="es-CO" sz="1200" dirty="0"/>
              <a:t>)); </a:t>
            </a:r>
          </a:p>
          <a:p>
            <a:r>
              <a:rPr lang="es-CO" sz="1200" dirty="0"/>
              <a:t>}</a:t>
            </a:r>
          </a:p>
        </p:txBody>
      </p:sp>
    </p:spTree>
    <p:extLst>
      <p:ext uri="{BB962C8B-B14F-4D97-AF65-F5344CB8AC3E}">
        <p14:creationId xmlns:p14="http://schemas.microsoft.com/office/powerpoint/2010/main" val="267704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9552" y="1203598"/>
            <a:ext cx="6207221" cy="506724"/>
          </a:xfrm>
        </p:spPr>
        <p:txBody>
          <a:bodyPr/>
          <a:lstStyle/>
          <a:p>
            <a:r>
              <a:rPr lang="en-US" dirty="0" err="1"/>
              <a:t>Clases</a:t>
            </a:r>
            <a:r>
              <a:rPr lang="en-US" dirty="0"/>
              <a:t> de </a:t>
            </a:r>
            <a:r>
              <a:rPr lang="en-US" dirty="0" err="1"/>
              <a:t>interacción</a:t>
            </a:r>
            <a:r>
              <a:rPr lang="en-US" dirty="0"/>
              <a:t> Serenity REST o </a:t>
            </a:r>
            <a:r>
              <a:rPr lang="en-US" dirty="0" err="1"/>
              <a:t>habilidades</a:t>
            </a:r>
            <a:endParaRPr lang="en-US" dirty="0"/>
          </a:p>
        </p:txBody>
      </p:sp>
      <p:sp>
        <p:nvSpPr>
          <p:cNvPr id="3" name="Subtitle 2"/>
          <p:cNvSpPr>
            <a:spLocks noGrp="1"/>
          </p:cNvSpPr>
          <p:nvPr>
            <p:ph type="subTitle" idx="1"/>
          </p:nvPr>
        </p:nvSpPr>
        <p:spPr>
          <a:xfrm>
            <a:off x="611560" y="2074565"/>
            <a:ext cx="8352928" cy="1512168"/>
          </a:xfrm>
        </p:spPr>
        <p:txBody>
          <a:bodyPr/>
          <a:lstStyle/>
          <a:p>
            <a:r>
              <a:rPr lang="es-CO" dirty="0"/>
              <a:t>Get.resource()</a:t>
            </a:r>
          </a:p>
          <a:p>
            <a:r>
              <a:rPr lang="es-CO" dirty="0"/>
              <a:t>Post.to()</a:t>
            </a:r>
          </a:p>
          <a:p>
            <a:r>
              <a:rPr lang="es-CO" dirty="0"/>
              <a:t>Put.to()</a:t>
            </a:r>
          </a:p>
          <a:p>
            <a:r>
              <a:rPr lang="es-CO" dirty="0"/>
              <a:t>Delete.from()</a:t>
            </a:r>
          </a:p>
        </p:txBody>
      </p:sp>
      <p:pic>
        <p:nvPicPr>
          <p:cNvPr id="4" name="Picture 3"/>
          <p:cNvPicPr>
            <a:picLocks noChangeAspect="1"/>
          </p:cNvPicPr>
          <p:nvPr/>
        </p:nvPicPr>
        <p:blipFill>
          <a:blip r:embed="rId2"/>
          <a:stretch>
            <a:fillRect/>
          </a:stretch>
        </p:blipFill>
        <p:spPr>
          <a:xfrm>
            <a:off x="4211960" y="2067694"/>
            <a:ext cx="3267531" cy="1476581"/>
          </a:xfrm>
          <a:prstGeom prst="rect">
            <a:avLst/>
          </a:prstGeom>
        </p:spPr>
      </p:pic>
    </p:spTree>
    <p:extLst>
      <p:ext uri="{BB962C8B-B14F-4D97-AF65-F5344CB8AC3E}">
        <p14:creationId xmlns:p14="http://schemas.microsoft.com/office/powerpoint/2010/main" val="519514263"/>
      </p:ext>
    </p:extLst>
  </p:cSld>
  <p:clrMapOvr>
    <a:masterClrMapping/>
  </p:clrMapOvr>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Final TCS50_Corp PPT Template 2018_16x9_250618" id="{DB7AFD64-426C-4E36-9D07-50802EF75488}" vid="{907340DD-877F-4B54-96D9-C57E74D23287}"/>
    </a:ext>
  </a:extLst>
</a:theme>
</file>

<file path=ppt/theme/theme2.xml><?xml version="1.0" encoding="utf-8"?>
<a:theme xmlns:a="http://schemas.openxmlformats.org/drawingml/2006/main" name="2_Section Header">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3.xml><?xml version="1.0" encoding="utf-8"?>
<a:theme xmlns:a="http://schemas.openxmlformats.org/drawingml/2006/main" name="2_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F163D6DD122D479C6BF11F67F8F15F" ma:contentTypeVersion="0" ma:contentTypeDescription="Create a new document." ma:contentTypeScope="" ma:versionID="5374373e48dca6120a61b0cf7dea5d3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FAD828-9CD2-4317-B6C1-C5612BD90C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81CC5A-1BC3-471E-926B-D3C84B1ECDC7}">
  <ds:schemaRefs>
    <ds:schemaRef ds:uri="http://schemas.microsoft.com/sharepoint/v3/contenttype/forms"/>
  </ds:schemaRefs>
</ds:datastoreItem>
</file>

<file path=customXml/itemProps3.xml><?xml version="1.0" encoding="utf-8"?>
<ds:datastoreItem xmlns:ds="http://schemas.openxmlformats.org/officeDocument/2006/customXml" ds:itemID="{D1DE4889-01AB-47F3-A4DC-73827CB5219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 PPT Template 2015_16x9</Template>
  <TotalTime>36573</TotalTime>
  <Words>599</Words>
  <Application>Microsoft Office PowerPoint</Application>
  <PresentationFormat>On-screen Show (16:9)</PresentationFormat>
  <Paragraphs>101</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(Headings)</vt:lpstr>
      <vt:lpstr>Courier New</vt:lpstr>
      <vt:lpstr>Myriad Pro</vt:lpstr>
      <vt:lpstr>Wingdings</vt:lpstr>
      <vt:lpstr>Corp PPT Template 2017_16x9</vt:lpstr>
      <vt:lpstr>2_Section Header</vt:lpstr>
      <vt:lpstr>2_Thank You</vt:lpstr>
      <vt:lpstr>Serenity Screenplay - Rest</vt:lpstr>
      <vt:lpstr>Serenity Screenplay – REST API</vt:lpstr>
      <vt:lpstr>Dependencias serenity-screenplay-rest en POM y Gradle</vt:lpstr>
      <vt:lpstr>URL Base</vt:lpstr>
      <vt:lpstr>Ejemplo JSON</vt:lpstr>
      <vt:lpstr>URL Base en el Step Definition</vt:lpstr>
      <vt:lpstr>Configuring the actor - the CallAnApi ability</vt:lpstr>
      <vt:lpstr>Configuring the actor - the CallAnApi ability code</vt:lpstr>
      <vt:lpstr>Clases de interacción Serenity REST o habilidades</vt:lpstr>
      <vt:lpstr>PowerPoint Presentation</vt:lpstr>
      <vt:lpstr>Ejemplo método get.resource with lambda</vt:lpstr>
      <vt:lpstr>Ejemplo método Post.to()</vt:lpstr>
      <vt:lpstr>Ejemplo método Put.to()</vt:lpstr>
      <vt:lpstr>Ejemplo método Delete.from()</vt:lpstr>
      <vt:lpstr>Reporte Serenity</vt:lpstr>
      <vt:lpstr>Pagina oficial Serenity Screenplay REST</vt:lpstr>
      <vt:lpstr>PowerPoint Presentation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subject>Learn how TCS is positioned for longer term sustainable growth</dc:subject>
  <dc:creator>Tata Consultancy Services</dc:creator>
  <cp:lastModifiedBy>David Fernando</cp:lastModifiedBy>
  <cp:revision>1298</cp:revision>
  <dcterms:created xsi:type="dcterms:W3CDTF">2015-09-29T05:13:53Z</dcterms:created>
  <dcterms:modified xsi:type="dcterms:W3CDTF">2020-11-25T20:05:33Z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0x0101006FF163D6DD122D479C6BF11F67F8F15F</vt:lpwstr>
  </property>
</Properties>
</file>