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7"/>
  </p:notesMasterIdLst>
  <p:sldIdLst>
    <p:sldId id="256" r:id="rId3"/>
    <p:sldId id="257" r:id="rId4"/>
    <p:sldId id="258" r:id="rId5"/>
    <p:sldId id="259" r:id="rId6"/>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445" y="67"/>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nl-BE" altLang="nl-BE" smtClean="0"/>
          </a:p>
        </p:txBody>
      </p:sp>
      <p:sp>
        <p:nvSpPr>
          <p:cNvPr id="3075" name="Rectangle 3"/>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3076" name="Rectangle 4"/>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3077" name="Rectangle 5"/>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3078" name="Rectangle 6"/>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panose="020B0603030804020204" pitchFamily="34" charset="0"/>
              </a:defRPr>
            </a:lvl1pPr>
          </a:lstStyle>
          <a:p>
            <a:fld id="{CE7FC6BF-DC22-4965-9F29-89C88BEF835F}" type="slidenum">
              <a:rPr lang="en-US" altLang="nl-BE"/>
              <a:pPr/>
              <a:t>‹#›</a:t>
            </a:fld>
            <a:endParaRPr lang="en-US" altLang="nl-B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6B8618-AB9B-474F-83CE-3DD5032E634D}" type="slidenum">
              <a:rPr lang="en-US" altLang="nl-BE"/>
              <a:pPr/>
              <a:t>1</a:t>
            </a:fld>
            <a:endParaRPr lang="en-US" altLang="nl-BE"/>
          </a:p>
        </p:txBody>
      </p:sp>
      <p:sp>
        <p:nvSpPr>
          <p:cNvPr id="8193"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CA7F16F-4615-47E4-A716-E86ED4F32B0E}" type="slidenum">
              <a:rPr lang="en-US" altLang="nl-BE"/>
              <a:pPr/>
              <a:t>2</a:t>
            </a:fld>
            <a:endParaRPr lang="en-US" altLang="nl-BE"/>
          </a:p>
        </p:txBody>
      </p:sp>
      <p:sp>
        <p:nvSpPr>
          <p:cNvPr id="9217"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F3015E-343D-4C6F-B9B1-AD28E6260EE7}" type="slidenum">
              <a:rPr lang="en-US" altLang="nl-BE"/>
              <a:pPr/>
              <a:t>3</a:t>
            </a:fld>
            <a:endParaRPr lang="en-US" altLang="nl-BE"/>
          </a:p>
        </p:txBody>
      </p:sp>
      <p:sp>
        <p:nvSpPr>
          <p:cNvPr id="10241"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2" name="Rectangle 2"/>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7E034C-58B2-4258-9A92-8E8FD03582B4}" type="slidenum">
              <a:rPr lang="en-US" altLang="nl-BE"/>
              <a:pPr/>
              <a:t>4</a:t>
            </a:fld>
            <a:endParaRPr lang="en-US" altLang="nl-BE"/>
          </a:p>
        </p:txBody>
      </p:sp>
      <p:sp>
        <p:nvSpPr>
          <p:cNvPr id="11265" name="Rectangle 1"/>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6" name="Rectangle 2"/>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240FD4C9-BE99-4A21-BB8F-22B53AD8374C}" type="slidenum">
              <a:rPr lang="en-US" altLang="nl-BE"/>
              <a:pPr/>
              <a:t>‹#›</a:t>
            </a:fld>
            <a:endParaRPr lang="en-US" altLang="nl-BE"/>
          </a:p>
        </p:txBody>
      </p:sp>
    </p:spTree>
    <p:extLst>
      <p:ext uri="{BB962C8B-B14F-4D97-AF65-F5344CB8AC3E}">
        <p14:creationId xmlns:p14="http://schemas.microsoft.com/office/powerpoint/2010/main" val="345760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99711024-7E0D-4F45-823A-E76CFBB5B839}" type="slidenum">
              <a:rPr lang="en-US" altLang="nl-BE"/>
              <a:pPr/>
              <a:t>‹#›</a:t>
            </a:fld>
            <a:endParaRPr lang="en-US" altLang="nl-BE"/>
          </a:p>
        </p:txBody>
      </p:sp>
    </p:spTree>
    <p:extLst>
      <p:ext uri="{BB962C8B-B14F-4D97-AF65-F5344CB8AC3E}">
        <p14:creationId xmlns:p14="http://schemas.microsoft.com/office/powerpoint/2010/main" val="274641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5675" y="301625"/>
            <a:ext cx="2266950" cy="5849938"/>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503238" y="301625"/>
            <a:ext cx="6650037" cy="58499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C6D4746B-38C0-4A3F-B165-C67A11E159CF}" type="slidenum">
              <a:rPr lang="en-US" altLang="nl-BE"/>
              <a:pPr/>
              <a:t>‹#›</a:t>
            </a:fld>
            <a:endParaRPr lang="en-US" altLang="nl-BE"/>
          </a:p>
        </p:txBody>
      </p:sp>
    </p:spTree>
    <p:extLst>
      <p:ext uri="{BB962C8B-B14F-4D97-AF65-F5344CB8AC3E}">
        <p14:creationId xmlns:p14="http://schemas.microsoft.com/office/powerpoint/2010/main" val="12981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60475" y="1236663"/>
            <a:ext cx="7559675" cy="2632075"/>
          </a:xfrm>
        </p:spPr>
        <p:txBody>
          <a:bodyPr anchor="b"/>
          <a:lstStyle>
            <a:lvl1pPr algn="ctr">
              <a:defRPr sz="6000"/>
            </a:lvl1pPr>
          </a:lstStyle>
          <a:p>
            <a:r>
              <a:rPr lang="en-US" smtClean="0"/>
              <a:t>Click to edit Master title style</a:t>
            </a:r>
            <a:endParaRPr lang="nl-BE"/>
          </a:p>
        </p:txBody>
      </p:sp>
      <p:sp>
        <p:nvSpPr>
          <p:cNvPr id="3" name="Subtitle 2"/>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9E999039-EDBE-4CD8-AEEC-C44AA75A2CBD}" type="slidenum">
              <a:rPr lang="en-US" altLang="nl-BE"/>
              <a:pPr/>
              <a:t>‹#›</a:t>
            </a:fld>
            <a:endParaRPr lang="en-US" altLang="nl-BE"/>
          </a:p>
        </p:txBody>
      </p:sp>
    </p:spTree>
    <p:extLst>
      <p:ext uri="{BB962C8B-B14F-4D97-AF65-F5344CB8AC3E}">
        <p14:creationId xmlns:p14="http://schemas.microsoft.com/office/powerpoint/2010/main" val="1627084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7E07DEE1-1157-4157-9B6C-92079F4AD117}" type="slidenum">
              <a:rPr lang="en-US" altLang="nl-BE"/>
              <a:pPr/>
              <a:t>‹#›</a:t>
            </a:fld>
            <a:endParaRPr lang="en-US" altLang="nl-BE"/>
          </a:p>
        </p:txBody>
      </p:sp>
    </p:spTree>
    <p:extLst>
      <p:ext uri="{BB962C8B-B14F-4D97-AF65-F5344CB8AC3E}">
        <p14:creationId xmlns:p14="http://schemas.microsoft.com/office/powerpoint/2010/main" val="3759119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E00BDFDC-5D27-4E82-8721-D46C19CF9269}" type="slidenum">
              <a:rPr lang="en-US" altLang="nl-BE"/>
              <a:pPr/>
              <a:t>‹#›</a:t>
            </a:fld>
            <a:endParaRPr lang="en-US" altLang="nl-BE"/>
          </a:p>
        </p:txBody>
      </p:sp>
    </p:spTree>
    <p:extLst>
      <p:ext uri="{BB962C8B-B14F-4D97-AF65-F5344CB8AC3E}">
        <p14:creationId xmlns:p14="http://schemas.microsoft.com/office/powerpoint/2010/main" val="2145445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503238" y="1800225"/>
            <a:ext cx="4459287" cy="4383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5114925" y="1800225"/>
            <a:ext cx="4459288" cy="4383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idx="10"/>
          </p:nvPr>
        </p:nvSpPr>
        <p:spPr/>
        <p:txBody>
          <a:bodyPr/>
          <a:lstStyle>
            <a:lvl1pPr>
              <a:defRPr/>
            </a:lvl1pPr>
          </a:lstStyle>
          <a:p>
            <a:endParaRPr lang="en-US" altLang="nl-BE"/>
          </a:p>
        </p:txBody>
      </p:sp>
      <p:sp>
        <p:nvSpPr>
          <p:cNvPr id="6" name="Footer Placeholder 5"/>
          <p:cNvSpPr>
            <a:spLocks noGrp="1"/>
          </p:cNvSpPr>
          <p:nvPr>
            <p:ph type="ftr" idx="11"/>
          </p:nvPr>
        </p:nvSpPr>
        <p:spPr/>
        <p:txBody>
          <a:bodyPr/>
          <a:lstStyle>
            <a:lvl1pPr>
              <a:defRPr/>
            </a:lvl1pPr>
          </a:lstStyle>
          <a:p>
            <a:endParaRPr lang="en-US" altLang="nl-BE"/>
          </a:p>
        </p:txBody>
      </p:sp>
      <p:sp>
        <p:nvSpPr>
          <p:cNvPr id="7" name="Slide Number Placeholder 6"/>
          <p:cNvSpPr>
            <a:spLocks noGrp="1"/>
          </p:cNvSpPr>
          <p:nvPr>
            <p:ph type="sldNum" idx="12"/>
          </p:nvPr>
        </p:nvSpPr>
        <p:spPr/>
        <p:txBody>
          <a:bodyPr/>
          <a:lstStyle>
            <a:lvl1pPr>
              <a:defRPr/>
            </a:lvl1pPr>
          </a:lstStyle>
          <a:p>
            <a:fld id="{77BA1657-D271-4BBE-9C9B-370462EF0046}" type="slidenum">
              <a:rPr lang="en-US" altLang="nl-BE"/>
              <a:pPr/>
              <a:t>‹#›</a:t>
            </a:fld>
            <a:endParaRPr lang="en-US" altLang="nl-BE"/>
          </a:p>
        </p:txBody>
      </p:sp>
    </p:spTree>
    <p:extLst>
      <p:ext uri="{BB962C8B-B14F-4D97-AF65-F5344CB8AC3E}">
        <p14:creationId xmlns:p14="http://schemas.microsoft.com/office/powerpoint/2010/main" val="2675345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idx="10"/>
          </p:nvPr>
        </p:nvSpPr>
        <p:spPr/>
        <p:txBody>
          <a:bodyPr/>
          <a:lstStyle>
            <a:lvl1pPr>
              <a:defRPr/>
            </a:lvl1pPr>
          </a:lstStyle>
          <a:p>
            <a:endParaRPr lang="en-US" altLang="nl-BE"/>
          </a:p>
        </p:txBody>
      </p:sp>
      <p:sp>
        <p:nvSpPr>
          <p:cNvPr id="8" name="Footer Placeholder 7"/>
          <p:cNvSpPr>
            <a:spLocks noGrp="1"/>
          </p:cNvSpPr>
          <p:nvPr>
            <p:ph type="ftr" idx="11"/>
          </p:nvPr>
        </p:nvSpPr>
        <p:spPr/>
        <p:txBody>
          <a:bodyPr/>
          <a:lstStyle>
            <a:lvl1pPr>
              <a:defRPr/>
            </a:lvl1pPr>
          </a:lstStyle>
          <a:p>
            <a:endParaRPr lang="en-US" altLang="nl-BE"/>
          </a:p>
        </p:txBody>
      </p:sp>
      <p:sp>
        <p:nvSpPr>
          <p:cNvPr id="9" name="Slide Number Placeholder 8"/>
          <p:cNvSpPr>
            <a:spLocks noGrp="1"/>
          </p:cNvSpPr>
          <p:nvPr>
            <p:ph type="sldNum" idx="12"/>
          </p:nvPr>
        </p:nvSpPr>
        <p:spPr/>
        <p:txBody>
          <a:bodyPr/>
          <a:lstStyle>
            <a:lvl1pPr>
              <a:defRPr/>
            </a:lvl1pPr>
          </a:lstStyle>
          <a:p>
            <a:fld id="{86243426-DC6A-461D-ADE2-76EBD745E2C3}" type="slidenum">
              <a:rPr lang="en-US" altLang="nl-BE"/>
              <a:pPr/>
              <a:t>‹#›</a:t>
            </a:fld>
            <a:endParaRPr lang="en-US" altLang="nl-BE"/>
          </a:p>
        </p:txBody>
      </p:sp>
    </p:spTree>
    <p:extLst>
      <p:ext uri="{BB962C8B-B14F-4D97-AF65-F5344CB8AC3E}">
        <p14:creationId xmlns:p14="http://schemas.microsoft.com/office/powerpoint/2010/main" val="242659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idx="10"/>
          </p:nvPr>
        </p:nvSpPr>
        <p:spPr/>
        <p:txBody>
          <a:bodyPr/>
          <a:lstStyle>
            <a:lvl1pPr>
              <a:defRPr/>
            </a:lvl1pPr>
          </a:lstStyle>
          <a:p>
            <a:endParaRPr lang="en-US" altLang="nl-BE"/>
          </a:p>
        </p:txBody>
      </p:sp>
      <p:sp>
        <p:nvSpPr>
          <p:cNvPr id="4" name="Footer Placeholder 3"/>
          <p:cNvSpPr>
            <a:spLocks noGrp="1"/>
          </p:cNvSpPr>
          <p:nvPr>
            <p:ph type="ftr" idx="11"/>
          </p:nvPr>
        </p:nvSpPr>
        <p:spPr/>
        <p:txBody>
          <a:bodyPr/>
          <a:lstStyle>
            <a:lvl1pPr>
              <a:defRPr/>
            </a:lvl1pPr>
          </a:lstStyle>
          <a:p>
            <a:endParaRPr lang="en-US" altLang="nl-BE"/>
          </a:p>
        </p:txBody>
      </p:sp>
      <p:sp>
        <p:nvSpPr>
          <p:cNvPr id="5" name="Slide Number Placeholder 4"/>
          <p:cNvSpPr>
            <a:spLocks noGrp="1"/>
          </p:cNvSpPr>
          <p:nvPr>
            <p:ph type="sldNum" idx="12"/>
          </p:nvPr>
        </p:nvSpPr>
        <p:spPr/>
        <p:txBody>
          <a:bodyPr/>
          <a:lstStyle>
            <a:lvl1pPr>
              <a:defRPr/>
            </a:lvl1pPr>
          </a:lstStyle>
          <a:p>
            <a:fld id="{4EFFBB69-CD08-4400-B357-B75C1B3E6ABC}" type="slidenum">
              <a:rPr lang="en-US" altLang="nl-BE"/>
              <a:pPr/>
              <a:t>‹#›</a:t>
            </a:fld>
            <a:endParaRPr lang="en-US" altLang="nl-BE"/>
          </a:p>
        </p:txBody>
      </p:sp>
    </p:spTree>
    <p:extLst>
      <p:ext uri="{BB962C8B-B14F-4D97-AF65-F5344CB8AC3E}">
        <p14:creationId xmlns:p14="http://schemas.microsoft.com/office/powerpoint/2010/main" val="2781659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nl-BE"/>
          </a:p>
        </p:txBody>
      </p:sp>
      <p:sp>
        <p:nvSpPr>
          <p:cNvPr id="3" name="Footer Placeholder 2"/>
          <p:cNvSpPr>
            <a:spLocks noGrp="1"/>
          </p:cNvSpPr>
          <p:nvPr>
            <p:ph type="ftr" idx="11"/>
          </p:nvPr>
        </p:nvSpPr>
        <p:spPr/>
        <p:txBody>
          <a:bodyPr/>
          <a:lstStyle>
            <a:lvl1pPr>
              <a:defRPr/>
            </a:lvl1pPr>
          </a:lstStyle>
          <a:p>
            <a:endParaRPr lang="en-US" altLang="nl-BE"/>
          </a:p>
        </p:txBody>
      </p:sp>
      <p:sp>
        <p:nvSpPr>
          <p:cNvPr id="4" name="Slide Number Placeholder 3"/>
          <p:cNvSpPr>
            <a:spLocks noGrp="1"/>
          </p:cNvSpPr>
          <p:nvPr>
            <p:ph type="sldNum" idx="12"/>
          </p:nvPr>
        </p:nvSpPr>
        <p:spPr/>
        <p:txBody>
          <a:bodyPr/>
          <a:lstStyle>
            <a:lvl1pPr>
              <a:defRPr/>
            </a:lvl1pPr>
          </a:lstStyle>
          <a:p>
            <a:fld id="{64C8C987-14B6-4DAE-9738-E1A3BD140321}" type="slidenum">
              <a:rPr lang="en-US" altLang="nl-BE"/>
              <a:pPr/>
              <a:t>‹#›</a:t>
            </a:fld>
            <a:endParaRPr lang="en-US" altLang="nl-BE"/>
          </a:p>
        </p:txBody>
      </p:sp>
    </p:spTree>
    <p:extLst>
      <p:ext uri="{BB962C8B-B14F-4D97-AF65-F5344CB8AC3E}">
        <p14:creationId xmlns:p14="http://schemas.microsoft.com/office/powerpoint/2010/main" val="20102472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nl-BE"/>
          </a:p>
        </p:txBody>
      </p:sp>
      <p:sp>
        <p:nvSpPr>
          <p:cNvPr id="6" name="Footer Placeholder 5"/>
          <p:cNvSpPr>
            <a:spLocks noGrp="1"/>
          </p:cNvSpPr>
          <p:nvPr>
            <p:ph type="ftr" idx="11"/>
          </p:nvPr>
        </p:nvSpPr>
        <p:spPr/>
        <p:txBody>
          <a:bodyPr/>
          <a:lstStyle>
            <a:lvl1pPr>
              <a:defRPr/>
            </a:lvl1pPr>
          </a:lstStyle>
          <a:p>
            <a:endParaRPr lang="en-US" altLang="nl-BE"/>
          </a:p>
        </p:txBody>
      </p:sp>
      <p:sp>
        <p:nvSpPr>
          <p:cNvPr id="7" name="Slide Number Placeholder 6"/>
          <p:cNvSpPr>
            <a:spLocks noGrp="1"/>
          </p:cNvSpPr>
          <p:nvPr>
            <p:ph type="sldNum" idx="12"/>
          </p:nvPr>
        </p:nvSpPr>
        <p:spPr/>
        <p:txBody>
          <a:bodyPr/>
          <a:lstStyle>
            <a:lvl1pPr>
              <a:defRPr/>
            </a:lvl1pPr>
          </a:lstStyle>
          <a:p>
            <a:fld id="{1EB4ADC6-3ABF-4F59-AD12-65B5CBF651B3}" type="slidenum">
              <a:rPr lang="en-US" altLang="nl-BE"/>
              <a:pPr/>
              <a:t>‹#›</a:t>
            </a:fld>
            <a:endParaRPr lang="en-US" altLang="nl-BE"/>
          </a:p>
        </p:txBody>
      </p:sp>
    </p:spTree>
    <p:extLst>
      <p:ext uri="{BB962C8B-B14F-4D97-AF65-F5344CB8AC3E}">
        <p14:creationId xmlns:p14="http://schemas.microsoft.com/office/powerpoint/2010/main" val="1277945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DB2882FB-5E01-4412-A118-840A232DE4F6}" type="slidenum">
              <a:rPr lang="en-US" altLang="nl-BE"/>
              <a:pPr/>
              <a:t>‹#›</a:t>
            </a:fld>
            <a:endParaRPr lang="en-US" altLang="nl-BE"/>
          </a:p>
        </p:txBody>
      </p:sp>
    </p:spTree>
    <p:extLst>
      <p:ext uri="{BB962C8B-B14F-4D97-AF65-F5344CB8AC3E}">
        <p14:creationId xmlns:p14="http://schemas.microsoft.com/office/powerpoint/2010/main" val="27774373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nl-BE"/>
          </a:p>
        </p:txBody>
      </p:sp>
      <p:sp>
        <p:nvSpPr>
          <p:cNvPr id="6" name="Footer Placeholder 5"/>
          <p:cNvSpPr>
            <a:spLocks noGrp="1"/>
          </p:cNvSpPr>
          <p:nvPr>
            <p:ph type="ftr" idx="11"/>
          </p:nvPr>
        </p:nvSpPr>
        <p:spPr/>
        <p:txBody>
          <a:bodyPr/>
          <a:lstStyle>
            <a:lvl1pPr>
              <a:defRPr/>
            </a:lvl1pPr>
          </a:lstStyle>
          <a:p>
            <a:endParaRPr lang="en-US" altLang="nl-BE"/>
          </a:p>
        </p:txBody>
      </p:sp>
      <p:sp>
        <p:nvSpPr>
          <p:cNvPr id="7" name="Slide Number Placeholder 6"/>
          <p:cNvSpPr>
            <a:spLocks noGrp="1"/>
          </p:cNvSpPr>
          <p:nvPr>
            <p:ph type="sldNum" idx="12"/>
          </p:nvPr>
        </p:nvSpPr>
        <p:spPr/>
        <p:txBody>
          <a:bodyPr/>
          <a:lstStyle>
            <a:lvl1pPr>
              <a:defRPr/>
            </a:lvl1pPr>
          </a:lstStyle>
          <a:p>
            <a:fld id="{BF242C15-16B5-48B5-92F7-A700143ECC28}" type="slidenum">
              <a:rPr lang="en-US" altLang="nl-BE"/>
              <a:pPr/>
              <a:t>‹#›</a:t>
            </a:fld>
            <a:endParaRPr lang="en-US" altLang="nl-BE"/>
          </a:p>
        </p:txBody>
      </p:sp>
    </p:spTree>
    <p:extLst>
      <p:ext uri="{BB962C8B-B14F-4D97-AF65-F5344CB8AC3E}">
        <p14:creationId xmlns:p14="http://schemas.microsoft.com/office/powerpoint/2010/main" val="24165791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1FCBFBDF-CF5E-41B9-A8C3-CDA7B6093E03}" type="slidenum">
              <a:rPr lang="en-US" altLang="nl-BE"/>
              <a:pPr/>
              <a:t>‹#›</a:t>
            </a:fld>
            <a:endParaRPr lang="en-US" altLang="nl-BE"/>
          </a:p>
        </p:txBody>
      </p:sp>
    </p:spTree>
    <p:extLst>
      <p:ext uri="{BB962C8B-B14F-4D97-AF65-F5344CB8AC3E}">
        <p14:creationId xmlns:p14="http://schemas.microsoft.com/office/powerpoint/2010/main" val="23598009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7263" y="576263"/>
            <a:ext cx="2266950" cy="5607050"/>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503238" y="576263"/>
            <a:ext cx="6651625" cy="56070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9878B131-D118-4816-A0AA-8BECC827C3BA}" type="slidenum">
              <a:rPr lang="en-US" altLang="nl-BE"/>
              <a:pPr/>
              <a:t>‹#›</a:t>
            </a:fld>
            <a:endParaRPr lang="en-US" altLang="nl-BE"/>
          </a:p>
        </p:txBody>
      </p:sp>
    </p:spTree>
    <p:extLst>
      <p:ext uri="{BB962C8B-B14F-4D97-AF65-F5344CB8AC3E}">
        <p14:creationId xmlns:p14="http://schemas.microsoft.com/office/powerpoint/2010/main" val="30512603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03238" y="576263"/>
            <a:ext cx="7197725" cy="719137"/>
          </a:xfrm>
        </p:spPr>
        <p:txBody>
          <a:bodyPr/>
          <a:lstStyle/>
          <a:p>
            <a:r>
              <a:rPr lang="en-US" smtClean="0"/>
              <a:t>Click to edit Master title style</a:t>
            </a:r>
            <a:endParaRPr lang="nl-BE"/>
          </a:p>
        </p:txBody>
      </p:sp>
      <p:sp>
        <p:nvSpPr>
          <p:cNvPr id="3" name="Date Placeholder 2"/>
          <p:cNvSpPr>
            <a:spLocks noGrp="1"/>
          </p:cNvSpPr>
          <p:nvPr>
            <p:ph type="dt" idx="10"/>
          </p:nvPr>
        </p:nvSpPr>
        <p:spPr>
          <a:xfrm>
            <a:off x="503238" y="6886575"/>
            <a:ext cx="2346325" cy="519113"/>
          </a:xfrm>
        </p:spPr>
        <p:txBody>
          <a:bodyPr/>
          <a:lstStyle>
            <a:lvl1pPr>
              <a:defRPr/>
            </a:lvl1pPr>
          </a:lstStyle>
          <a:p>
            <a:endParaRPr lang="en-US" altLang="nl-BE"/>
          </a:p>
        </p:txBody>
      </p:sp>
      <p:sp>
        <p:nvSpPr>
          <p:cNvPr id="4" name="Footer Placeholder 3"/>
          <p:cNvSpPr>
            <a:spLocks noGrp="1"/>
          </p:cNvSpPr>
          <p:nvPr>
            <p:ph type="ftr" idx="11"/>
          </p:nvPr>
        </p:nvSpPr>
        <p:spPr>
          <a:xfrm>
            <a:off x="3448050" y="6886575"/>
            <a:ext cx="3194050" cy="519113"/>
          </a:xfrm>
        </p:spPr>
        <p:txBody>
          <a:bodyPr/>
          <a:lstStyle>
            <a:lvl1pPr>
              <a:defRPr/>
            </a:lvl1pPr>
          </a:lstStyle>
          <a:p>
            <a:endParaRPr lang="en-US" altLang="nl-BE"/>
          </a:p>
        </p:txBody>
      </p:sp>
      <p:sp>
        <p:nvSpPr>
          <p:cNvPr id="5" name="Slide Number Placeholder 4"/>
          <p:cNvSpPr>
            <a:spLocks noGrp="1"/>
          </p:cNvSpPr>
          <p:nvPr>
            <p:ph type="sldNum" idx="12"/>
          </p:nvPr>
        </p:nvSpPr>
        <p:spPr>
          <a:xfrm>
            <a:off x="7226300" y="6886575"/>
            <a:ext cx="2346325" cy="519113"/>
          </a:xfrm>
        </p:spPr>
        <p:txBody>
          <a:bodyPr/>
          <a:lstStyle>
            <a:lvl1pPr>
              <a:defRPr/>
            </a:lvl1pPr>
          </a:lstStyle>
          <a:p>
            <a:fld id="{20C8F7AD-DFEB-4BE3-8B2A-7FF061D9CF28}" type="slidenum">
              <a:rPr lang="en-US" altLang="nl-BE"/>
              <a:pPr/>
              <a:t>‹#›</a:t>
            </a:fld>
            <a:endParaRPr lang="en-US" altLang="nl-BE"/>
          </a:p>
        </p:txBody>
      </p:sp>
    </p:spTree>
    <p:extLst>
      <p:ext uri="{BB962C8B-B14F-4D97-AF65-F5344CB8AC3E}">
        <p14:creationId xmlns:p14="http://schemas.microsoft.com/office/powerpoint/2010/main" val="2345961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7388" y="1884363"/>
            <a:ext cx="8694737" cy="3144837"/>
          </a:xfrm>
        </p:spPr>
        <p:txBody>
          <a:bodyPr anchor="b"/>
          <a:lstStyle>
            <a:lvl1pPr>
              <a:defRPr sz="6000"/>
            </a:lvl1pPr>
          </a:lstStyle>
          <a:p>
            <a:r>
              <a:rPr lang="en-US" smtClean="0"/>
              <a:t>Click to edit Master title style</a:t>
            </a:r>
            <a:endParaRPr lang="nl-BE"/>
          </a:p>
        </p:txBody>
      </p:sp>
      <p:sp>
        <p:nvSpPr>
          <p:cNvPr id="3" name="Text Placeholder 2"/>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Date Placeholder 3"/>
          <p:cNvSpPr>
            <a:spLocks noGrp="1"/>
          </p:cNvSpPr>
          <p:nvPr>
            <p:ph type="dt" idx="10"/>
          </p:nvPr>
        </p:nvSpPr>
        <p:spPr/>
        <p:txBody>
          <a:bodyPr/>
          <a:lstStyle>
            <a:lvl1pPr>
              <a:defRPr/>
            </a:lvl1pPr>
          </a:lstStyle>
          <a:p>
            <a:endParaRPr lang="en-US" altLang="nl-BE"/>
          </a:p>
        </p:txBody>
      </p:sp>
      <p:sp>
        <p:nvSpPr>
          <p:cNvPr id="5" name="Footer Placeholder 4"/>
          <p:cNvSpPr>
            <a:spLocks noGrp="1"/>
          </p:cNvSpPr>
          <p:nvPr>
            <p:ph type="ftr" idx="11"/>
          </p:nvPr>
        </p:nvSpPr>
        <p:spPr/>
        <p:txBody>
          <a:bodyPr/>
          <a:lstStyle>
            <a:lvl1pPr>
              <a:defRPr/>
            </a:lvl1pPr>
          </a:lstStyle>
          <a:p>
            <a:endParaRPr lang="en-US" altLang="nl-BE"/>
          </a:p>
        </p:txBody>
      </p:sp>
      <p:sp>
        <p:nvSpPr>
          <p:cNvPr id="6" name="Slide Number Placeholder 5"/>
          <p:cNvSpPr>
            <a:spLocks noGrp="1"/>
          </p:cNvSpPr>
          <p:nvPr>
            <p:ph type="sldNum" idx="12"/>
          </p:nvPr>
        </p:nvSpPr>
        <p:spPr/>
        <p:txBody>
          <a:bodyPr/>
          <a:lstStyle>
            <a:lvl1pPr>
              <a:defRPr/>
            </a:lvl1pPr>
          </a:lstStyle>
          <a:p>
            <a:fld id="{16AF598B-C10C-420B-8702-8AB1B3EE3390}" type="slidenum">
              <a:rPr lang="en-US" altLang="nl-BE"/>
              <a:pPr/>
              <a:t>‹#›</a:t>
            </a:fld>
            <a:endParaRPr lang="en-US" altLang="nl-BE"/>
          </a:p>
        </p:txBody>
      </p:sp>
    </p:spTree>
    <p:extLst>
      <p:ext uri="{BB962C8B-B14F-4D97-AF65-F5344CB8AC3E}">
        <p14:creationId xmlns:p14="http://schemas.microsoft.com/office/powerpoint/2010/main" val="122420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503238" y="1768475"/>
            <a:ext cx="4457700" cy="4383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Content Placeholder 3"/>
          <p:cNvSpPr>
            <a:spLocks noGrp="1"/>
          </p:cNvSpPr>
          <p:nvPr>
            <p:ph sz="half" idx="2"/>
          </p:nvPr>
        </p:nvSpPr>
        <p:spPr>
          <a:xfrm>
            <a:off x="5113338" y="1768475"/>
            <a:ext cx="4459287" cy="43830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Date Placeholder 4"/>
          <p:cNvSpPr>
            <a:spLocks noGrp="1"/>
          </p:cNvSpPr>
          <p:nvPr>
            <p:ph type="dt" idx="10"/>
          </p:nvPr>
        </p:nvSpPr>
        <p:spPr/>
        <p:txBody>
          <a:bodyPr/>
          <a:lstStyle>
            <a:lvl1pPr>
              <a:defRPr/>
            </a:lvl1pPr>
          </a:lstStyle>
          <a:p>
            <a:endParaRPr lang="en-US" altLang="nl-BE"/>
          </a:p>
        </p:txBody>
      </p:sp>
      <p:sp>
        <p:nvSpPr>
          <p:cNvPr id="6" name="Footer Placeholder 5"/>
          <p:cNvSpPr>
            <a:spLocks noGrp="1"/>
          </p:cNvSpPr>
          <p:nvPr>
            <p:ph type="ftr" idx="11"/>
          </p:nvPr>
        </p:nvSpPr>
        <p:spPr/>
        <p:txBody>
          <a:bodyPr/>
          <a:lstStyle>
            <a:lvl1pPr>
              <a:defRPr/>
            </a:lvl1pPr>
          </a:lstStyle>
          <a:p>
            <a:endParaRPr lang="en-US" altLang="nl-BE"/>
          </a:p>
        </p:txBody>
      </p:sp>
      <p:sp>
        <p:nvSpPr>
          <p:cNvPr id="7" name="Slide Number Placeholder 6"/>
          <p:cNvSpPr>
            <a:spLocks noGrp="1"/>
          </p:cNvSpPr>
          <p:nvPr>
            <p:ph type="sldNum" idx="12"/>
          </p:nvPr>
        </p:nvSpPr>
        <p:spPr/>
        <p:txBody>
          <a:bodyPr/>
          <a:lstStyle>
            <a:lvl1pPr>
              <a:defRPr/>
            </a:lvl1pPr>
          </a:lstStyle>
          <a:p>
            <a:fld id="{BCB8BEEA-9104-4696-8222-1F082690AF04}" type="slidenum">
              <a:rPr lang="en-US" altLang="nl-BE"/>
              <a:pPr/>
              <a:t>‹#›</a:t>
            </a:fld>
            <a:endParaRPr lang="en-US" altLang="nl-BE"/>
          </a:p>
        </p:txBody>
      </p:sp>
    </p:spTree>
    <p:extLst>
      <p:ext uri="{BB962C8B-B14F-4D97-AF65-F5344CB8AC3E}">
        <p14:creationId xmlns:p14="http://schemas.microsoft.com/office/powerpoint/2010/main" val="350356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3738" y="403225"/>
            <a:ext cx="8694737" cy="1460500"/>
          </a:xfrm>
        </p:spPr>
        <p:txBody>
          <a:bodyPr/>
          <a:lstStyle/>
          <a:p>
            <a:r>
              <a:rPr lang="en-US" smtClean="0"/>
              <a:t>Click to edit Master title style</a:t>
            </a:r>
            <a:endParaRPr lang="nl-BE"/>
          </a:p>
        </p:txBody>
      </p:sp>
      <p:sp>
        <p:nvSpPr>
          <p:cNvPr id="3" name="Text Placeholder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93738" y="2760663"/>
            <a:ext cx="426561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5" name="Text Placeholder 4"/>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03813" y="2760663"/>
            <a:ext cx="4284662" cy="40624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7" name="Date Placeholder 6"/>
          <p:cNvSpPr>
            <a:spLocks noGrp="1"/>
          </p:cNvSpPr>
          <p:nvPr>
            <p:ph type="dt" idx="10"/>
          </p:nvPr>
        </p:nvSpPr>
        <p:spPr/>
        <p:txBody>
          <a:bodyPr/>
          <a:lstStyle>
            <a:lvl1pPr>
              <a:defRPr/>
            </a:lvl1pPr>
          </a:lstStyle>
          <a:p>
            <a:endParaRPr lang="en-US" altLang="nl-BE"/>
          </a:p>
        </p:txBody>
      </p:sp>
      <p:sp>
        <p:nvSpPr>
          <p:cNvPr id="8" name="Footer Placeholder 7"/>
          <p:cNvSpPr>
            <a:spLocks noGrp="1"/>
          </p:cNvSpPr>
          <p:nvPr>
            <p:ph type="ftr" idx="11"/>
          </p:nvPr>
        </p:nvSpPr>
        <p:spPr/>
        <p:txBody>
          <a:bodyPr/>
          <a:lstStyle>
            <a:lvl1pPr>
              <a:defRPr/>
            </a:lvl1pPr>
          </a:lstStyle>
          <a:p>
            <a:endParaRPr lang="en-US" altLang="nl-BE"/>
          </a:p>
        </p:txBody>
      </p:sp>
      <p:sp>
        <p:nvSpPr>
          <p:cNvPr id="9" name="Slide Number Placeholder 8"/>
          <p:cNvSpPr>
            <a:spLocks noGrp="1"/>
          </p:cNvSpPr>
          <p:nvPr>
            <p:ph type="sldNum" idx="12"/>
          </p:nvPr>
        </p:nvSpPr>
        <p:spPr/>
        <p:txBody>
          <a:bodyPr/>
          <a:lstStyle>
            <a:lvl1pPr>
              <a:defRPr/>
            </a:lvl1pPr>
          </a:lstStyle>
          <a:p>
            <a:fld id="{3EC20CAC-30D4-4DC0-80D0-9B1C3093895D}" type="slidenum">
              <a:rPr lang="en-US" altLang="nl-BE"/>
              <a:pPr/>
              <a:t>‹#›</a:t>
            </a:fld>
            <a:endParaRPr lang="en-US" altLang="nl-BE"/>
          </a:p>
        </p:txBody>
      </p:sp>
    </p:spTree>
    <p:extLst>
      <p:ext uri="{BB962C8B-B14F-4D97-AF65-F5344CB8AC3E}">
        <p14:creationId xmlns:p14="http://schemas.microsoft.com/office/powerpoint/2010/main" val="3941620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BE"/>
          </a:p>
        </p:txBody>
      </p:sp>
      <p:sp>
        <p:nvSpPr>
          <p:cNvPr id="3" name="Date Placeholder 2"/>
          <p:cNvSpPr>
            <a:spLocks noGrp="1"/>
          </p:cNvSpPr>
          <p:nvPr>
            <p:ph type="dt" idx="10"/>
          </p:nvPr>
        </p:nvSpPr>
        <p:spPr/>
        <p:txBody>
          <a:bodyPr/>
          <a:lstStyle>
            <a:lvl1pPr>
              <a:defRPr/>
            </a:lvl1pPr>
          </a:lstStyle>
          <a:p>
            <a:endParaRPr lang="en-US" altLang="nl-BE"/>
          </a:p>
        </p:txBody>
      </p:sp>
      <p:sp>
        <p:nvSpPr>
          <p:cNvPr id="4" name="Footer Placeholder 3"/>
          <p:cNvSpPr>
            <a:spLocks noGrp="1"/>
          </p:cNvSpPr>
          <p:nvPr>
            <p:ph type="ftr" idx="11"/>
          </p:nvPr>
        </p:nvSpPr>
        <p:spPr/>
        <p:txBody>
          <a:bodyPr/>
          <a:lstStyle>
            <a:lvl1pPr>
              <a:defRPr/>
            </a:lvl1pPr>
          </a:lstStyle>
          <a:p>
            <a:endParaRPr lang="en-US" altLang="nl-BE"/>
          </a:p>
        </p:txBody>
      </p:sp>
      <p:sp>
        <p:nvSpPr>
          <p:cNvPr id="5" name="Slide Number Placeholder 4"/>
          <p:cNvSpPr>
            <a:spLocks noGrp="1"/>
          </p:cNvSpPr>
          <p:nvPr>
            <p:ph type="sldNum" idx="12"/>
          </p:nvPr>
        </p:nvSpPr>
        <p:spPr/>
        <p:txBody>
          <a:bodyPr/>
          <a:lstStyle>
            <a:lvl1pPr>
              <a:defRPr/>
            </a:lvl1pPr>
          </a:lstStyle>
          <a:p>
            <a:fld id="{AC7D3FCA-AFBC-4194-9822-45E6F4815C79}" type="slidenum">
              <a:rPr lang="en-US" altLang="nl-BE"/>
              <a:pPr/>
              <a:t>‹#›</a:t>
            </a:fld>
            <a:endParaRPr lang="en-US" altLang="nl-BE"/>
          </a:p>
        </p:txBody>
      </p:sp>
    </p:spTree>
    <p:extLst>
      <p:ext uri="{BB962C8B-B14F-4D97-AF65-F5344CB8AC3E}">
        <p14:creationId xmlns:p14="http://schemas.microsoft.com/office/powerpoint/2010/main" val="85631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idx="10"/>
          </p:nvPr>
        </p:nvSpPr>
        <p:spPr/>
        <p:txBody>
          <a:bodyPr/>
          <a:lstStyle>
            <a:lvl1pPr>
              <a:defRPr/>
            </a:lvl1pPr>
          </a:lstStyle>
          <a:p>
            <a:endParaRPr lang="en-US" altLang="nl-BE"/>
          </a:p>
        </p:txBody>
      </p:sp>
      <p:sp>
        <p:nvSpPr>
          <p:cNvPr id="3" name="Footer Placeholder 2"/>
          <p:cNvSpPr>
            <a:spLocks noGrp="1"/>
          </p:cNvSpPr>
          <p:nvPr>
            <p:ph type="ftr" idx="11"/>
          </p:nvPr>
        </p:nvSpPr>
        <p:spPr/>
        <p:txBody>
          <a:bodyPr/>
          <a:lstStyle>
            <a:lvl1pPr>
              <a:defRPr/>
            </a:lvl1pPr>
          </a:lstStyle>
          <a:p>
            <a:endParaRPr lang="en-US" altLang="nl-BE"/>
          </a:p>
        </p:txBody>
      </p:sp>
      <p:sp>
        <p:nvSpPr>
          <p:cNvPr id="4" name="Slide Number Placeholder 3"/>
          <p:cNvSpPr>
            <a:spLocks noGrp="1"/>
          </p:cNvSpPr>
          <p:nvPr>
            <p:ph type="sldNum" idx="12"/>
          </p:nvPr>
        </p:nvSpPr>
        <p:spPr/>
        <p:txBody>
          <a:bodyPr/>
          <a:lstStyle>
            <a:lvl1pPr>
              <a:defRPr/>
            </a:lvl1pPr>
          </a:lstStyle>
          <a:p>
            <a:fld id="{C652BA33-AE5A-4FE0-B072-150FA95728EA}" type="slidenum">
              <a:rPr lang="en-US" altLang="nl-BE"/>
              <a:pPr/>
              <a:t>‹#›</a:t>
            </a:fld>
            <a:endParaRPr lang="en-US" altLang="nl-BE"/>
          </a:p>
        </p:txBody>
      </p:sp>
    </p:spTree>
    <p:extLst>
      <p:ext uri="{BB962C8B-B14F-4D97-AF65-F5344CB8AC3E}">
        <p14:creationId xmlns:p14="http://schemas.microsoft.com/office/powerpoint/2010/main" val="3762929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nl-BE"/>
          </a:p>
        </p:txBody>
      </p:sp>
      <p:sp>
        <p:nvSpPr>
          <p:cNvPr id="3" name="Content Placeholder 2"/>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nl-BE"/>
          </a:p>
        </p:txBody>
      </p:sp>
      <p:sp>
        <p:nvSpPr>
          <p:cNvPr id="6" name="Footer Placeholder 5"/>
          <p:cNvSpPr>
            <a:spLocks noGrp="1"/>
          </p:cNvSpPr>
          <p:nvPr>
            <p:ph type="ftr" idx="11"/>
          </p:nvPr>
        </p:nvSpPr>
        <p:spPr/>
        <p:txBody>
          <a:bodyPr/>
          <a:lstStyle>
            <a:lvl1pPr>
              <a:defRPr/>
            </a:lvl1pPr>
          </a:lstStyle>
          <a:p>
            <a:endParaRPr lang="en-US" altLang="nl-BE"/>
          </a:p>
        </p:txBody>
      </p:sp>
      <p:sp>
        <p:nvSpPr>
          <p:cNvPr id="7" name="Slide Number Placeholder 6"/>
          <p:cNvSpPr>
            <a:spLocks noGrp="1"/>
          </p:cNvSpPr>
          <p:nvPr>
            <p:ph type="sldNum" idx="12"/>
          </p:nvPr>
        </p:nvSpPr>
        <p:spPr/>
        <p:txBody>
          <a:bodyPr/>
          <a:lstStyle>
            <a:lvl1pPr>
              <a:defRPr/>
            </a:lvl1pPr>
          </a:lstStyle>
          <a:p>
            <a:fld id="{A5390212-2AE5-4B8B-B435-D17EF7F925C5}" type="slidenum">
              <a:rPr lang="en-US" altLang="nl-BE"/>
              <a:pPr/>
              <a:t>‹#›</a:t>
            </a:fld>
            <a:endParaRPr lang="en-US" altLang="nl-BE"/>
          </a:p>
        </p:txBody>
      </p:sp>
    </p:spTree>
    <p:extLst>
      <p:ext uri="{BB962C8B-B14F-4D97-AF65-F5344CB8AC3E}">
        <p14:creationId xmlns:p14="http://schemas.microsoft.com/office/powerpoint/2010/main" val="2801450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738" y="503238"/>
            <a:ext cx="3251200" cy="1765300"/>
          </a:xfrm>
        </p:spPr>
        <p:txBody>
          <a:bodyPr anchor="b"/>
          <a:lstStyle>
            <a:lvl1pPr>
              <a:defRPr sz="3200"/>
            </a:lvl1pPr>
          </a:lstStyle>
          <a:p>
            <a:r>
              <a:rPr lang="en-US" smtClean="0"/>
              <a:t>Click to edit Master title style</a:t>
            </a:r>
            <a:endParaRPr lang="nl-BE"/>
          </a:p>
        </p:txBody>
      </p:sp>
      <p:sp>
        <p:nvSpPr>
          <p:cNvPr id="3" name="Picture Placeholder 2"/>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idx="10"/>
          </p:nvPr>
        </p:nvSpPr>
        <p:spPr/>
        <p:txBody>
          <a:bodyPr/>
          <a:lstStyle>
            <a:lvl1pPr>
              <a:defRPr/>
            </a:lvl1pPr>
          </a:lstStyle>
          <a:p>
            <a:endParaRPr lang="en-US" altLang="nl-BE"/>
          </a:p>
        </p:txBody>
      </p:sp>
      <p:sp>
        <p:nvSpPr>
          <p:cNvPr id="6" name="Footer Placeholder 5"/>
          <p:cNvSpPr>
            <a:spLocks noGrp="1"/>
          </p:cNvSpPr>
          <p:nvPr>
            <p:ph type="ftr" idx="11"/>
          </p:nvPr>
        </p:nvSpPr>
        <p:spPr/>
        <p:txBody>
          <a:bodyPr/>
          <a:lstStyle>
            <a:lvl1pPr>
              <a:defRPr/>
            </a:lvl1pPr>
          </a:lstStyle>
          <a:p>
            <a:endParaRPr lang="en-US" altLang="nl-BE"/>
          </a:p>
        </p:txBody>
      </p:sp>
      <p:sp>
        <p:nvSpPr>
          <p:cNvPr id="7" name="Slide Number Placeholder 6"/>
          <p:cNvSpPr>
            <a:spLocks noGrp="1"/>
          </p:cNvSpPr>
          <p:nvPr>
            <p:ph type="sldNum" idx="12"/>
          </p:nvPr>
        </p:nvSpPr>
        <p:spPr/>
        <p:txBody>
          <a:bodyPr/>
          <a:lstStyle>
            <a:lvl1pPr>
              <a:defRPr/>
            </a:lvl1pPr>
          </a:lstStyle>
          <a:p>
            <a:fld id="{C5A6C447-DF98-43E6-9EE6-66806A97E511}" type="slidenum">
              <a:rPr lang="en-US" altLang="nl-BE"/>
              <a:pPr/>
              <a:t>‹#›</a:t>
            </a:fld>
            <a:endParaRPr lang="en-US" altLang="nl-BE"/>
          </a:p>
        </p:txBody>
      </p:sp>
    </p:spTree>
    <p:extLst>
      <p:ext uri="{BB962C8B-B14F-4D97-AF65-F5344CB8AC3E}">
        <p14:creationId xmlns:p14="http://schemas.microsoft.com/office/powerpoint/2010/main" val="1992689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nl-BE" smtClean="0"/>
              <a:t>Click to edit the title text format</a:t>
            </a:r>
          </a:p>
        </p:txBody>
      </p:sp>
      <p:sp>
        <p:nvSpPr>
          <p:cNvPr id="1026" name="Rectangle 2"/>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nl-BE" smtClean="0"/>
              <a:t>Click to edit the outline text format</a:t>
            </a:r>
          </a:p>
          <a:p>
            <a:pPr lvl="1"/>
            <a:r>
              <a:rPr lang="en-GB" altLang="nl-BE" smtClean="0"/>
              <a:t>Second Outline Level</a:t>
            </a:r>
          </a:p>
          <a:p>
            <a:pPr lvl="2"/>
            <a:r>
              <a:rPr lang="en-GB" altLang="nl-BE" smtClean="0"/>
              <a:t>Third Outline Level</a:t>
            </a:r>
          </a:p>
          <a:p>
            <a:pPr lvl="3"/>
            <a:r>
              <a:rPr lang="en-GB" altLang="nl-BE" smtClean="0"/>
              <a:t>Fourth Outline Level</a:t>
            </a:r>
          </a:p>
          <a:p>
            <a:pPr lvl="4"/>
            <a:r>
              <a:rPr lang="en-GB" altLang="nl-BE" smtClean="0"/>
              <a:t>Fifth Outline Level</a:t>
            </a:r>
          </a:p>
          <a:p>
            <a:pPr lvl="4"/>
            <a:r>
              <a:rPr lang="en-GB" altLang="nl-BE" smtClean="0"/>
              <a:t>Sixth Outline Level</a:t>
            </a:r>
          </a:p>
          <a:p>
            <a:pPr lvl="4"/>
            <a:r>
              <a:rPr lang="en-GB" altLang="nl-BE" smtClean="0"/>
              <a:t>Seventh Outline Level</a:t>
            </a:r>
          </a:p>
        </p:txBody>
      </p:sp>
      <p:sp>
        <p:nvSpPr>
          <p:cNvPr id="1027" name="Rectangle 3"/>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1028" name="Rectangle 4"/>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1029" name="Rectangle 5"/>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3030804020204" pitchFamily="34" charset="0"/>
              </a:defRPr>
            </a:lvl1pPr>
          </a:lstStyle>
          <a:p>
            <a:fld id="{1AF94932-66AA-442D-B0B4-B5369ACBC106}" type="slidenum">
              <a:rPr lang="en-US" altLang="nl-BE"/>
              <a:pPr/>
              <a:t>‹#›</a:t>
            </a:fld>
            <a:endParaRPr lang="en-US" altLang="nl-BE"/>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nl-BE" smtClean="0"/>
              <a:t>Click to edit the title text format</a:t>
            </a:r>
          </a:p>
        </p:txBody>
      </p:sp>
      <p:sp>
        <p:nvSpPr>
          <p:cNvPr id="2051" name="Rectangle 3"/>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nl-BE" smtClean="0"/>
              <a:t>Click to edit the outline text format</a:t>
            </a:r>
          </a:p>
          <a:p>
            <a:pPr lvl="1"/>
            <a:r>
              <a:rPr lang="en-GB" altLang="nl-BE" smtClean="0"/>
              <a:t>Second Outline Level</a:t>
            </a:r>
          </a:p>
          <a:p>
            <a:pPr lvl="2"/>
            <a:r>
              <a:rPr lang="en-GB" altLang="nl-BE" smtClean="0"/>
              <a:t>Third Outline Level</a:t>
            </a:r>
          </a:p>
          <a:p>
            <a:pPr lvl="3"/>
            <a:r>
              <a:rPr lang="en-GB" altLang="nl-BE" smtClean="0"/>
              <a:t>Fourth Outline Level</a:t>
            </a:r>
          </a:p>
          <a:p>
            <a:pPr lvl="4"/>
            <a:r>
              <a:rPr lang="en-GB" altLang="nl-BE" smtClean="0"/>
              <a:t>Fifth Outline Level</a:t>
            </a:r>
          </a:p>
          <a:p>
            <a:pPr lvl="4"/>
            <a:r>
              <a:rPr lang="en-GB" altLang="nl-BE" smtClean="0"/>
              <a:t>Sixth Outline Level</a:t>
            </a:r>
          </a:p>
          <a:p>
            <a:pPr lvl="4"/>
            <a:r>
              <a:rPr lang="en-GB" altLang="nl-BE" smtClean="0"/>
              <a:t>Seventh Outline Level</a:t>
            </a:r>
          </a:p>
        </p:txBody>
      </p:sp>
      <p:sp>
        <p:nvSpPr>
          <p:cNvPr id="2052" name="Rectangle 4"/>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2053" name="Rectangle 5"/>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panose="020B0603030804020204" pitchFamily="34" charset="0"/>
              </a:defRPr>
            </a:lvl1pPr>
          </a:lstStyle>
          <a:p>
            <a:endParaRPr lang="en-US" altLang="nl-BE"/>
          </a:p>
        </p:txBody>
      </p:sp>
      <p:sp>
        <p:nvSpPr>
          <p:cNvPr id="2054" name="Rectangle 6"/>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panose="020B0603030804020204" pitchFamily="34" charset="0"/>
              </a:defRPr>
            </a:lvl1pPr>
          </a:lstStyle>
          <a:p>
            <a:fld id="{D3F197DA-1C69-4881-8469-4620ED98CFED}" type="slidenum">
              <a:rPr lang="en-US" altLang="nl-BE"/>
              <a:pPr/>
              <a:t>‹#›</a:t>
            </a:fld>
            <a:endParaRPr lang="en-US" altLang="nl-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BE"/>
              <a:t>Lorem ipsum</a:t>
            </a:r>
          </a:p>
        </p:txBody>
      </p:sp>
      <p:sp>
        <p:nvSpPr>
          <p:cNvPr id="4098" name="Rectangle 2"/>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nl-BE"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nl-BE"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nl-BE"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nl-BE"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BE"/>
              <a:t>Chart</a:t>
            </a:r>
          </a:p>
        </p:txBody>
      </p:sp>
      <p:graphicFrame>
        <p:nvGraphicFramePr>
          <p:cNvPr id="5122" name="Object 2"/>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6866280" imgH="3598920" progId="">
                  <p:embed/>
                </p:oleObj>
              </mc:Choice>
              <mc:Fallback>
                <p:oleObj r:id="rId4" imgW="6866280" imgH="3598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BE"/>
              <a:t>Table</a:t>
            </a:r>
          </a:p>
        </p:txBody>
      </p:sp>
      <p:graphicFrame>
        <p:nvGraphicFramePr>
          <p:cNvPr id="6146" name="Group 2"/>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3760391238"/>
                    </a:ext>
                  </a:extLst>
                </a:gridCol>
                <a:gridCol w="1814513">
                  <a:extLst>
                    <a:ext uri="{9D8B030D-6E8A-4147-A177-3AD203B41FA5}">
                      <a16:colId xmlns:a16="http://schemas.microsoft.com/office/drawing/2014/main" val="1548768349"/>
                    </a:ext>
                  </a:extLst>
                </a:gridCol>
                <a:gridCol w="1816100">
                  <a:extLst>
                    <a:ext uri="{9D8B030D-6E8A-4147-A177-3AD203B41FA5}">
                      <a16:colId xmlns:a16="http://schemas.microsoft.com/office/drawing/2014/main" val="3919098738"/>
                    </a:ext>
                  </a:extLst>
                </a:gridCol>
                <a:gridCol w="1814512">
                  <a:extLst>
                    <a:ext uri="{9D8B030D-6E8A-4147-A177-3AD203B41FA5}">
                      <a16:colId xmlns:a16="http://schemas.microsoft.com/office/drawing/2014/main" val="4236565584"/>
                    </a:ext>
                  </a:extLst>
                </a:gridCol>
                <a:gridCol w="1814513">
                  <a:extLst>
                    <a:ext uri="{9D8B030D-6E8A-4147-A177-3AD203B41FA5}">
                      <a16:colId xmlns:a16="http://schemas.microsoft.com/office/drawing/2014/main" val="1790496367"/>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BE" sz="1800" b="0" i="0" u="none" strike="noStrike" cap="none" normalizeH="0" baseline="0" smtClean="0">
                          <a:ln>
                            <a:noFill/>
                          </a:ln>
                          <a:solidFill>
                            <a:srgbClr val="000000"/>
                          </a:solidFill>
                          <a:effectLst/>
                          <a:latin typeface="Arial" panose="020B0604020202020204" pitchFamily="34" charset="0"/>
                          <a:cs typeface="DejaVu Sans" panose="020B0603030804020204" pitchFamily="34"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BE" sz="1800" b="0" i="0" u="none" strike="noStrike" cap="none" normalizeH="0" baseline="0" smtClean="0">
                          <a:ln>
                            <a:noFill/>
                          </a:ln>
                          <a:solidFill>
                            <a:srgbClr val="000000"/>
                          </a:solidFill>
                          <a:effectLst/>
                          <a:latin typeface="Arial" panose="020B0604020202020204" pitchFamily="34" charset="0"/>
                          <a:cs typeface="DejaVu Sans" panose="020B0603030804020204" pitchFamily="34"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BE" sz="1800" b="0" i="0" u="none" strike="noStrike" cap="none" normalizeH="0" baseline="0" smtClean="0">
                          <a:ln>
                            <a:noFill/>
                          </a:ln>
                          <a:solidFill>
                            <a:srgbClr val="000000"/>
                          </a:solidFill>
                          <a:effectLst/>
                          <a:latin typeface="Arial" panose="020B0604020202020204" pitchFamily="34" charset="0"/>
                          <a:cs typeface="DejaVu Sans" panose="020B0603030804020204" pitchFamily="34"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nl-BE" sz="1800" b="0" i="0" u="none" strike="noStrike" cap="none" normalizeH="0" baseline="0" smtClean="0">
                          <a:ln>
                            <a:noFill/>
                          </a:ln>
                          <a:solidFill>
                            <a:srgbClr val="000000"/>
                          </a:solidFill>
                          <a:effectLst/>
                          <a:latin typeface="Arial" panose="020B0604020202020204" pitchFamily="34" charset="0"/>
                          <a:cs typeface="DejaVu Sans" panose="020B0603030804020204" pitchFamily="34"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2400" b="0" i="0" u="none" strike="noStrike" cap="none" normalizeH="0" baseline="0" smtClean="0">
                        <a:ln>
                          <a:noFill/>
                        </a:ln>
                        <a:solidFill>
                          <a:srgbClr val="000000"/>
                        </a:solidFill>
                        <a:effectLst/>
                        <a:latin typeface="Times New Roman" panose="02020603050405020304" pitchFamily="18" charset="0"/>
                        <a:cs typeface="DejaVu Sans" panose="020B0603030804020204" pitchFamily="34"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11976977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96270211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211450511"/>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71436472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08618210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92944966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44899576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47553642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60422945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nl-BE" sz="1800" b="0" i="0" u="none" strike="noStrike" cap="none" normalizeH="0" baseline="0" smtClean="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563019800"/>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nl-BE"/>
              <a:t>Photo</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81125" y="1920875"/>
            <a:ext cx="7123113" cy="42068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716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BE"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BE"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BE"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nl-BE"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233</Words>
  <Application>Microsoft Office PowerPoint</Application>
  <PresentationFormat>Custom</PresentationFormat>
  <Paragraphs>16</Paragraphs>
  <Slides>4</Slides>
  <Notes>4</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4</vt:i4>
      </vt:variant>
    </vt:vector>
  </HeadingPairs>
  <TitlesOfParts>
    <vt:vector size="11" baseType="lpstr">
      <vt:lpstr>Times New Roman</vt:lpstr>
      <vt:lpstr>Arial</vt:lpstr>
      <vt:lpstr>Droid Sans Fallback</vt:lpstr>
      <vt:lpstr>WenQuanYi Zen Hei</vt:lpstr>
      <vt:lpstr>DejaVu Sans</vt:lpstr>
      <vt:lpstr>Office Theme</vt:lpstr>
      <vt:lpstr>Office Theme</vt:lpstr>
      <vt:lpstr>Lorem ipsum</vt:lpstr>
      <vt:lpstr>Chart</vt:lpstr>
      <vt:lpstr>Table</vt:lpstr>
      <vt:lpstr>Photo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Jurgen De Landsheer</dc:creator>
  <cp:keywords/>
  <dc:description/>
  <cp:lastModifiedBy>Jurgen De Landsheer</cp:lastModifiedBy>
  <cp:revision>1</cp:revision>
  <cp:lastPrinted>1601-01-01T00:00:00Z</cp:lastPrinted>
  <dcterms:created xsi:type="dcterms:W3CDTF">2017-08-10T19:58:16Z</dcterms:created>
  <dcterms:modified xsi:type="dcterms:W3CDTF">2019-10-03T11:00:38Z</dcterms:modified>
</cp:coreProperties>
</file>