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7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6FF45-182F-48BC-840E-2D82CC7A4288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435CCF8-51D8-43F2-A5A6-B2EE6011A0B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201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6FF45-182F-48BC-840E-2D82CC7A4288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CCF8-51D8-43F2-A5A6-B2EE6011A0B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954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6FF45-182F-48BC-840E-2D82CC7A4288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CCF8-51D8-43F2-A5A6-B2EE6011A0B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153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6FF45-182F-48BC-840E-2D82CC7A4288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CCF8-51D8-43F2-A5A6-B2EE6011A0B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729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6FF45-182F-48BC-840E-2D82CC7A4288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CCF8-51D8-43F2-A5A6-B2EE6011A0B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921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6FF45-182F-48BC-840E-2D82CC7A4288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CCF8-51D8-43F2-A5A6-B2EE6011A0B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702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6FF45-182F-48BC-840E-2D82CC7A4288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CCF8-51D8-43F2-A5A6-B2EE6011A0B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56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6FF45-182F-48BC-840E-2D82CC7A4288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CCF8-51D8-43F2-A5A6-B2EE6011A0B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569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6FF45-182F-48BC-840E-2D82CC7A4288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CCF8-51D8-43F2-A5A6-B2EE6011A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43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6FF45-182F-48BC-840E-2D82CC7A4288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CCF8-51D8-43F2-A5A6-B2EE6011A0B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783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E56FF45-182F-48BC-840E-2D82CC7A4288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CCF8-51D8-43F2-A5A6-B2EE6011A0B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29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6FF45-182F-48BC-840E-2D82CC7A4288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435CCF8-51D8-43F2-A5A6-B2EE6011A0B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50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80" y="0"/>
            <a:ext cx="8637072" cy="334372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Pubbies</a:t>
            </a:r>
            <a:r>
              <a:rPr lang="en-US" dirty="0" smtClean="0"/>
              <a:t> hate him! Get yourself the right premium tank with this single trick!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presentation by a long time Wot-addict,  Jurgen Xhafaj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63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1700" y="838200"/>
            <a:ext cx="284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ERD for my database</a:t>
            </a:r>
            <a:endParaRPr 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61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879" y="1990332"/>
            <a:ext cx="6155721" cy="401676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 do have over 20.000 battles on this game, where each battle lasts 2~15minutes, depending on :</a:t>
            </a:r>
          </a:p>
          <a:p>
            <a:r>
              <a:rPr lang="en-US" strike="dblStrike" dirty="0" smtClean="0"/>
              <a:t>how bad your team is </a:t>
            </a:r>
          </a:p>
          <a:p>
            <a:r>
              <a:rPr lang="en-US" strike="sngStrike" dirty="0" smtClean="0"/>
              <a:t>matchmaker </a:t>
            </a:r>
          </a:p>
          <a:p>
            <a:r>
              <a:rPr lang="en-US" dirty="0" smtClean="0"/>
              <a:t>how well the teammates are coordinated</a:t>
            </a:r>
          </a:p>
          <a:p>
            <a:r>
              <a:rPr lang="en-US" dirty="0"/>
              <a:t>t</a:t>
            </a:r>
            <a:r>
              <a:rPr lang="en-US" dirty="0" smtClean="0"/>
              <a:t>he efficiency of your tank (assuming your tank is any good)</a:t>
            </a:r>
          </a:p>
          <a:p>
            <a:endParaRPr lang="en-US" dirty="0"/>
          </a:p>
          <a:p>
            <a:r>
              <a:rPr lang="en-US" dirty="0" smtClean="0"/>
              <a:t>The data was extracted from Vbaddict.net (overall stats of NA server on last 30 days) and at worldoftanks.com (my stats), and WarGaming.net </a:t>
            </a:r>
            <a:r>
              <a:rPr lang="en-US" dirty="0"/>
              <a:t>(premium shop </a:t>
            </a:r>
            <a:r>
              <a:rPr lang="en-US" dirty="0" smtClean="0"/>
              <a:t>details).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728" y="1928944"/>
            <a:ext cx="4139543" cy="413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41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9" y="2015732"/>
            <a:ext cx="7209821" cy="4016768"/>
          </a:xfrm>
        </p:spPr>
        <p:txBody>
          <a:bodyPr>
            <a:normAutofit/>
          </a:bodyPr>
          <a:lstStyle/>
          <a:p>
            <a:r>
              <a:rPr lang="en-US" dirty="0" smtClean="0"/>
              <a:t>Do you ever feel like </a:t>
            </a:r>
            <a:r>
              <a:rPr lang="en-US" i="1" dirty="0" smtClean="0">
                <a:solidFill>
                  <a:srgbClr val="FF0000"/>
                </a:solidFill>
              </a:rPr>
              <a:t>your tank sucks</a:t>
            </a:r>
            <a:r>
              <a:rPr lang="en-US" dirty="0" smtClean="0"/>
              <a:t>? </a:t>
            </a:r>
          </a:p>
          <a:p>
            <a:r>
              <a:rPr lang="en-US" dirty="0" smtClean="0"/>
              <a:t>Ever been 1v1 against a Defender and could not penetrate the thing’s armor even with premium ammo?</a:t>
            </a:r>
          </a:p>
          <a:p>
            <a:r>
              <a:rPr lang="en-US" dirty="0" smtClean="0"/>
              <a:t>Do you want your tank to last twice longer in battle than its non-premium peers?</a:t>
            </a:r>
            <a:endParaRPr lang="en-US" dirty="0"/>
          </a:p>
          <a:p>
            <a:r>
              <a:rPr lang="en-US" dirty="0" smtClean="0"/>
              <a:t>If you answered </a:t>
            </a:r>
            <a:r>
              <a:rPr lang="en-US" b="1" dirty="0" smtClean="0">
                <a:solidFill>
                  <a:srgbClr val="00B050"/>
                </a:solidFill>
              </a:rPr>
              <a:t>YES</a:t>
            </a:r>
            <a:r>
              <a:rPr lang="en-US" dirty="0" smtClean="0"/>
              <a:t> to any of these, keep reading! </a:t>
            </a:r>
          </a:p>
          <a:p>
            <a:r>
              <a:rPr lang="en-US" dirty="0" smtClean="0"/>
              <a:t>You have come to the right place! And all you need is my </a:t>
            </a:r>
            <a:r>
              <a:rPr lang="en-US" u="sng" dirty="0" smtClean="0">
                <a:latin typeface="Algerian" panose="04020705040A02060702" pitchFamily="82" charset="0"/>
              </a:rPr>
              <a:t>database</a:t>
            </a:r>
            <a:r>
              <a:rPr lang="en-US" dirty="0" smtClean="0"/>
              <a:t>! (and a credit card)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429" y="68918"/>
            <a:ext cx="3875425" cy="35696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429" y="3638590"/>
            <a:ext cx="2602155" cy="32194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62900" y="6235700"/>
            <a:ext cx="191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Your gun ( lol 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13600" y="2959100"/>
            <a:ext cx="199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Defender’s “</a:t>
            </a:r>
            <a:r>
              <a:rPr lang="en-US" b="1" dirty="0" err="1" smtClean="0">
                <a:solidFill>
                  <a:srgbClr val="0070C0"/>
                </a:solidFill>
              </a:rPr>
              <a:t>weakspot</a:t>
            </a:r>
            <a:r>
              <a:rPr lang="en-US" b="1" dirty="0" smtClean="0">
                <a:solidFill>
                  <a:srgbClr val="0070C0"/>
                </a:solidFill>
              </a:rPr>
              <a:t>”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51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NAME_LU 	 	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850632"/>
            <a:ext cx="9603275" cy="34506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ID (number 4,0)	        	</a:t>
            </a:r>
            <a:r>
              <a:rPr lang="en-US" dirty="0"/>
              <a:t>	</a:t>
            </a:r>
            <a:r>
              <a:rPr lang="en-US" dirty="0" smtClean="0"/>
              <a:t>--	given to a specific tank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NAME (VARCHAR2, 26 Bytes) 		--	common name/alias for the tank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FULL_NAME (VARCHAR2, 128 Bytes) 	--	the actual name of the tank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TIER (NUMBER 1,0)			--	there are </a:t>
            </a:r>
            <a:r>
              <a:rPr lang="en-US" dirty="0"/>
              <a:t>premium tanks </a:t>
            </a:r>
            <a:r>
              <a:rPr lang="en-US" dirty="0" smtClean="0"/>
              <a:t>at tier 2~8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COUNTRY (VARCHAR2, 26 Bytes)	--	country that produced the tank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CLASS (VARCHAR2, 3 Bytes)		--	class of tank (LT=light tank, MT=medium tank, HT=heavy tank, TD=tank destroyer, SPG=self propelled gun)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94700" y="6453240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P.S. TOG sucks!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275" y="4627545"/>
            <a:ext cx="4073525" cy="233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89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PREM_SHOP		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10575321" cy="3450613"/>
          </a:xfrm>
        </p:spPr>
        <p:txBody>
          <a:bodyPr/>
          <a:lstStyle/>
          <a:p>
            <a:r>
              <a:rPr lang="en-US" dirty="0"/>
              <a:t>NAME (VARCHAR2, 26 Bytes) 		--	common name/alias for the tank</a:t>
            </a:r>
          </a:p>
          <a:p>
            <a:r>
              <a:rPr lang="en-US" dirty="0" smtClean="0"/>
              <a:t>PREM_SHOP_NA (VARCHAR2, 1Byte)	--	Is the tank on NA premium shop? (Y/N)</a:t>
            </a:r>
          </a:p>
          <a:p>
            <a:r>
              <a:rPr lang="en-US" dirty="0" smtClean="0"/>
              <a:t>TECH_TREE </a:t>
            </a:r>
            <a:r>
              <a:rPr lang="en-US" dirty="0"/>
              <a:t>(VARCHAR2, </a:t>
            </a:r>
            <a:r>
              <a:rPr lang="en-US" dirty="0" smtClean="0"/>
              <a:t>2Bytes)</a:t>
            </a:r>
            <a:r>
              <a:rPr lang="en-US" dirty="0"/>
              <a:t>	--	Is the tank on </a:t>
            </a:r>
            <a:r>
              <a:rPr lang="en-US" dirty="0" smtClean="0"/>
              <a:t>tech tree? (Y/N/RM=removed)</a:t>
            </a:r>
            <a:endParaRPr lang="en-US" dirty="0"/>
          </a:p>
          <a:p>
            <a:r>
              <a:rPr lang="en-US" dirty="0" smtClean="0"/>
              <a:t>PREM_SHOP_EU </a:t>
            </a:r>
            <a:r>
              <a:rPr lang="en-US" dirty="0"/>
              <a:t>(VARCHAR2, 1Byte)	--	Is the tank on </a:t>
            </a:r>
            <a:r>
              <a:rPr lang="en-US" dirty="0" smtClean="0"/>
              <a:t>EU </a:t>
            </a:r>
            <a:r>
              <a:rPr lang="en-US" dirty="0"/>
              <a:t>premium shop</a:t>
            </a:r>
            <a:r>
              <a:rPr lang="en-US" dirty="0" smtClean="0"/>
              <a:t>? </a:t>
            </a:r>
            <a:r>
              <a:rPr lang="en-US" dirty="0"/>
              <a:t>(Y/N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PREM_SHOP_SEA </a:t>
            </a:r>
            <a:r>
              <a:rPr lang="en-US" dirty="0"/>
              <a:t>(VARCHAR2, 1Byte)	--	Is the tank on </a:t>
            </a:r>
            <a:r>
              <a:rPr lang="en-US" dirty="0" smtClean="0"/>
              <a:t>SEA </a:t>
            </a:r>
            <a:r>
              <a:rPr lang="en-US" dirty="0"/>
              <a:t>premium shop</a:t>
            </a:r>
            <a:r>
              <a:rPr lang="en-US" dirty="0" smtClean="0"/>
              <a:t>? </a:t>
            </a:r>
            <a:r>
              <a:rPr lang="en-US" dirty="0"/>
              <a:t>(Y/N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PREM_SHOP_RU </a:t>
            </a:r>
            <a:r>
              <a:rPr lang="en-US" dirty="0"/>
              <a:t>(VARCHAR2, 1Byte)	--	Is the tank on </a:t>
            </a:r>
            <a:r>
              <a:rPr lang="en-US" dirty="0" smtClean="0"/>
              <a:t>RU </a:t>
            </a:r>
            <a:r>
              <a:rPr lang="en-US" dirty="0"/>
              <a:t>premium shop</a:t>
            </a:r>
            <a:r>
              <a:rPr lang="en-US" dirty="0" smtClean="0"/>
              <a:t>? </a:t>
            </a:r>
            <a:r>
              <a:rPr lang="en-US" dirty="0"/>
              <a:t>(Y/N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929" y="5647755"/>
            <a:ext cx="3705742" cy="9526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5007769"/>
            <a:ext cx="3289300" cy="1850231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927600" y="5739395"/>
            <a:ext cx="2033329" cy="769355"/>
          </a:xfrm>
          <a:prstGeom prst="rightArrow">
            <a:avLst>
              <a:gd name="adj1" fmla="val 50000"/>
              <a:gd name="adj2" fmla="val 1512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4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NATIONS			TABLE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9901" y="2015733"/>
            <a:ext cx="10584954" cy="1603768"/>
          </a:xfrm>
        </p:spPr>
        <p:txBody>
          <a:bodyPr>
            <a:normAutofit/>
          </a:bodyPr>
          <a:lstStyle/>
          <a:p>
            <a:r>
              <a:rPr lang="en-US" dirty="0" smtClean="0"/>
              <a:t>CD </a:t>
            </a:r>
            <a:r>
              <a:rPr lang="en-US" dirty="0"/>
              <a:t>(VARCHAR2, </a:t>
            </a:r>
            <a:r>
              <a:rPr lang="en-US" dirty="0" smtClean="0"/>
              <a:t>2 </a:t>
            </a:r>
            <a:r>
              <a:rPr lang="en-US" dirty="0"/>
              <a:t>Bytes) 		</a:t>
            </a:r>
            <a:r>
              <a:rPr lang="en-US" dirty="0" smtClean="0"/>
              <a:t>	--</a:t>
            </a:r>
            <a:r>
              <a:rPr lang="en-US" dirty="0"/>
              <a:t>	</a:t>
            </a:r>
            <a:r>
              <a:rPr lang="en-US" dirty="0" smtClean="0"/>
              <a:t>code for each respective country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COUNTRY (VARCHAR2, 26 Bytes)	</a:t>
            </a:r>
            <a:r>
              <a:rPr lang="en-US" dirty="0" smtClean="0"/>
              <a:t>	--</a:t>
            </a:r>
            <a:r>
              <a:rPr lang="en-US" dirty="0"/>
              <a:t>	country that produced the tank</a:t>
            </a:r>
          </a:p>
          <a:p>
            <a:r>
              <a:rPr lang="en-US" dirty="0" smtClean="0"/>
              <a:t>FULL_COUNTRY_NAME </a:t>
            </a:r>
            <a:r>
              <a:rPr lang="en-US" dirty="0"/>
              <a:t>(</a:t>
            </a:r>
            <a:r>
              <a:rPr lang="en-US" dirty="0" smtClean="0"/>
              <a:t>VC2</a:t>
            </a:r>
            <a:r>
              <a:rPr lang="en-US" dirty="0"/>
              <a:t>, </a:t>
            </a:r>
            <a:r>
              <a:rPr lang="en-US" dirty="0" smtClean="0"/>
              <a:t>128 </a:t>
            </a:r>
            <a:r>
              <a:rPr lang="en-US" dirty="0"/>
              <a:t>Bytes</a:t>
            </a:r>
            <a:r>
              <a:rPr lang="en-US" dirty="0" smtClean="0"/>
              <a:t>)	--	full name of each country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89"/>
          <a:stretch/>
        </p:blipFill>
        <p:spPr>
          <a:xfrm>
            <a:off x="3441700" y="3469344"/>
            <a:ext cx="5308600" cy="338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51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943"/>
                    </a14:imgEffect>
                    <a14:imgEffect>
                      <a14:brightnessContrast bright="77000" contrast="-4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" y="0"/>
            <a:ext cx="12190179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PRICES		TABLE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317" y="1853754"/>
            <a:ext cx="10793185" cy="267056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NAME (VARCHAR2, 26 Bytes) 	--	common name/alias for the tank</a:t>
            </a:r>
          </a:p>
          <a:p>
            <a:pPr>
              <a:lnSpc>
                <a:spcPct val="100000"/>
              </a:lnSpc>
            </a:pPr>
            <a:r>
              <a:rPr lang="en-US" b="1" dirty="0"/>
              <a:t>TIER (NUMBER 1,0)			--	there are premium tanks at tier 2~8</a:t>
            </a:r>
          </a:p>
          <a:p>
            <a:pPr>
              <a:lnSpc>
                <a:spcPct val="100000"/>
              </a:lnSpc>
            </a:pPr>
            <a:r>
              <a:rPr lang="en-US" b="1" dirty="0" smtClean="0"/>
              <a:t>MIN_BUNDLE </a:t>
            </a:r>
            <a:r>
              <a:rPr lang="en-US" b="1" dirty="0"/>
              <a:t>(NUMBER </a:t>
            </a:r>
            <a:r>
              <a:rPr lang="en-US" b="1" dirty="0" smtClean="0"/>
              <a:t>4,2)</a:t>
            </a:r>
            <a:r>
              <a:rPr lang="en-US" b="1" dirty="0"/>
              <a:t>	</a:t>
            </a:r>
            <a:r>
              <a:rPr lang="en-US" b="1" dirty="0" smtClean="0"/>
              <a:t>--</a:t>
            </a:r>
            <a:r>
              <a:rPr lang="en-US" b="1" dirty="0"/>
              <a:t>	</a:t>
            </a:r>
            <a:r>
              <a:rPr lang="en-US" b="1" dirty="0" smtClean="0"/>
              <a:t>minimal price for a tank / tank bundle</a:t>
            </a:r>
          </a:p>
          <a:p>
            <a:pPr>
              <a:lnSpc>
                <a:spcPct val="100000"/>
              </a:lnSpc>
            </a:pPr>
            <a:r>
              <a:rPr lang="en-US" b="1" dirty="0" smtClean="0"/>
              <a:t>PREF_MM (VARCHAR2, 1 Byte)</a:t>
            </a:r>
            <a:r>
              <a:rPr lang="en-US" b="1" dirty="0"/>
              <a:t>	</a:t>
            </a:r>
            <a:r>
              <a:rPr lang="en-US" b="1" dirty="0" smtClean="0"/>
              <a:t>--</a:t>
            </a:r>
            <a:r>
              <a:rPr lang="en-US" b="1" dirty="0"/>
              <a:t>	</a:t>
            </a:r>
            <a:r>
              <a:rPr lang="en-US" b="1" dirty="0" smtClean="0"/>
              <a:t>preferential (easier) matchmaking</a:t>
            </a:r>
            <a:endParaRPr lang="en-US" b="1" dirty="0"/>
          </a:p>
          <a:p>
            <a:pPr>
              <a:lnSpc>
                <a:spcPct val="100000"/>
              </a:lnSpc>
            </a:pPr>
            <a:r>
              <a:rPr lang="en-US" b="1" dirty="0" smtClean="0"/>
              <a:t>LAST_SOLD (DATE)</a:t>
            </a:r>
            <a:r>
              <a:rPr lang="en-US" b="1" dirty="0"/>
              <a:t>		--	</a:t>
            </a:r>
            <a:r>
              <a:rPr lang="en-US" b="1" dirty="0" smtClean="0"/>
              <a:t>date when the tank was last sold</a:t>
            </a:r>
          </a:p>
          <a:p>
            <a:pPr>
              <a:lnSpc>
                <a:spcPct val="100000"/>
              </a:lnSpc>
            </a:pPr>
            <a:r>
              <a:rPr lang="en-US" b="1" dirty="0"/>
              <a:t>CD (VARCHAR2, 2 Bytes) 		--	code for each respective </a:t>
            </a:r>
            <a:r>
              <a:rPr lang="en-US" b="1" dirty="0" smtClean="0"/>
              <a:t>country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894" y="4358048"/>
            <a:ext cx="3712029" cy="243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68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BATTLE_STATS			TABLE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51579" y="2015733"/>
            <a:ext cx="10011078" cy="2048268"/>
          </a:xfrm>
        </p:spPr>
        <p:txBody>
          <a:bodyPr/>
          <a:lstStyle/>
          <a:p>
            <a:r>
              <a:rPr lang="en-US" dirty="0"/>
              <a:t>ID (number 4,0)	      </a:t>
            </a:r>
            <a:r>
              <a:rPr lang="en-US" dirty="0" smtClean="0"/>
              <a:t>--	given </a:t>
            </a:r>
            <a:r>
              <a:rPr lang="en-US" dirty="0"/>
              <a:t>to a specific tank</a:t>
            </a:r>
          </a:p>
          <a:p>
            <a:r>
              <a:rPr lang="en-US" dirty="0" smtClean="0"/>
              <a:t>NR_BATTLES </a:t>
            </a:r>
            <a:r>
              <a:rPr lang="en-US" dirty="0"/>
              <a:t>(number 8</a:t>
            </a:r>
            <a:r>
              <a:rPr lang="en-US" dirty="0" smtClean="0"/>
              <a:t>,0) --	</a:t>
            </a:r>
            <a:r>
              <a:rPr lang="en-US" dirty="0" err="1" smtClean="0"/>
              <a:t>nr</a:t>
            </a:r>
            <a:r>
              <a:rPr lang="en-US" dirty="0" smtClean="0"/>
              <a:t> of battles fought in NA server for the past 30 days</a:t>
            </a:r>
            <a:endParaRPr lang="en-US" dirty="0"/>
          </a:p>
          <a:p>
            <a:r>
              <a:rPr lang="en-US" dirty="0" smtClean="0"/>
              <a:t>WIN_RATE </a:t>
            </a:r>
            <a:r>
              <a:rPr lang="en-US" dirty="0"/>
              <a:t>(number </a:t>
            </a:r>
            <a:r>
              <a:rPr lang="en-US" dirty="0" smtClean="0"/>
              <a:t>6,2)    --</a:t>
            </a:r>
            <a:r>
              <a:rPr lang="en-US" dirty="0"/>
              <a:t>	</a:t>
            </a:r>
            <a:r>
              <a:rPr lang="en-US" dirty="0" smtClean="0"/>
              <a:t>win rate in that tank </a:t>
            </a:r>
            <a:r>
              <a:rPr lang="en-US" dirty="0"/>
              <a:t>in NA </a:t>
            </a:r>
            <a:r>
              <a:rPr lang="en-US" dirty="0" smtClean="0"/>
              <a:t>battles </a:t>
            </a:r>
            <a:r>
              <a:rPr lang="en-US" dirty="0"/>
              <a:t>for the past 30 days</a:t>
            </a:r>
          </a:p>
          <a:p>
            <a:r>
              <a:rPr lang="en-US" dirty="0" smtClean="0"/>
              <a:t>DAMAGE </a:t>
            </a:r>
            <a:r>
              <a:rPr lang="en-US" dirty="0"/>
              <a:t>(number </a:t>
            </a:r>
            <a:r>
              <a:rPr lang="en-US" dirty="0" smtClean="0"/>
              <a:t>7,2)	      --	damage dealt by a </a:t>
            </a:r>
            <a:r>
              <a:rPr lang="en-US" dirty="0"/>
              <a:t>tank in NA battles for the past 30 </a:t>
            </a:r>
            <a:r>
              <a:rPr lang="en-US" dirty="0" smtClean="0"/>
              <a:t>days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550" y="3886200"/>
            <a:ext cx="47625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2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MY_STATS			TABLE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51578" y="1858075"/>
            <a:ext cx="10524522" cy="246736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NAME (VARCHAR2, 26 Bytes</a:t>
            </a:r>
            <a:r>
              <a:rPr lang="en-US" dirty="0" smtClean="0"/>
              <a:t>)   --</a:t>
            </a:r>
            <a:r>
              <a:rPr lang="en-US" dirty="0"/>
              <a:t>	</a:t>
            </a:r>
            <a:r>
              <a:rPr lang="en-US" dirty="0" smtClean="0"/>
              <a:t>	common </a:t>
            </a:r>
            <a:r>
              <a:rPr lang="en-US" dirty="0"/>
              <a:t>name/alias for the </a:t>
            </a:r>
            <a:r>
              <a:rPr lang="en-US" dirty="0" smtClean="0"/>
              <a:t>tank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IN_GARAGE </a:t>
            </a:r>
            <a:r>
              <a:rPr lang="en-US" dirty="0"/>
              <a:t>(VARCHAR2, 1</a:t>
            </a:r>
            <a:r>
              <a:rPr lang="en-US" dirty="0" smtClean="0"/>
              <a:t> Byte) --	Do I have this tank in my garage? (Y/N)</a:t>
            </a:r>
            <a:endParaRPr lang="en-US" dirty="0"/>
          </a:p>
          <a:p>
            <a:r>
              <a:rPr lang="en-US" dirty="0" smtClean="0"/>
              <a:t>MY_BATTLES </a:t>
            </a:r>
            <a:r>
              <a:rPr lang="en-US" dirty="0"/>
              <a:t>(number </a:t>
            </a:r>
            <a:r>
              <a:rPr lang="en-US" dirty="0" smtClean="0"/>
              <a:t>5,0) 	--	</a:t>
            </a:r>
            <a:r>
              <a:rPr lang="en-US" dirty="0" err="1" smtClean="0"/>
              <a:t>nr</a:t>
            </a:r>
            <a:r>
              <a:rPr lang="en-US" dirty="0" smtClean="0"/>
              <a:t> of battles I have fought on this tank (overall)</a:t>
            </a:r>
            <a:endParaRPr lang="en-US" dirty="0"/>
          </a:p>
          <a:p>
            <a:r>
              <a:rPr lang="en-US" dirty="0" smtClean="0"/>
              <a:t>WIN_RATE </a:t>
            </a:r>
            <a:r>
              <a:rPr lang="en-US" dirty="0"/>
              <a:t>(number </a:t>
            </a:r>
            <a:r>
              <a:rPr lang="en-US" dirty="0" smtClean="0"/>
              <a:t>6,2)    	--</a:t>
            </a:r>
            <a:r>
              <a:rPr lang="en-US" dirty="0"/>
              <a:t>	</a:t>
            </a:r>
            <a:r>
              <a:rPr lang="en-US" dirty="0" smtClean="0"/>
              <a:t>win rate that I have on this tank (overall)</a:t>
            </a:r>
            <a:endParaRPr lang="en-US" dirty="0"/>
          </a:p>
          <a:p>
            <a:r>
              <a:rPr lang="en-US" dirty="0" smtClean="0"/>
              <a:t>DAMAGE </a:t>
            </a:r>
            <a:r>
              <a:rPr lang="en-US" dirty="0"/>
              <a:t>(number </a:t>
            </a:r>
            <a:r>
              <a:rPr lang="en-US" dirty="0" smtClean="0"/>
              <a:t>7,2)	      	--	damage that I have dealt while playing this tank (per game)</a:t>
            </a:r>
          </a:p>
          <a:p>
            <a:r>
              <a:rPr lang="en-US" dirty="0" smtClean="0"/>
              <a:t>OPINION (VARCHAR2, 3 Bytes)   --	my opinion on the tank (OP/OK/BAD/POS)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342" y="4179325"/>
            <a:ext cx="4420257" cy="267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30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91</TotalTime>
  <Words>242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Algerian</vt:lpstr>
      <vt:lpstr>Arial</vt:lpstr>
      <vt:lpstr>Gill Sans MT</vt:lpstr>
      <vt:lpstr>Gallery</vt:lpstr>
      <vt:lpstr>Pubbies hate him! Get yourself the right premium tank with this single trick!</vt:lpstr>
      <vt:lpstr>DISCLAIMER</vt:lpstr>
      <vt:lpstr>Overview</vt:lpstr>
      <vt:lpstr>NAME_LU    table</vt:lpstr>
      <vt:lpstr>PREM_SHOP  TABLE</vt:lpstr>
      <vt:lpstr>NATIONS   TABLE</vt:lpstr>
      <vt:lpstr>PRICES  TABLE</vt:lpstr>
      <vt:lpstr>BATTLE_STATS   TABLE</vt:lpstr>
      <vt:lpstr>MY_STATS   TABLE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Pubbies hate him! Get yourself the right premium tank with this single trick!</dc:title>
  <dc:creator>Windows User</dc:creator>
  <cp:lastModifiedBy>Administrator</cp:lastModifiedBy>
  <cp:revision>15</cp:revision>
  <dcterms:created xsi:type="dcterms:W3CDTF">2018-04-16T19:28:37Z</dcterms:created>
  <dcterms:modified xsi:type="dcterms:W3CDTF">2018-04-17T21:20:15Z</dcterms:modified>
</cp:coreProperties>
</file>