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8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9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36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6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85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1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4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8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1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2677-C69D-4767-AE26-A2A35BCFF71C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3F43F7-C715-466E-A73D-62B5B576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range.biolab.s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30" y="-1"/>
            <a:ext cx="8261969" cy="53702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3896" y="6047081"/>
            <a:ext cx="4968703" cy="381467"/>
          </a:xfrm>
        </p:spPr>
        <p:txBody>
          <a:bodyPr/>
          <a:lstStyle/>
          <a:p>
            <a:r>
              <a:rPr lang="en-US" dirty="0" smtClean="0"/>
              <a:t>Presented by : Jurgen Xhafaj &amp; Pedro Romero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08" y="5337315"/>
            <a:ext cx="3107191" cy="141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434" y="2095500"/>
            <a:ext cx="8596668" cy="3149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Demonstration of Orange functions</a:t>
            </a:r>
            <a:endParaRPr lang="en-US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849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Orange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GUI is pretty easy to use</a:t>
            </a:r>
          </a:p>
          <a:p>
            <a:r>
              <a:rPr lang="en-US" dirty="0" smtClean="0"/>
              <a:t>There are a lot of options for manipulation and visualization</a:t>
            </a:r>
          </a:p>
          <a:p>
            <a:r>
              <a:rPr lang="en-US" dirty="0" smtClean="0"/>
              <a:t>You can do flowcharts and diagrams</a:t>
            </a:r>
          </a:p>
          <a:p>
            <a:r>
              <a:rPr lang="en-US" dirty="0" smtClean="0"/>
              <a:t>It has plenty of examples and tutorials to get you started</a:t>
            </a:r>
          </a:p>
          <a:p>
            <a:r>
              <a:rPr lang="en-US" dirty="0" smtClean="0"/>
              <a:t>Visualization windows can be accessed at the same time as the main window</a:t>
            </a:r>
          </a:p>
          <a:p>
            <a:r>
              <a:rPr lang="en-US" dirty="0" smtClean="0"/>
              <a:t>It keeps implementing new features (included in “Prototypes” category)</a:t>
            </a:r>
          </a:p>
          <a:p>
            <a:r>
              <a:rPr lang="en-US" dirty="0" smtClean="0"/>
              <a:t>Orange tends to understand the input data rather well, and that helps a lot with the visualization part.</a:t>
            </a:r>
          </a:p>
          <a:p>
            <a:r>
              <a:rPr lang="en-US" dirty="0" smtClean="0"/>
              <a:t>You can connect a lot of parts together and work with them at the same time.</a:t>
            </a:r>
          </a:p>
          <a:p>
            <a:r>
              <a:rPr lang="en-US" dirty="0" smtClean="0"/>
              <a:t>It has ANN based clustering, k-means clustering, </a:t>
            </a:r>
            <a:r>
              <a:rPr lang="en-US" dirty="0" err="1" smtClean="0"/>
              <a:t>kNN</a:t>
            </a:r>
            <a:r>
              <a:rPr lang="en-US" dirty="0" smtClean="0"/>
              <a:t> instance based learning</a:t>
            </a:r>
          </a:p>
          <a:p>
            <a:r>
              <a:rPr lang="en-US" dirty="0" smtClean="0"/>
              <a:t>It has several evaluation methods and metrics.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6223000"/>
            <a:ext cx="923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https://pdfs.semanticscholar.org/65fd/dc055a2b7511f7c9a5a1eead16defa9e7390.pdf</a:t>
            </a:r>
          </a:p>
        </p:txBody>
      </p:sp>
    </p:spTree>
    <p:extLst>
      <p:ext uri="{BB962C8B-B14F-4D97-AF65-F5344CB8AC3E}">
        <p14:creationId xmlns:p14="http://schemas.microsoft.com/office/powerpoint/2010/main" val="1710848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using Orange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community support level is moderate (as compared to large community support in R)</a:t>
            </a:r>
          </a:p>
          <a:p>
            <a:r>
              <a:rPr lang="en-US" dirty="0" smtClean="0"/>
              <a:t>It can not import Excel .</a:t>
            </a:r>
            <a:r>
              <a:rPr lang="en-US" dirty="0" err="1" smtClean="0"/>
              <a:t>xlsx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Does not have random projections (like R does)</a:t>
            </a:r>
          </a:p>
          <a:p>
            <a:r>
              <a:rPr lang="en-US" dirty="0" smtClean="0"/>
              <a:t>Does not have hybrid learning methods (logistic model trees, function trees, Bayesian trees)</a:t>
            </a:r>
          </a:p>
          <a:p>
            <a:r>
              <a:rPr lang="en-US" dirty="0" smtClean="0"/>
              <a:t>It does NOT have 3D Graphs</a:t>
            </a:r>
          </a:p>
          <a:p>
            <a:r>
              <a:rPr lang="en-US" dirty="0" smtClean="0"/>
              <a:t>It does not have specialized data mining tasks like deep learning, big data, time-series, or data streams (though it does have some text mining features).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6223000"/>
            <a:ext cx="923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https://pdfs.semanticscholar.org/65fd/dc055a2b7511f7c9a5a1eead16defa9e7390.pdf</a:t>
            </a:r>
          </a:p>
        </p:txBody>
      </p:sp>
    </p:spTree>
    <p:extLst>
      <p:ext uri="{BB962C8B-B14F-4D97-AF65-F5344CB8AC3E}">
        <p14:creationId xmlns:p14="http://schemas.microsoft.com/office/powerpoint/2010/main" val="14871244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142" y="2816352"/>
            <a:ext cx="8596668" cy="1320800"/>
          </a:xfrm>
        </p:spPr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21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7587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Orange </a:t>
            </a:r>
            <a:r>
              <a:rPr lang="en-US" dirty="0"/>
              <a:t>is a Python-based tool for DM being developed at the Bioinformatics Laboratory of the Faculty of Computer and Information Science at the University of Ljubljana.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According to </a:t>
            </a:r>
            <a:r>
              <a:rPr lang="en-US" dirty="0"/>
              <a:t>their website (</a:t>
            </a:r>
            <a:r>
              <a:rPr lang="en-US" dirty="0">
                <a:hlinkClick r:id="rId2"/>
              </a:rPr>
              <a:t>https://orange.biolab.si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), orange offers: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/>
              <a:t>source machine learning and data visualization for novice and expert. </a:t>
            </a:r>
            <a:endParaRPr lang="en-US" dirty="0" smtClean="0"/>
          </a:p>
          <a:p>
            <a:r>
              <a:rPr lang="en-US" dirty="0" smtClean="0"/>
              <a:t>Interactive </a:t>
            </a:r>
            <a:r>
              <a:rPr lang="en-US" dirty="0"/>
              <a:t>data analysis workflows with a large toolbox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Orange is compatible with Windows, </a:t>
            </a:r>
            <a:r>
              <a:rPr lang="en-US" dirty="0" err="1" smtClean="0"/>
              <a:t>macOS</a:t>
            </a:r>
            <a:r>
              <a:rPr lang="en-US" dirty="0" smtClean="0"/>
              <a:t>, and Linux/Source operating systems.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 install, </a:t>
            </a:r>
            <a:r>
              <a:rPr lang="en-US" dirty="0"/>
              <a:t>type “pip install </a:t>
            </a:r>
            <a:r>
              <a:rPr lang="en-US" dirty="0" smtClean="0"/>
              <a:t>orange3” in Anaconda Prompt.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Orange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Python scripting</a:t>
            </a:r>
          </a:p>
          <a:p>
            <a:r>
              <a:rPr lang="en-US" dirty="0" smtClean="0"/>
              <a:t>As a Python plug-in</a:t>
            </a:r>
          </a:p>
          <a:p>
            <a:r>
              <a:rPr lang="en-US" dirty="0" smtClean="0"/>
              <a:t>Through visual programming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Note: One </a:t>
            </a:r>
            <a:r>
              <a:rPr lang="en-US" dirty="0"/>
              <a:t>apparent downside of Orange is that the number of available widgets seems limited when compared to other tools such as </a:t>
            </a:r>
            <a:r>
              <a:rPr lang="en-US" dirty="0" err="1"/>
              <a:t>RapidMiner</a:t>
            </a:r>
            <a:r>
              <a:rPr lang="en-US" dirty="0"/>
              <a:t> or </a:t>
            </a:r>
            <a:r>
              <a:rPr lang="en-US" dirty="0" smtClean="0"/>
              <a:t>KNIME, especially </a:t>
            </a:r>
            <a:r>
              <a:rPr lang="en-US" dirty="0"/>
              <a:t>because of the lack of integration with Weka.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833709"/>
            <a:ext cx="6697010" cy="22672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204535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9" y="0"/>
            <a:ext cx="854571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0" y="50800"/>
            <a:ext cx="6477000" cy="9271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70C0"/>
                </a:solidFill>
              </a:rPr>
              <a:t>GUI (Orange-Canvas)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389"/>
            <a:ext cx="10943166" cy="1243011"/>
          </a:xfrm>
        </p:spPr>
        <p:txBody>
          <a:bodyPr>
            <a:normAutofit/>
          </a:bodyPr>
          <a:lstStyle/>
          <a:p>
            <a:r>
              <a:rPr lang="en-US" dirty="0" smtClean="0"/>
              <a:t>Orange comes with 4-5 main packages, but you can do much more once you install other packages.</a:t>
            </a:r>
          </a:p>
          <a:p>
            <a:r>
              <a:rPr lang="en-US" dirty="0" smtClean="0"/>
              <a:t>Go to Options-&gt; Add-ons and select the packages.</a:t>
            </a:r>
          </a:p>
          <a:p>
            <a:r>
              <a:rPr lang="en-US" dirty="0" smtClean="0"/>
              <a:t>P.S. You can find more add-ons by unchecking the box “Show only trusted add-ons”.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43"/>
          <a:stretch/>
        </p:blipFill>
        <p:spPr>
          <a:xfrm>
            <a:off x="677334" y="3242875"/>
            <a:ext cx="4686954" cy="28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61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4" y="1930400"/>
            <a:ext cx="7234766" cy="3880773"/>
          </a:xfrm>
        </p:spPr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installing a package, save all your data and (preferably) restart Orange.</a:t>
            </a:r>
          </a:p>
          <a:p>
            <a:r>
              <a:rPr lang="en-US" dirty="0"/>
              <a:t> Install the packages one by one. </a:t>
            </a:r>
          </a:p>
          <a:p>
            <a:r>
              <a:rPr lang="en-US" dirty="0"/>
              <a:t>After an add-on has been installed,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make </a:t>
            </a:r>
            <a:r>
              <a:rPr lang="en-US" b="1" dirty="0"/>
              <a:t>sure to restart Orange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***I tried to install two packages in a row (without restarting) and this happens every time now. (In which case, click Cancel twice to save yourself from the pain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72" y="1259873"/>
            <a:ext cx="5039428" cy="4315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2836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72" y="494412"/>
            <a:ext cx="8964276" cy="6363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350" y="0"/>
            <a:ext cx="8596668" cy="1320800"/>
          </a:xfrm>
        </p:spPr>
        <p:txBody>
          <a:bodyPr/>
          <a:lstStyle/>
          <a:p>
            <a:r>
              <a:rPr lang="en-US" dirty="0" smtClean="0"/>
              <a:t>Visualizing a Decision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2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5254"/>
            <a:ext cx="12192000" cy="4565402"/>
          </a:xfrm>
        </p:spPr>
      </p:pic>
    </p:spTree>
    <p:extLst>
      <p:ext uri="{BB962C8B-B14F-4D97-AF65-F5344CB8AC3E}">
        <p14:creationId xmlns:p14="http://schemas.microsoft.com/office/powerpoint/2010/main" val="2445730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" y="1873"/>
            <a:ext cx="10192512" cy="687666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42" y="135985"/>
            <a:ext cx="6139326" cy="1022255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Word Cloud feature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2739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238</TotalTime>
  <Words>408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What is Orange?</vt:lpstr>
      <vt:lpstr>How is Orange used</vt:lpstr>
      <vt:lpstr>GUI (Orange-Canvas)</vt:lpstr>
      <vt:lpstr>Optional packages</vt:lpstr>
      <vt:lpstr>WARNING</vt:lpstr>
      <vt:lpstr>Visualizing a Decision Tree</vt:lpstr>
      <vt:lpstr>PowerPoint Presentation</vt:lpstr>
      <vt:lpstr>Word Cloud feature</vt:lpstr>
      <vt:lpstr>Demonstration of Orange functions</vt:lpstr>
      <vt:lpstr>Advantages of using Orange</vt:lpstr>
      <vt:lpstr>Disadvantages of using Orange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</cp:revision>
  <dcterms:created xsi:type="dcterms:W3CDTF">2018-04-16T16:08:27Z</dcterms:created>
  <dcterms:modified xsi:type="dcterms:W3CDTF">2018-04-26T18:36:44Z</dcterms:modified>
</cp:coreProperties>
</file>