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7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A85B8-3FE5-44D6-B578-C08388196644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AF6B9-FE3D-463F-8082-1DCA93779B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276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A85B8-3FE5-44D6-B578-C08388196644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AF6B9-FE3D-463F-8082-1DCA93779B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71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A85B8-3FE5-44D6-B578-C08388196644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AF6B9-FE3D-463F-8082-1DCA93779B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2120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A85B8-3FE5-44D6-B578-C08388196644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AF6B9-FE3D-463F-8082-1DCA93779B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2217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A85B8-3FE5-44D6-B578-C08388196644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AF6B9-FE3D-463F-8082-1DCA93779B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316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A85B8-3FE5-44D6-B578-C08388196644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AF6B9-FE3D-463F-8082-1DCA93779B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988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A85B8-3FE5-44D6-B578-C08388196644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AF6B9-FE3D-463F-8082-1DCA93779B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577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A85B8-3FE5-44D6-B578-C08388196644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AF6B9-FE3D-463F-8082-1DCA93779B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757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A85B8-3FE5-44D6-B578-C08388196644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AF6B9-FE3D-463F-8082-1DCA93779B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866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A85B8-3FE5-44D6-B578-C08388196644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AF6B9-FE3D-463F-8082-1DCA93779B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736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A85B8-3FE5-44D6-B578-C08388196644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AF6B9-FE3D-463F-8082-1DCA93779B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702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A85B8-3FE5-44D6-B578-C08388196644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AF6B9-FE3D-463F-8082-1DCA93779B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905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프로젝트 변경사항 요청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2024.01.25~2024.01.29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244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2024-01-25 </a:t>
            </a:r>
            <a:r>
              <a:rPr lang="ko-KR" altLang="en-US" dirty="0" err="1" smtClean="0"/>
              <a:t>오주리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78268"/>
            <a:ext cx="10833340" cy="2023469"/>
          </a:xfrm>
          <a:prstGeom prst="rect">
            <a:avLst/>
          </a:prstGeom>
          <a:ln>
            <a:solidFill>
              <a:srgbClr val="00B0F0"/>
            </a:solidFill>
          </a:ln>
        </p:spPr>
      </p:pic>
      <p:cxnSp>
        <p:nvCxnSpPr>
          <p:cNvPr id="6" name="직선 연결선 5"/>
          <p:cNvCxnSpPr/>
          <p:nvPr/>
        </p:nvCxnSpPr>
        <p:spPr>
          <a:xfrm>
            <a:off x="4585063" y="3866606"/>
            <a:ext cx="691025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885900" y="4154603"/>
            <a:ext cx="6785640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BudgetVO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클래스의 </a:t>
            </a:r>
            <a:r>
              <a:rPr lang="en-US" altLang="ko-KR" dirty="0" err="1" smtClean="0"/>
              <a:t>toString</a:t>
            </a:r>
            <a:r>
              <a:rPr lang="en-US" altLang="ko-KR" dirty="0" smtClean="0"/>
              <a:t>()</a:t>
            </a:r>
            <a:r>
              <a:rPr lang="ko-KR" altLang="en-US" dirty="0" smtClean="0"/>
              <a:t>을 </a:t>
            </a:r>
            <a:r>
              <a:rPr lang="ko-KR" altLang="en-US" dirty="0" err="1" smtClean="0"/>
              <a:t>출력형식과</a:t>
            </a:r>
            <a:r>
              <a:rPr lang="ko-KR" altLang="en-US" dirty="0" smtClean="0"/>
              <a:t> 맞게 수정해주시면</a:t>
            </a:r>
            <a:endParaRPr lang="en-US" altLang="ko-KR" dirty="0" smtClean="0"/>
          </a:p>
          <a:p>
            <a:r>
              <a:rPr lang="ko-KR" altLang="en-US" dirty="0" smtClean="0"/>
              <a:t>좋을 것 같아요</a:t>
            </a:r>
            <a:r>
              <a:rPr lang="en-US" altLang="ko-KR" dirty="0" smtClean="0"/>
              <a:t>!!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3068" y="1616603"/>
            <a:ext cx="3631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(* Console</a:t>
            </a:r>
            <a:r>
              <a:rPr lang="ko-KR" altLang="en-US" dirty="0" smtClean="0"/>
              <a:t>창</a:t>
            </a:r>
            <a:r>
              <a:rPr lang="en-US" altLang="ko-KR" dirty="0"/>
              <a:t> </a:t>
            </a:r>
            <a:r>
              <a:rPr lang="ko-KR" altLang="en-US" dirty="0" smtClean="0"/>
              <a:t>테스트 화면입니다</a:t>
            </a:r>
            <a:r>
              <a:rPr lang="en-US" altLang="ko-KR" dirty="0" smtClean="0"/>
              <a:t>.)</a:t>
            </a:r>
            <a:endParaRPr lang="ko-KR" altLang="en-US" dirty="0"/>
          </a:p>
        </p:txBody>
      </p:sp>
      <p:cxnSp>
        <p:nvCxnSpPr>
          <p:cNvPr id="10" name="직선 화살표 연결선 9"/>
          <p:cNvCxnSpPr/>
          <p:nvPr/>
        </p:nvCxnSpPr>
        <p:spPr>
          <a:xfrm flipH="1" flipV="1">
            <a:off x="7053943" y="3866608"/>
            <a:ext cx="574766" cy="27414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5088929"/>
            <a:ext cx="10743857" cy="1547002"/>
          </a:xfrm>
          <a:prstGeom prst="rect">
            <a:avLst/>
          </a:prstGeom>
          <a:ln>
            <a:solidFill>
              <a:srgbClr val="00B0F0"/>
            </a:solidFill>
          </a:ln>
        </p:spPr>
      </p:pic>
      <p:sp>
        <p:nvSpPr>
          <p:cNvPr id="14" name="TextBox 13"/>
          <p:cNvSpPr txBox="1"/>
          <p:nvPr/>
        </p:nvSpPr>
        <p:spPr>
          <a:xfrm>
            <a:off x="838199" y="4755767"/>
            <a:ext cx="4373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(* </a:t>
            </a:r>
            <a:r>
              <a:rPr lang="en-US" altLang="ko-KR" dirty="0" err="1" smtClean="0"/>
              <a:t>BudgetVO</a:t>
            </a:r>
            <a:r>
              <a:rPr lang="ko-KR" altLang="en-US" dirty="0" smtClean="0"/>
              <a:t>의</a:t>
            </a:r>
            <a:r>
              <a:rPr lang="en-US" altLang="ko-KR" dirty="0"/>
              <a:t> </a:t>
            </a:r>
            <a:r>
              <a:rPr lang="en-US" altLang="ko-KR" dirty="0" err="1" smtClean="0"/>
              <a:t>toString</a:t>
            </a:r>
            <a:r>
              <a:rPr lang="en-US" altLang="ko-KR" dirty="0" smtClean="0"/>
              <a:t>()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입니다</a:t>
            </a:r>
            <a:r>
              <a:rPr lang="en-US" altLang="ko-KR" dirty="0" smtClean="0"/>
              <a:t>.)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1838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32</Words>
  <Application>Microsoft Office PowerPoint</Application>
  <PresentationFormat>와이드스크린</PresentationFormat>
  <Paragraphs>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프로젝트 변경사항 요청</vt:lpstr>
      <vt:lpstr>2024-01-25 오주리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변경사항 요청</dc:title>
  <dc:creator>05-01</dc:creator>
  <cp:lastModifiedBy>05-01</cp:lastModifiedBy>
  <cp:revision>5</cp:revision>
  <dcterms:created xsi:type="dcterms:W3CDTF">2024-01-25T02:53:57Z</dcterms:created>
  <dcterms:modified xsi:type="dcterms:W3CDTF">2024-01-25T02:58:42Z</dcterms:modified>
</cp:coreProperties>
</file>