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5726" r:id="rId1"/>
    <p:sldMasterId id="2147503700" r:id="rId2"/>
    <p:sldMasterId id="2147504344" r:id="rId3"/>
  </p:sldMasterIdLst>
  <p:notesMasterIdLst>
    <p:notesMasterId r:id="rId24"/>
  </p:notesMasterIdLst>
  <p:handoutMasterIdLst>
    <p:handoutMasterId r:id="rId25"/>
  </p:handoutMasterIdLst>
  <p:sldIdLst>
    <p:sldId id="25257" r:id="rId4"/>
    <p:sldId id="25029" r:id="rId5"/>
    <p:sldId id="24252" r:id="rId6"/>
    <p:sldId id="24253" r:id="rId7"/>
    <p:sldId id="24857" r:id="rId8"/>
    <p:sldId id="24882" r:id="rId9"/>
    <p:sldId id="24883" r:id="rId10"/>
    <p:sldId id="25144" r:id="rId11"/>
    <p:sldId id="25041" r:id="rId12"/>
    <p:sldId id="25042" r:id="rId13"/>
    <p:sldId id="25145" r:id="rId14"/>
    <p:sldId id="25255" r:id="rId15"/>
    <p:sldId id="24439" r:id="rId16"/>
    <p:sldId id="24858" r:id="rId17"/>
    <p:sldId id="24871" r:id="rId18"/>
    <p:sldId id="24874" r:id="rId19"/>
    <p:sldId id="25256" r:id="rId20"/>
    <p:sldId id="24467" r:id="rId21"/>
    <p:sldId id="25252" r:id="rId22"/>
    <p:sldId id="24671" r:id="rId23"/>
  </p:sldIdLst>
  <p:sldSz cx="12192000" cy="6858000"/>
  <p:notesSz cx="6858000" cy="9144000"/>
  <p:custShowLst>
    <p:custShow name="Today's Bible" id="0">
      <p:sldLst/>
    </p:custShow>
  </p:custShowLst>
  <p:kinsoku lang="ko-KR" invalStChars="、。，．：；？！’”）〕］｝〉》」』】°′″℃￠％!%),.:;?]}'&quot;&gt;" invalEndChars="‘“（〔［｛〈《「『【￥＄\￦￡([{&lt;$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5pPr>
    <a:lvl6pPr marL="2286000" algn="l" defTabSz="914400" rtl="0" eaLnBrk="1" latinLnBrk="0" hangingPunct="1"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6pPr>
    <a:lvl7pPr marL="2743200" algn="l" defTabSz="914400" rtl="0" eaLnBrk="1" latinLnBrk="0" hangingPunct="1"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7pPr>
    <a:lvl8pPr marL="3200400" algn="l" defTabSz="914400" rtl="0" eaLnBrk="1" latinLnBrk="0" hangingPunct="1"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8pPr>
    <a:lvl9pPr marL="3657600" algn="l" defTabSz="914400" rtl="0" eaLnBrk="1" latinLnBrk="0" hangingPunct="1"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398693B-DCF7-469F-9314-376D7EBCEB9C}">
          <p14:sldIdLst>
            <p14:sldId id="25257"/>
            <p14:sldId id="25029"/>
            <p14:sldId id="24252"/>
            <p14:sldId id="24253"/>
            <p14:sldId id="24857"/>
            <p14:sldId id="24882"/>
            <p14:sldId id="24883"/>
            <p14:sldId id="25144"/>
            <p14:sldId id="25041"/>
            <p14:sldId id="25042"/>
            <p14:sldId id="25145"/>
            <p14:sldId id="25255"/>
            <p14:sldId id="24439"/>
            <p14:sldId id="24858"/>
            <p14:sldId id="24871"/>
            <p14:sldId id="24874"/>
            <p14:sldId id="25256"/>
            <p14:sldId id="24467"/>
            <p14:sldId id="25252"/>
            <p14:sldId id="246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AE08"/>
    <a:srgbClr val="EDAD13"/>
    <a:srgbClr val="E38000"/>
    <a:srgbClr val="CC9900"/>
    <a:srgbClr val="FF9900"/>
    <a:srgbClr val="A20000"/>
    <a:srgbClr val="A568D2"/>
    <a:srgbClr val="8C3FC5"/>
    <a:srgbClr val="B000B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966" autoAdjust="0"/>
  </p:normalViewPr>
  <p:slideViewPr>
    <p:cSldViewPr>
      <p:cViewPr varScale="1">
        <p:scale>
          <a:sx n="100" d="100"/>
          <a:sy n="100" d="100"/>
        </p:scale>
        <p:origin x="87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9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1" hangingPunct="0">
              <a:defRPr sz="1200" baseline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1" hangingPunct="0">
              <a:defRPr sz="1200" baseline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0CF2F331-5F2A-44CE-8464-5D79ECD6742F}" type="datetimeFigureOut">
              <a:rPr 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5/7/2021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latinLnBrk="1" hangingPunct="0">
              <a:defRPr sz="1200" baseline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9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1" hangingPunct="0">
              <a:defRPr sz="1200" baseline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8596E0C3-A861-4A0C-AC80-419A993848D9}" type="slidenum">
              <a:rPr 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3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sz="1200" baseline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 baseline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sz="1200" baseline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 baseline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>
              <a:defRPr/>
            </a:pPr>
            <a:fld id="{C40518BA-160D-40BC-91D3-C75D164634A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321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NOTES_intro_export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050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MK_bible_verse:repeat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MK_transparent_bible_verse:repeat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7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MK_bible_verse:no-repeat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MK_transparent_bible_verse:no-repeat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924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MK_sermon_text:repeat</a:t>
            </a:r>
            <a:endParaRPr lang="en-US" dirty="0"/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MK_transparent_</a:t>
            </a:r>
            <a:r>
              <a:rPr lang="en-US" dirty="0" err="1"/>
              <a:t>sermon_text</a:t>
            </a:r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:repeat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7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379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B39442-B55A-4864-8D0C-F8B80255A067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MK_bible_verse:no-repeat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00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MK_bible_verse:repeat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54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011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MK_sermon_text:repeat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84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MK_closing_hymn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280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MK_closing_hymn_lyric</a:t>
            </a:r>
          </a:p>
          <a:p>
            <a:r>
              <a:rPr lang="en-US"/>
              <a:t>MK_transparent_closing_hymn_lyric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0518BA-160D-40BC-91D3-C75D164634A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6777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NOTES_intro_announcement</a:t>
            </a:r>
            <a:endParaRPr lang="en-US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NOTES_intro_export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17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87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82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MK_opening_praise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33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MK_opening_praise_separator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0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MK_opening_praise_lyric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04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MK_opening_praise_lyric_separator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8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MK_bible_verse:no-repeat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MK_transparent_bible_verse:no-repeat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22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MK_bible_verse:no-repeat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MK_transparent_bible_verse:no-repeat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20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52D1E-E0A6-4DEB-BE1B-574F48398C9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238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87049-00AA-4A5C-931E-ED2993CE65A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3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5F70A-B032-463E-9E73-61FFB3A39F6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989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3012A-741D-6946-9B8A-0EBC4BAF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5DC07-A8E6-DA4D-897D-D71EB3D88DDF}" type="datetimeFigureOut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E0EFF-B97B-5543-A29F-5C01BB5C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AA23A-82B7-594A-87B4-D47DDB3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2EA47-E7C6-AA4B-9009-87DC3BB1F64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59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5D544-3D34-6946-A114-2F75C83E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6612D-E791-B24F-93EF-1E3B6C2B214C}" type="datetimeFigureOut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2D0AB-88D0-7D4E-A3A4-F10326D4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31FC-92A8-BB43-AB0F-FB89385F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B73A1-981C-2B4D-AFC9-814DC4D92F8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27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7A5A1-D1A5-9D40-A229-4A68ABE2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1C409-250D-BC49-A887-19F5B0E04369}" type="datetimeFigureOut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B9335-993C-A24A-89A4-099A01E9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5BE72-A30A-8C4B-8F3F-E636856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FF222-168E-6844-9C57-30BA3C2900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5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727134BF-5510-EB4F-B17A-2CFB651E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D7C3E-6EBA-004A-9FE2-BD50A111B55E}" type="datetimeFigureOut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7CBF66B-3A77-E944-8A8B-6E1AB38B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0AD5E8F8-45A5-E149-953E-49E0B263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E2A19-6D5B-8341-9937-7FEB3F943D8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87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85277578-3DF4-7C41-B9BB-DBEA2F40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A92D8-612E-3D41-A905-D744208B3888}" type="datetimeFigureOut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81A7653E-FFC8-7D41-B0F9-BDC76A38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54F00EB-A0CE-EB4B-B2F4-F89BFB28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924F9-CAD7-7C47-BB3A-B1449E7ED82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8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E261F671-AEB8-7C4C-9ABD-8679FFC0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8716A-982E-4348-94D7-DAC9DDB55B75}" type="datetimeFigureOut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AC16E6D1-9207-A74F-B520-8CF38AE0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7B82174-8E74-6F4D-ADFD-CE08383C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575AB6-AE92-714F-B3E2-43D04F90645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77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21F022CF-5BAA-D14B-969A-34EDB947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B0844-2C61-924B-8873-D763F8CDAF0A}" type="datetimeFigureOut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798A2ABC-FDC3-1A43-AA39-D0A413A2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46DE6D5-1832-1C4A-A468-ED5FEA83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320D1-A013-5443-97F3-1F009C54645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73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7ABD1CD8-A930-BC4F-8084-ACD39297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38908-A4CB-0745-BAF9-D153AA2CC890}" type="datetimeFigureOut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65EF7423-981A-584A-A5E3-AB50A36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9AA1839-5839-9748-B36B-6BCF5CF4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4FDC8-4F06-334C-96AF-F08EE7C5877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6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42D69-B9D0-411E-9F97-595CA7A6D5A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1160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EEAD7C6-44B5-0A49-B540-D3C152AE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39676-9912-3D48-A356-068ED4CBCD00}" type="datetimeFigureOut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FDF1F05B-5137-D14E-99C0-B2A96D0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4D7031F-874C-BA43-AB13-D6401362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10430-93E4-C043-9C7B-8350AAF2D3A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25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20529-C6C0-2A4D-9A5D-270BED04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8B9B5-06FB-754A-B502-6D23EE0E4461}" type="datetimeFigureOut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72618-69A2-5F41-B37E-8C02B6E9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07DB2-9268-D845-97D9-936B6EFB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5AED0-429D-2D47-BEB8-A9B67DEE318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83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19646-23D2-DA44-801D-0DFA461D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2FB10-DE77-2F49-ABD7-52D276E86F83}" type="datetimeFigureOut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1D036-0AD7-654C-92B3-73AC44E7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F0744-830A-2448-B7E7-154ADC21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AA5F1-7EF0-0A41-8D3F-83DAB61B66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36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E72A-4A3D-4315-8240-7BB784BBA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496F2-3F0C-4401-9F65-5F93AEF2B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B05E1-9A5B-43DE-938A-899E6F03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C5D7B-0035-42BE-98B2-50CD2ED5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5319-6FBD-4789-A5BA-E9CFCBD1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131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9677-0939-4045-AE97-5742CEC0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9074-65D8-4A41-BBB5-422802205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E07D6-B4B5-4781-8F26-902AF326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C8E6-891E-4D97-BA3D-84CAD9B0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7E6B8-5E60-4ACA-A606-8756320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0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4630-C511-4AF9-A473-0D47E116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4E04B-17C4-42AE-ADCF-D49621BD7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F8528-627B-4A83-B8D7-03DB780A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306A-39A9-4593-B401-E276B985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5A91-FE27-4658-BA05-AAE84A1A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0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D06B-704E-4156-99A2-1B062D17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4A4A-EEB9-4F45-9A78-EFCA074B8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72625-0DE9-4955-98D6-E114E55FC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9825C-6F82-49DD-8466-4AAA65E7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51FD-DB1B-49A5-89A8-207B081C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2F7EF-45FF-4005-ACFD-6B36C07E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640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FE73-0E2E-4B1C-89AB-DC19E062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3CA7D-2899-4FAE-A2DE-02CC37860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79E9D-F7E3-469E-AB33-0CEAC944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36706-14A2-450A-A4C3-64B2381FD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C98E3-F873-4E1D-9271-218611CC1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60B06-BBA6-4A7C-BC93-14E98337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47794-E181-44BC-9737-7EA05169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739A6-EFC8-484E-9460-6C360ADF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782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36DA-BB4D-4630-B4AE-44867B19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2A301-6A7F-47EE-8D86-83B7156B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7B974-5000-4BDE-9246-DC12D9CF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9E5FE-99CC-4B61-A943-3F5D7DFC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452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B67E7-E159-472F-8382-33DA4521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85B15-45EB-468F-AAD0-9B25FB3B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AF7B5-6468-425B-AFBE-15DB5063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59374-B323-4D3C-9E5E-61161029FD1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2406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63CC-6A72-44EA-ABA1-49AC200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CD80-38E3-457C-9265-16F33124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6E0FE-500B-4F83-BD93-06297ABE3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581DD-3202-4286-8333-13752DA4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06013-E120-474E-A638-D0881AE5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08977-D4F0-4A6D-AEF5-0969917E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E63-81E4-4F41-B2E7-77159273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F1FB5-AE64-45F5-9B59-0FF9F3BBD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66FC8-8728-4569-8863-D186CC7B0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AA403-EFE1-4904-AF66-40CBB929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856D9-A869-4264-B834-31E27922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2F7BD-0802-4E31-98E0-75082D9F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76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CDC9-A580-483F-BE3D-AB802B7D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D26CA-070C-4E9A-96BE-2B903B93D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6E30-5F0C-416C-8153-2A4ABFD6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D2D4-C240-4C1F-A967-DACBAFFE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79AF2-D494-431F-AE16-B6E9E4A9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99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83A39-7CD1-4C8C-A68B-1B8B5BC67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FDB25-E839-442C-8133-AFA9E284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11918-69B4-4B4C-B599-58484886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474B-341B-4501-A4C8-EB390AD4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A8D6C-FC85-4F7D-A63A-DC5C2BB1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7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C3929-A6EA-4C82-AAAA-89AFE476497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99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12C80-C6E7-48C7-B7C6-1A2B4C7B7EA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313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C049-8172-4612-9DC9-3896B3E3CA5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8771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AC9F0-26E1-4FBF-944E-BC0A7DF5D47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522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8013-0007-4F22-ADED-5800AB79008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9338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1AEFE-E97C-4A88-890C-45C68DA1FA5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887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sz="1400" baseline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sz="1400" baseline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400" baseline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>
              <a:defRPr/>
            </a:pPr>
            <a:fld id="{687A0EAB-687C-45E9-AB18-1639FE1CBDB5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5727" r:id="rId1"/>
    <p:sldLayoutId id="2147495728" r:id="rId2"/>
    <p:sldLayoutId id="2147495729" r:id="rId3"/>
    <p:sldLayoutId id="2147495730" r:id="rId4"/>
    <p:sldLayoutId id="2147495731" r:id="rId5"/>
    <p:sldLayoutId id="2147495732" r:id="rId6"/>
    <p:sldLayoutId id="2147495733" r:id="rId7"/>
    <p:sldLayoutId id="2147495734" r:id="rId8"/>
    <p:sldLayoutId id="2147495735" r:id="rId9"/>
    <p:sldLayoutId id="2147495736" r:id="rId10"/>
    <p:sldLayoutId id="2147495737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5A4B0E89-0A72-AD48-8A98-9D8E7865D5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98E877E-5D86-804C-B887-3C2C5FC1E6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FDB21-0C32-714D-A3B8-0691C56C8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26D44F04-68C8-5F46-8366-75CA2846F1FE}" type="datetimeFigureOut">
              <a:rPr lang="ko-KR" altLang="en-US" smtClean="0"/>
              <a:pPr>
                <a:defRPr/>
              </a:pPr>
              <a:t>2021-05-07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1C327-F760-7D45-848D-30081ECFE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C24FC-EDFC-1F4E-87F9-73F16A8F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CD965E29-98B5-C348-82B5-234E8A7D51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31" name="그림 8" descr="%B1%B2~2.JPG">
            <a:extLst>
              <a:ext uri="{FF2B5EF4-FFF2-40B4-BE49-F238E27FC236}">
                <a16:creationId xmlns:a16="http://schemas.microsoft.com/office/drawing/2014/main" id="{8F1D26D8-0708-824F-B800-74ED91F8AE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22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3701" r:id="rId1"/>
    <p:sldLayoutId id="2147503702" r:id="rId2"/>
    <p:sldLayoutId id="2147503703" r:id="rId3"/>
    <p:sldLayoutId id="2147503704" r:id="rId4"/>
    <p:sldLayoutId id="2147503705" r:id="rId5"/>
    <p:sldLayoutId id="2147503706" r:id="rId6"/>
    <p:sldLayoutId id="2147503707" r:id="rId7"/>
    <p:sldLayoutId id="2147503708" r:id="rId8"/>
    <p:sldLayoutId id="2147503709" r:id="rId9"/>
    <p:sldLayoutId id="2147503710" r:id="rId10"/>
    <p:sldLayoutId id="2147503711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1EB5F-4D0B-4041-9391-A68D00A9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CF52-4AA3-432B-B9F1-76F6CC9D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67199-047A-495A-9120-BED1D86B2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29C744B-1D75-45B0-B92E-93127D5658A4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C765E-0DEB-4849-A469-92704677C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A352-D69F-4924-A99C-9AEF5DE6C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3300192-5368-4009-9A7A-207A7FE44F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4345" r:id="rId1"/>
    <p:sldLayoutId id="2147504346" r:id="rId2"/>
    <p:sldLayoutId id="2147504347" r:id="rId3"/>
    <p:sldLayoutId id="2147504348" r:id="rId4"/>
    <p:sldLayoutId id="2147504349" r:id="rId5"/>
    <p:sldLayoutId id="2147504350" r:id="rId6"/>
    <p:sldLayoutId id="2147504351" r:id="rId7"/>
    <p:sldLayoutId id="2147504352" r:id="rId8"/>
    <p:sldLayoutId id="2147504353" r:id="rId9"/>
    <p:sldLayoutId id="2147504354" r:id="rId10"/>
    <p:sldLayoutId id="21475043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832CD1-4D22-4E30-BD33-D935137B4A79}"/>
              </a:ext>
            </a:extLst>
          </p:cNvPr>
          <p:cNvSpPr/>
          <p:nvPr/>
        </p:nvSpPr>
        <p:spPr bwMode="auto">
          <a:xfrm>
            <a:off x="0" y="0"/>
            <a:ext cx="7620000" cy="6858000"/>
          </a:xfrm>
          <a:prstGeom prst="rect">
            <a:avLst/>
          </a:prstGeom>
          <a:solidFill>
            <a:srgbClr val="382B0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5F2B06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14E874-0C4D-4302-91E2-F31F90562248}"/>
              </a:ext>
            </a:extLst>
          </p:cNvPr>
          <p:cNvSpPr/>
          <p:nvPr/>
        </p:nvSpPr>
        <p:spPr>
          <a:xfrm>
            <a:off x="914392" y="1234732"/>
            <a:ext cx="33527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0" cap="none" spc="0" normalizeH="0" baseline="0" noProof="0" dirty="0">
                <a:ln w="19050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{</a:t>
            </a:r>
            <a:r>
              <a:rPr kumimoji="1" lang="en-US" altLang="ko-KR" sz="32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service_title</a:t>
            </a:r>
            <a:r>
              <a:rPr kumimoji="1" lang="en-US" altLang="ko-KR" sz="3200" b="1" i="0" u="none" strike="noStrike" kern="0" cap="none" spc="0" normalizeH="0" baseline="0" noProof="0" dirty="0">
                <a:ln w="19050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9E7E4-D085-43BD-AFF7-FB6C6449F278}"/>
              </a:ext>
            </a:extLst>
          </p:cNvPr>
          <p:cNvSpPr/>
          <p:nvPr/>
        </p:nvSpPr>
        <p:spPr>
          <a:xfrm>
            <a:off x="914401" y="1828800"/>
            <a:ext cx="6095999" cy="1447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1" i="0" u="none" strike="noStrike" kern="1200" cap="none" spc="0" normalizeH="0" baseline="0" noProof="0" dirty="0">
                <a:ln w="19050"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{</a:t>
            </a:r>
            <a:r>
              <a:rPr kumimoji="1" lang="en-US" altLang="ko-KR" sz="4800" b="1" i="0" u="none" strike="noStrike" kern="1200" cap="none" spc="0" normalizeH="0" baseline="0" noProof="0" dirty="0" err="1">
                <a:ln w="19050"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sermon_title</a:t>
            </a:r>
            <a:r>
              <a:rPr kumimoji="1" lang="en-US" altLang="ko-KR" sz="4800" b="1" i="0" u="none" strike="noStrike" kern="1200" cap="none" spc="0" normalizeH="0" baseline="0" noProof="0" dirty="0">
                <a:ln w="19050"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5B18D-9A74-4699-B301-CD1BC5FE65BA}"/>
              </a:ext>
            </a:extLst>
          </p:cNvPr>
          <p:cNvSpPr/>
          <p:nvPr/>
        </p:nvSpPr>
        <p:spPr>
          <a:xfrm>
            <a:off x="914392" y="3285893"/>
            <a:ext cx="6019800" cy="21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1200" cap="none" spc="0" normalizeH="0" baseline="0" noProof="0" dirty="0">
                <a:ln w="19050">
                  <a:noFill/>
                </a:ln>
                <a:solidFill>
                  <a:srgbClr val="AF6D1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{</a:t>
            </a:r>
            <a:r>
              <a:rPr kumimoji="1" lang="en-US" altLang="ko-KR" sz="3600" b="0" i="0" u="none" strike="noStrike" kern="1200" cap="none" spc="0" normalizeH="0" baseline="0" noProof="0" dirty="0" err="1">
                <a:ln w="19050">
                  <a:noFill/>
                </a:ln>
                <a:solidFill>
                  <a:srgbClr val="AF6D1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bible_verse</a:t>
            </a:r>
            <a:r>
              <a:rPr kumimoji="1" lang="en-US" altLang="ko-KR" sz="3600" b="0" i="0" u="none" strike="noStrike" kern="1200" cap="none" spc="0" normalizeH="0" baseline="0" noProof="0" dirty="0">
                <a:ln w="19050">
                  <a:noFill/>
                </a:ln>
                <a:solidFill>
                  <a:srgbClr val="AF6D1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3600" baseline="0" dirty="0">
              <a:ln w="19050">
                <a:noFill/>
              </a:ln>
              <a:solidFill>
                <a:srgbClr val="AF6D1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 w="19050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{preacher}</a:t>
            </a:r>
          </a:p>
        </p:txBody>
      </p:sp>
    </p:spTree>
    <p:extLst>
      <p:ext uri="{BB962C8B-B14F-4D97-AF65-F5344CB8AC3E}">
        <p14:creationId xmlns:p14="http://schemas.microsoft.com/office/powerpoint/2010/main" val="74019112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2180FC-0A6E-4B7B-8001-571FF66C6A3F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E9A98F-2769-445F-9046-F07542FE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1" y="4346541"/>
            <a:ext cx="7315199" cy="530258"/>
          </a:xfrm>
          <a:prstGeom prst="rect">
            <a:avLst/>
          </a:prstGeom>
          <a:gradFill>
            <a:gsLst>
              <a:gs pos="0">
                <a:srgbClr val="047F80"/>
              </a:gs>
              <a:gs pos="60000">
                <a:srgbClr val="047F80">
                  <a:alpha val="90000"/>
                </a:srgbClr>
              </a:gs>
              <a:gs pos="100000">
                <a:srgbClr val="047F80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4400" b="0" i="0" u="none" strike="noStrike" kern="1200" cap="none" spc="0" normalizeH="0" baseline="-2500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AEFE65-F45B-4151-B76D-5FEAF9D68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76800"/>
            <a:ext cx="10058400" cy="1905000"/>
          </a:xfrm>
          <a:prstGeom prst="rect">
            <a:avLst/>
          </a:prstGeom>
          <a:gradFill>
            <a:gsLst>
              <a:gs pos="0">
                <a:srgbClr val="1C1FA5"/>
              </a:gs>
              <a:gs pos="81000">
                <a:srgbClr val="1C1FA5"/>
              </a:gs>
              <a:gs pos="100000">
                <a:srgbClr val="1C1FA5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sz="3200" b="1" i="0" u="none" strike="noStrike" kern="0" cap="none" spc="0" normalizeH="0" baseline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defRPr>
            </a:lvl1pPr>
            <a:lvl2pPr algn="ctr" eaLnBrk="0" latinLnBrk="1" hangingPunct="0">
              <a:defRPr sz="4400">
                <a:solidFill>
                  <a:schemeClr val="tx2"/>
                </a:solidFill>
              </a:defRPr>
            </a:lvl2pPr>
            <a:lvl3pPr algn="ctr" eaLnBrk="0" latinLnBrk="1" hangingPunct="0">
              <a:defRPr sz="4400">
                <a:solidFill>
                  <a:schemeClr val="tx2"/>
                </a:solidFill>
              </a:defRPr>
            </a:lvl3pPr>
            <a:lvl4pPr algn="ctr" eaLnBrk="0" latinLnBrk="1" hangingPunct="0">
              <a:defRPr sz="4400">
                <a:solidFill>
                  <a:schemeClr val="tx2"/>
                </a:solidFill>
              </a:defRPr>
            </a:lvl4pPr>
            <a:lvl5pPr algn="ctr" eaLnBrk="0" latinLnBrk="1" hangingPunct="0">
              <a:defRPr sz="4400">
                <a:solidFill>
                  <a:schemeClr val="tx2"/>
                </a:solidFill>
              </a:defRPr>
            </a:lvl5pPr>
            <a:lvl6pPr marL="4572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5458C-1B1A-4CAA-BB31-C5EDBE7124DB}"/>
              </a:ext>
            </a:extLst>
          </p:cNvPr>
          <p:cNvSpPr/>
          <p:nvPr/>
        </p:nvSpPr>
        <p:spPr>
          <a:xfrm>
            <a:off x="1219200" y="4293780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de-DE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{each_verse:%b %c:%v}</a:t>
            </a: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E12F8B-E0CC-495E-87BC-800286D94587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4879373"/>
            <a:ext cx="8991599" cy="1902427"/>
          </a:xfrm>
          <a:prstGeom prst="rect">
            <a:avLst/>
          </a:prstGeom>
          <a:solidFill>
            <a:srgbClr val="A568D2">
              <a:alpha val="0"/>
            </a:srgbClr>
          </a:solidFill>
          <a:ln>
            <a:noFill/>
          </a:ln>
          <a:effectLst/>
        </p:spPr>
        <p:txBody>
          <a:bodyPr vert="horz" wrap="square" lIns="182880" tIns="91440" rIns="182880" bIns="9144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{</a:t>
            </a:r>
            <a:r>
              <a:rPr kumimoji="1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each_verse</a:t>
            </a: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:%t}</a:t>
            </a:r>
          </a:p>
        </p:txBody>
      </p:sp>
    </p:spTree>
    <p:extLst>
      <p:ext uri="{BB962C8B-B14F-4D97-AF65-F5344CB8AC3E}">
        <p14:creationId xmlns:p14="http://schemas.microsoft.com/office/powerpoint/2010/main" val="59409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8567FC-FD41-4ABE-AEA2-90504CE19CF0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2972ACD-E09B-487A-A614-D473CE5A1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0"/>
            <a:ext cx="9144000" cy="838200"/>
          </a:xfrm>
          <a:prstGeom prst="rect">
            <a:avLst/>
          </a:prstGeom>
          <a:gradFill>
            <a:gsLst>
              <a:gs pos="30000">
                <a:srgbClr val="FDBF00"/>
              </a:gs>
              <a:gs pos="0">
                <a:srgbClr val="FDBF00">
                  <a:alpha val="0"/>
                </a:srgbClr>
              </a:gs>
              <a:gs pos="70000">
                <a:srgbClr val="FDBF00"/>
              </a:gs>
              <a:gs pos="100000">
                <a:srgbClr val="FDBF00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{</a:t>
            </a:r>
            <a:r>
              <a:rPr kumimoji="1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sermon_title</a:t>
            </a:r>
            <a:r>
              <a:rPr kumimoji="1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}</a:t>
            </a:r>
            <a:endParaRPr kumimoji="1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6EEDB6D-54FC-4883-8C14-4C180C19A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631730"/>
            <a:ext cx="7315200" cy="540470"/>
          </a:xfrm>
          <a:prstGeom prst="rect">
            <a:avLst/>
          </a:prstGeom>
          <a:gradFill>
            <a:gsLst>
              <a:gs pos="30000">
                <a:srgbClr val="535757"/>
              </a:gs>
              <a:gs pos="0">
                <a:srgbClr val="535757">
                  <a:alpha val="0"/>
                </a:srgbClr>
              </a:gs>
              <a:gs pos="70000">
                <a:srgbClr val="535757"/>
              </a:gs>
              <a:gs pos="100000">
                <a:srgbClr val="535757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F0F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{preacher}</a:t>
            </a:r>
          </a:p>
        </p:txBody>
      </p:sp>
    </p:spTree>
    <p:extLst>
      <p:ext uri="{BB962C8B-B14F-4D97-AF65-F5344CB8AC3E}">
        <p14:creationId xmlns:p14="http://schemas.microsoft.com/office/powerpoint/2010/main" val="240560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2180FC-0A6E-4B7B-8001-571FF66C6A3F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E9A98F-2769-445F-9046-F07542FE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1" y="4346541"/>
            <a:ext cx="7315199" cy="530258"/>
          </a:xfrm>
          <a:prstGeom prst="rect">
            <a:avLst/>
          </a:prstGeom>
          <a:gradFill>
            <a:gsLst>
              <a:gs pos="0">
                <a:srgbClr val="047F80"/>
              </a:gs>
              <a:gs pos="60000">
                <a:srgbClr val="047F80">
                  <a:alpha val="90000"/>
                </a:srgbClr>
              </a:gs>
              <a:gs pos="100000">
                <a:srgbClr val="047F80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4400" b="0" i="0" u="none" strike="noStrike" kern="1200" cap="none" spc="0" normalizeH="0" baseline="-2500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AEFE65-F45B-4151-B76D-5FEAF9D68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76800"/>
            <a:ext cx="10058400" cy="1905000"/>
          </a:xfrm>
          <a:prstGeom prst="rect">
            <a:avLst/>
          </a:prstGeom>
          <a:gradFill>
            <a:gsLst>
              <a:gs pos="0">
                <a:srgbClr val="6600CC"/>
              </a:gs>
              <a:gs pos="81000">
                <a:srgbClr val="6600CC"/>
              </a:gs>
              <a:gs pos="100000">
                <a:srgbClr val="6600CC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sz="3200" b="1" i="0" u="none" strike="noStrike" kern="0" cap="none" spc="0" normalizeH="0" baseline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defRPr>
            </a:lvl1pPr>
            <a:lvl2pPr algn="ctr" eaLnBrk="0" latinLnBrk="1" hangingPunct="0">
              <a:defRPr sz="4400">
                <a:solidFill>
                  <a:schemeClr val="tx2"/>
                </a:solidFill>
              </a:defRPr>
            </a:lvl2pPr>
            <a:lvl3pPr algn="ctr" eaLnBrk="0" latinLnBrk="1" hangingPunct="0">
              <a:defRPr sz="4400">
                <a:solidFill>
                  <a:schemeClr val="tx2"/>
                </a:solidFill>
              </a:defRPr>
            </a:lvl3pPr>
            <a:lvl4pPr algn="ctr" eaLnBrk="0" latinLnBrk="1" hangingPunct="0">
              <a:defRPr sz="4400">
                <a:solidFill>
                  <a:schemeClr val="tx2"/>
                </a:solidFill>
              </a:defRPr>
            </a:lvl4pPr>
            <a:lvl5pPr algn="ctr" eaLnBrk="0" latinLnBrk="1" hangingPunct="0">
              <a:defRPr sz="4400">
                <a:solidFill>
                  <a:schemeClr val="tx2"/>
                </a:solidFill>
              </a:defRPr>
            </a:lvl5pPr>
            <a:lvl6pPr marL="4572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5458C-1B1A-4CAA-BB31-C5EDBE7124DB}"/>
              </a:ext>
            </a:extLst>
          </p:cNvPr>
          <p:cNvSpPr/>
          <p:nvPr/>
        </p:nvSpPr>
        <p:spPr>
          <a:xfrm>
            <a:off x="1219200" y="4293780"/>
            <a:ext cx="662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{</a:t>
            </a:r>
            <a:r>
              <a:rPr kumimoji="1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sermon_title</a:t>
            </a: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E12F8B-E0CC-495E-87BC-800286D94587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4879373"/>
            <a:ext cx="8991599" cy="1902427"/>
          </a:xfrm>
          <a:prstGeom prst="rect">
            <a:avLst/>
          </a:prstGeom>
          <a:solidFill>
            <a:srgbClr val="A568D2">
              <a:alpha val="0"/>
            </a:srgbClr>
          </a:solidFill>
          <a:ln>
            <a:noFill/>
          </a:ln>
          <a:effectLst/>
        </p:spPr>
        <p:txBody>
          <a:bodyPr vert="horz" wrap="square" lIns="182880" tIns="91440" rIns="182880" bIns="9144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{</a:t>
            </a:r>
            <a:r>
              <a:rPr kumimoji="1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sermon_text</a:t>
            </a: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37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1FD33-572D-486B-A7B4-C41FA2522BAF}"/>
              </a:ext>
            </a:extLst>
          </p:cNvPr>
          <p:cNvSpPr txBox="1"/>
          <p:nvPr/>
        </p:nvSpPr>
        <p:spPr>
          <a:xfrm>
            <a:off x="2246376" y="914401"/>
            <a:ext cx="7696200" cy="38861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39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“{</a:t>
            </a:r>
            <a:r>
              <a:rPr kumimoji="1" lang="en-US" altLang="ko-K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sermon_title</a:t>
            </a:r>
            <a:r>
              <a:rPr kumimoji="1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}”</a:t>
            </a:r>
          </a:p>
          <a:p>
            <a:pPr marL="0" marR="0" lvl="0" indent="0" algn="ctr" defTabSz="9139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ctr" defTabSz="9139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6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{preacher}</a:t>
            </a:r>
            <a:endParaRPr kumimoji="0" lang="en-US" sz="4600" b="0" i="0" u="none" strike="noStrike" kern="120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008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76948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B61EFF-BF4B-4199-AE7E-DCAEB0E4830C}"/>
              </a:ext>
            </a:extLst>
          </p:cNvPr>
          <p:cNvSpPr txBox="1">
            <a:spLocks/>
          </p:cNvSpPr>
          <p:nvPr/>
        </p:nvSpPr>
        <p:spPr bwMode="auto">
          <a:xfrm>
            <a:off x="2464308" y="1295400"/>
            <a:ext cx="7260336" cy="3429000"/>
          </a:xfrm>
          <a:prstGeom prst="rect">
            <a:avLst/>
          </a:prstGeom>
          <a:noFill/>
          <a:ln>
            <a:noFill/>
          </a:ln>
          <a:effectLst>
            <a:glow rad="63500">
              <a:srgbClr val="FF9900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200" b="1" i="0" u="none" strike="noStrike" kern="0" cap="none" spc="0" normalizeH="0" baseline="0" noProof="0" dirty="0">
                <a:ln w="19050" cap="flat" cmpd="sng" algn="ctr">
                  <a:noFill/>
                  <a:prstDash val="solid"/>
                  <a:round/>
                </a:ln>
                <a:solidFill>
                  <a:srgbClr val="FFFFFF"/>
                </a:solidFill>
                <a:effectLst>
                  <a:outerShdw blurRad="76200" dist="63500" dir="2700000" algn="tl" rotWithShape="0">
                    <a:srgbClr val="595959">
                      <a:lumMod val="65000"/>
                      <a:lumOff val="35000"/>
                      <a:alpha val="40000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[</a:t>
            </a:r>
            <a:r>
              <a:rPr kumimoji="1" lang="en-US" altLang="ko-KR" sz="7200" b="1" i="0" u="none" strike="noStrike" kern="0" cap="none" spc="0" normalizeH="0" baseline="0" noProof="0" dirty="0">
                <a:ln w="19050" cap="flat" cmpd="sng" algn="ctr">
                  <a:noFill/>
                  <a:prstDash val="solid"/>
                  <a:round/>
                </a:ln>
                <a:solidFill>
                  <a:srgbClr val="000000">
                    <a:lumMod val="85000"/>
                    <a:lumOff val="15000"/>
                  </a:srgbClr>
                </a:solidFill>
                <a:effectLst>
                  <a:outerShdw blurRad="76200" dist="63500" dir="2700000" algn="tl" rotWithShape="0">
                    <a:srgbClr val="595959">
                      <a:lumMod val="65000"/>
                      <a:lumOff val="35000"/>
                      <a:alpha val="40000"/>
                    </a:srgbClr>
                  </a:outerShdw>
                </a:effectLst>
                <a:uLnTx/>
                <a:uFillTx/>
                <a:latin typeface="Verdana Pro Black" panose="020B0604020202020204" pitchFamily="34" charset="0"/>
                <a:ea typeface="나눔고딕" panose="020D0604000000000000" pitchFamily="50" charset="-127"/>
                <a:cs typeface="Arial"/>
              </a:rPr>
              <a:t>Bible Verse</a:t>
            </a:r>
            <a:r>
              <a:rPr kumimoji="1" lang="en-US" altLang="ko-KR" sz="7200" b="1" i="0" u="none" strike="noStrike" kern="0" cap="none" spc="0" normalizeH="0" baseline="0" noProof="0" dirty="0">
                <a:ln w="19050" cap="flat" cmpd="sng" algn="ctr">
                  <a:noFill/>
                  <a:prstDash val="solid"/>
                  <a:round/>
                </a:ln>
                <a:solidFill>
                  <a:srgbClr val="FFFFFF"/>
                </a:solidFill>
                <a:effectLst>
                  <a:outerShdw blurRad="76200" dist="63500" dir="2700000" algn="tl" rotWithShape="0">
                    <a:srgbClr val="595959">
                      <a:lumMod val="65000"/>
                      <a:lumOff val="35000"/>
                      <a:alpha val="40000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]</a:t>
            </a:r>
            <a:endParaRPr kumimoji="1" lang="en-US" sz="7200" b="1" i="0" u="none" strike="noStrike" kern="0" cap="none" spc="0" normalizeH="0" baseline="0" noProof="0" dirty="0">
              <a:ln w="19050" cap="flat" cmpd="sng" algn="ctr">
                <a:noFill/>
                <a:prstDash val="solid"/>
                <a:round/>
              </a:ln>
              <a:solidFill>
                <a:srgbClr val="FFFFFF"/>
              </a:solidFill>
              <a:effectLst>
                <a:outerShdw blurRad="76200" dist="63500" dir="2700000" algn="tl" rotWithShape="0">
                  <a:srgbClr val="595959">
                    <a:lumMod val="65000"/>
                    <a:lumOff val="35000"/>
                    <a:alpha val="40000"/>
                  </a:srgb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sz="4000" b="1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00E7E7">
                    <a:lumMod val="50000"/>
                  </a:srgb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</a:rPr>
            </a:br>
            <a:r>
              <a:rPr kumimoji="1" lang="en-US" sz="4000" b="1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00E7E7">
                    <a:lumMod val="50000"/>
                  </a:srgb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</a:rPr>
              <a:t>&lt;</a:t>
            </a:r>
            <a:r>
              <a:rPr kumimoji="1" lang="en-US" altLang="ko-KR" sz="4000" b="1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00E7E7">
                    <a:lumMod val="50000"/>
                  </a:srgb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</a:rPr>
              <a:t>{</a:t>
            </a:r>
            <a:r>
              <a:rPr kumimoji="1" lang="en-US" altLang="ko-KR" sz="4000" b="1" i="0" u="none" strike="noStrike" kern="1200" cap="none" spc="0" normalizeH="0" baseline="0" noProof="0" dirty="0" err="1">
                <a:ln>
                  <a:solidFill>
                    <a:srgbClr val="000000"/>
                  </a:solidFill>
                </a:ln>
                <a:solidFill>
                  <a:srgbClr val="00E7E7">
                    <a:lumMod val="50000"/>
                  </a:srgb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</a:rPr>
              <a:t>bible_verse</a:t>
            </a:r>
            <a:r>
              <a:rPr kumimoji="1" lang="en-US" altLang="ko-KR" sz="4000" b="1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00E7E7">
                    <a:lumMod val="50000"/>
                  </a:srgb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</a:rPr>
              <a:t>}&gt;</a:t>
            </a:r>
          </a:p>
        </p:txBody>
      </p:sp>
    </p:spTree>
    <p:extLst>
      <p:ext uri="{BB962C8B-B14F-4D97-AF65-F5344CB8AC3E}">
        <p14:creationId xmlns:p14="http://schemas.microsoft.com/office/powerpoint/2010/main" val="3974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343EF8A-7EE1-4DFA-8C0B-1886BB977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82000" cy="5943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de-DE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{each_verse:%b %c:%v}</a:t>
            </a:r>
            <a:r>
              <a:rPr kumimoji="1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)</a:t>
            </a:r>
            <a:r>
              <a:rPr kumimoji="1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 </a:t>
            </a:r>
            <a:r>
              <a:rPr kumimoji="1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{</a:t>
            </a:r>
            <a:r>
              <a:rPr kumimoji="1" lang="en-US" altLang="ko-KR" sz="40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each_verse</a:t>
            </a:r>
            <a:r>
              <a:rPr kumimoji="1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:%t}</a:t>
            </a:r>
            <a:endParaRPr kumimoji="1" lang="ko-KR" altLang="en-US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749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1FD33-572D-486B-A7B4-C41FA2522BAF}"/>
              </a:ext>
            </a:extLst>
          </p:cNvPr>
          <p:cNvSpPr txBox="1"/>
          <p:nvPr/>
        </p:nvSpPr>
        <p:spPr>
          <a:xfrm>
            <a:off x="2246376" y="914401"/>
            <a:ext cx="7696200" cy="38861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39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“{</a:t>
            </a:r>
            <a:r>
              <a:rPr kumimoji="1" lang="en-US" altLang="ko-K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sermon_title</a:t>
            </a:r>
            <a:r>
              <a:rPr kumimoji="1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}”</a:t>
            </a:r>
          </a:p>
          <a:p>
            <a:pPr marL="0" marR="0" lvl="0" indent="0" algn="ctr" defTabSz="9139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ctr" defTabSz="9139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6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{preacher}</a:t>
            </a:r>
            <a:endParaRPr kumimoji="0" lang="en-US" sz="4600" b="0" i="0" u="none" strike="noStrike" kern="120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008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6208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343EF8A-7EE1-4DFA-8C0B-1886BB977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82000" cy="5943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{</a:t>
            </a:r>
            <a:r>
              <a:rPr kumimoji="1" lang="en-US" altLang="ko-KR" sz="40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sermon_text</a:t>
            </a:r>
            <a:r>
              <a:rPr kumimoji="1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}</a:t>
            </a:r>
            <a:endParaRPr kumimoji="1" lang="ko-KR" altLang="en-US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356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89343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4495800"/>
            <a:ext cx="9220200" cy="1981200"/>
          </a:xfrm>
          <a:noFill/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altLang="ko-KR" sz="36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</a:t>
            </a:r>
            <a:r>
              <a:rPr lang="en-US" altLang="ko-KR" sz="3600" b="1" dirty="0" err="1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lyric_text</a:t>
            </a:r>
            <a:r>
              <a:rPr lang="en-US" altLang="ko-KR" sz="360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}</a:t>
            </a:r>
            <a:endParaRPr lang="ko-KR" altLang="en-US" sz="36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4C3CB-05E4-44B4-87FB-2E2AE27C2837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CCA42-9026-415F-BCFB-C00667354738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2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6CB4-68D3-4251-8099-264BE096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E946A-B5E1-4D23-94EB-1562251B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09600"/>
            <a:ext cx="10363200" cy="46482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 defTabSz="913916" eaLnBrk="1" fontAlgn="auto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</a:ln>
                <a:solidFill>
                  <a:srgbClr val="FFC000"/>
                </a:solidFill>
                <a:effectLst>
                  <a:outerShdw blurRad="76200" dist="63500" dir="2700000" algn="tl" rotWithShape="0">
                    <a:srgbClr val="000000">
                      <a:lumMod val="65000"/>
                      <a:lumOff val="35000"/>
                      <a:alpha val="4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</a:t>
            </a:r>
            <a:r>
              <a:rPr lang="en-US" altLang="ko-KR" sz="48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</a:ln>
                <a:solidFill>
                  <a:srgbClr val="FFC000"/>
                </a:solidFill>
                <a:effectLst>
                  <a:outerShdw blurRad="76200" dist="63500" dir="2700000" algn="tl" rotWithShape="0">
                    <a:srgbClr val="000000">
                      <a:lumMod val="65000"/>
                      <a:lumOff val="35000"/>
                      <a:alpha val="4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intro_announcement</a:t>
            </a:r>
            <a:r>
              <a:rPr lang="en-US" altLang="ko-KR" sz="48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</a:ln>
                <a:solidFill>
                  <a:srgbClr val="FFC000"/>
                </a:solidFill>
                <a:effectLst>
                  <a:outerShdw blurRad="76200" dist="63500" dir="2700000" algn="tl" rotWithShape="0">
                    <a:srgbClr val="000000">
                      <a:lumMod val="65000"/>
                      <a:lumOff val="35000"/>
                      <a:alpha val="4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036890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133600" y="2743200"/>
            <a:ext cx="7924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120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The grace of the Lord Jesus Christ and the love of God and the fellowship of the Holy Spirit be with you all.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 w="19050">
                <a:noFill/>
              </a:ln>
              <a:solidFill>
                <a:srgbClr val="FFFFFF"/>
              </a:solidFill>
              <a:effectLst>
                <a:glow rad="63500">
                  <a:srgbClr val="3333CC">
                    <a:satMod val="175000"/>
                    <a:alpha val="40000"/>
                  </a:srgbClr>
                </a:glo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 Corinthians 13:14</a:t>
            </a:r>
          </a:p>
        </p:txBody>
      </p:sp>
    </p:spTree>
    <p:extLst>
      <p:ext uri="{BB962C8B-B14F-4D97-AF65-F5344CB8AC3E}">
        <p14:creationId xmlns:p14="http://schemas.microsoft.com/office/powerpoint/2010/main" val="17054358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362200" y="1447800"/>
            <a:ext cx="7467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200" b="1" i="0" u="none" strike="noStrike" kern="0" cap="none" spc="0" normalizeH="0" baseline="0" noProof="0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</a:ln>
                <a:solidFill>
                  <a:srgbClr val="FFC000"/>
                </a:solidFill>
                <a:effectLst>
                  <a:outerShdw blurRad="76200" dist="63500" dir="2700000" algn="tl" rotWithShape="0">
                    <a:srgbClr val="000000">
                      <a:lumMod val="65000"/>
                      <a:lumOff val="35000"/>
                      <a:alpha val="40000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{</a:t>
            </a:r>
            <a:r>
              <a:rPr kumimoji="1" lang="en-US" altLang="ko-KR" sz="7200" b="1" i="0" u="none" strike="noStrike" kern="0" cap="none" spc="0" normalizeH="0" baseline="0" noProof="0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</a:ln>
                <a:solidFill>
                  <a:srgbClr val="FFC000"/>
                </a:solidFill>
                <a:effectLst>
                  <a:outerShdw blurRad="76200" dist="63500" dir="2700000" algn="tl" rotWithShape="0">
                    <a:srgbClr val="000000">
                      <a:lumMod val="65000"/>
                      <a:lumOff val="35000"/>
                      <a:alpha val="40000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service_title</a:t>
            </a:r>
            <a:r>
              <a:rPr kumimoji="1" lang="en-US" altLang="ko-KR" sz="7200" b="1" i="0" u="none" strike="noStrike" kern="0" cap="none" spc="0" normalizeH="0" baseline="0" noProof="0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</a:ln>
                <a:solidFill>
                  <a:srgbClr val="FFC000"/>
                </a:solidFill>
                <a:effectLst>
                  <a:outerShdw blurRad="76200" dist="63500" dir="2700000" algn="tl" rotWithShape="0">
                    <a:srgbClr val="000000">
                      <a:lumMod val="65000"/>
                      <a:lumOff val="35000"/>
                      <a:alpha val="40000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}</a:t>
            </a:r>
            <a:endParaRPr kumimoji="1" lang="ko-KR" altLang="en-US" sz="7200" b="1" i="0" u="none" strike="noStrike" kern="0" cap="none" spc="0" normalizeH="0" baseline="0" noProof="0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</a:ln>
              <a:solidFill>
                <a:srgbClr val="FFC000"/>
              </a:solidFill>
              <a:effectLst>
                <a:outerShdw blurRad="76200" dist="63500" dir="2700000" algn="tl" rotWithShape="0">
                  <a:srgbClr val="000000">
                    <a:lumMod val="65000"/>
                    <a:lumOff val="35000"/>
                    <a:alpha val="40000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ko-KR" sz="3600" b="0" i="0" u="none" strike="noStrike" kern="120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</a:br>
            <a:r>
              <a:rPr kumimoji="1" lang="en-US" altLang="ko-KR" sz="3600" b="0" i="0" u="none" strike="noStrike" kern="120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“{</a:t>
            </a:r>
            <a:r>
              <a:rPr kumimoji="1" lang="en-US" altLang="ko-KR" sz="3600" b="0" i="0" u="none" strike="noStrike" kern="1200" cap="none" spc="0" normalizeH="0" baseline="0" noProof="0" dirty="0" err="1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sermon_title</a:t>
            </a:r>
            <a:r>
              <a:rPr kumimoji="1" lang="en-US" altLang="ko-KR" sz="3600" b="0" i="0" u="none" strike="noStrike" kern="120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}”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300" b="1" i="0" u="none" strike="noStrike" kern="120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&lt;{</a:t>
            </a:r>
            <a:r>
              <a:rPr kumimoji="1" lang="en-US" altLang="ko-KR" sz="3300" b="1" i="0" u="none" strike="noStrike" kern="1200" cap="none" spc="0" normalizeH="0" baseline="0" noProof="0" dirty="0" err="1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bible_verse</a:t>
            </a:r>
            <a:r>
              <a:rPr kumimoji="1" lang="en-US" altLang="ko-KR" sz="3300" b="1" i="0" u="none" strike="noStrike" kern="120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}&gt;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81600" y="113438"/>
            <a:ext cx="472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{datetime:%Y-%m-%d}</a:t>
            </a:r>
          </a:p>
        </p:txBody>
      </p:sp>
    </p:spTree>
    <p:extLst>
      <p:ext uri="{BB962C8B-B14F-4D97-AF65-F5344CB8AC3E}">
        <p14:creationId xmlns:p14="http://schemas.microsoft.com/office/powerpoint/2010/main" val="5764030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3262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21330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94C711-7FA3-4BF0-86B0-525F72C5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12192000" cy="2362200"/>
          </a:xfrm>
          <a:prstGeom prst="rect">
            <a:avLst/>
          </a:prstGeom>
          <a:solidFill>
            <a:srgbClr val="5ABDE0"/>
          </a:soli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4495800"/>
            <a:ext cx="8686800" cy="2133600"/>
          </a:xfrm>
          <a:solidFill>
            <a:srgbClr val="5ABDE0"/>
          </a:soli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</a:t>
            </a:r>
            <a:r>
              <a:rPr lang="en-US" altLang="ko-KR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lyric_text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}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64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94C711-7FA3-4BF0-86B0-525F72C5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12192000" cy="2362200"/>
          </a:xfrm>
          <a:prstGeom prst="rect">
            <a:avLst/>
          </a:prstGeom>
          <a:solidFill>
            <a:srgbClr val="5ABDE0"/>
          </a:soli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04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8567FC-FD41-4ABE-AEA2-90504CE19CF0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2972ACD-E09B-487A-A614-D473CE5A1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0"/>
            <a:ext cx="9144000" cy="838200"/>
          </a:xfrm>
          <a:prstGeom prst="rect">
            <a:avLst/>
          </a:prstGeom>
          <a:gradFill>
            <a:gsLst>
              <a:gs pos="30000">
                <a:srgbClr val="FDBF00"/>
              </a:gs>
              <a:gs pos="0">
                <a:srgbClr val="FDBF00">
                  <a:alpha val="0"/>
                </a:srgbClr>
              </a:gs>
              <a:gs pos="70000">
                <a:srgbClr val="FDBF00"/>
              </a:gs>
              <a:gs pos="100000">
                <a:srgbClr val="FDBF00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{</a:t>
            </a:r>
            <a:r>
              <a:rPr kumimoji="1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sermon_title</a:t>
            </a:r>
            <a:r>
              <a:rPr kumimoji="1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}</a:t>
            </a:r>
            <a:endParaRPr kumimoji="1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6EEDB6D-54FC-4883-8C14-4C180C19A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631730"/>
            <a:ext cx="7315200" cy="540470"/>
          </a:xfrm>
          <a:prstGeom prst="rect">
            <a:avLst/>
          </a:prstGeom>
          <a:gradFill>
            <a:gsLst>
              <a:gs pos="30000">
                <a:srgbClr val="535757"/>
              </a:gs>
              <a:gs pos="0">
                <a:srgbClr val="535757">
                  <a:alpha val="0"/>
                </a:srgbClr>
              </a:gs>
              <a:gs pos="70000">
                <a:srgbClr val="535757"/>
              </a:gs>
              <a:gs pos="100000">
                <a:srgbClr val="535757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F0F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{preacher}</a:t>
            </a:r>
          </a:p>
        </p:txBody>
      </p:sp>
    </p:spTree>
    <p:extLst>
      <p:ext uri="{BB962C8B-B14F-4D97-AF65-F5344CB8AC3E}">
        <p14:creationId xmlns:p14="http://schemas.microsoft.com/office/powerpoint/2010/main" val="148489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8C8FD6-2E8D-472D-BC9B-58AA9A7B04E6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756A715-8EEA-4FA4-8013-E8A943389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1" y="4346541"/>
            <a:ext cx="7315199" cy="530258"/>
          </a:xfrm>
          <a:prstGeom prst="rect">
            <a:avLst/>
          </a:prstGeom>
          <a:gradFill>
            <a:gsLst>
              <a:gs pos="0">
                <a:srgbClr val="047F80"/>
              </a:gs>
              <a:gs pos="60000">
                <a:srgbClr val="047F80">
                  <a:alpha val="90000"/>
                </a:srgbClr>
              </a:gs>
              <a:gs pos="100000">
                <a:srgbClr val="047F80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4400" b="0" i="0" u="none" strike="noStrike" kern="1200" cap="none" spc="0" normalizeH="0" baseline="-2500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93AAF0-3827-42FE-9563-D4F25FFD9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76800"/>
            <a:ext cx="10058400" cy="1905000"/>
          </a:xfrm>
          <a:prstGeom prst="rect">
            <a:avLst/>
          </a:prstGeom>
          <a:gradFill>
            <a:gsLst>
              <a:gs pos="0">
                <a:srgbClr val="1C1FA5"/>
              </a:gs>
              <a:gs pos="81000">
                <a:srgbClr val="1C1FA5"/>
              </a:gs>
              <a:gs pos="100000">
                <a:srgbClr val="1C1FA5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sz="3200" b="1" i="0" u="none" strike="noStrike" kern="0" cap="none" spc="0" normalizeH="0" baseline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defRPr>
            </a:lvl1pPr>
            <a:lvl2pPr algn="ctr" eaLnBrk="0" latinLnBrk="1" hangingPunct="0">
              <a:defRPr sz="4400">
                <a:solidFill>
                  <a:schemeClr val="tx2"/>
                </a:solidFill>
              </a:defRPr>
            </a:lvl2pPr>
            <a:lvl3pPr algn="ctr" eaLnBrk="0" latinLnBrk="1" hangingPunct="0">
              <a:defRPr sz="4400">
                <a:solidFill>
                  <a:schemeClr val="tx2"/>
                </a:solidFill>
              </a:defRPr>
            </a:lvl3pPr>
            <a:lvl4pPr algn="ctr" eaLnBrk="0" latinLnBrk="1" hangingPunct="0">
              <a:defRPr sz="4400">
                <a:solidFill>
                  <a:schemeClr val="tx2"/>
                </a:solidFill>
              </a:defRPr>
            </a:lvl4pPr>
            <a:lvl5pPr algn="ctr" eaLnBrk="0" latinLnBrk="1" hangingPunct="0">
              <a:defRPr sz="4400">
                <a:solidFill>
                  <a:schemeClr val="tx2"/>
                </a:solidFill>
              </a:defRPr>
            </a:lvl5pPr>
            <a:lvl6pPr marL="4572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20A02-448A-40DE-83F8-A6079031A25C}"/>
              </a:ext>
            </a:extLst>
          </p:cNvPr>
          <p:cNvSpPr/>
          <p:nvPr/>
        </p:nvSpPr>
        <p:spPr>
          <a:xfrm>
            <a:off x="1219200" y="4293780"/>
            <a:ext cx="662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[Bible Verse]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1650D3-C0B8-491E-ADE3-1821FD7B2592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4879373"/>
            <a:ext cx="8991599" cy="1902427"/>
          </a:xfrm>
          <a:prstGeom prst="rect">
            <a:avLst/>
          </a:prstGeom>
          <a:solidFill>
            <a:srgbClr val="A568D2">
              <a:alpha val="0"/>
            </a:srgbClr>
          </a:solidFill>
          <a:ln>
            <a:noFill/>
          </a:ln>
          <a:effectLst/>
        </p:spPr>
        <p:txBody>
          <a:bodyPr vert="horz" wrap="square" lIns="182880" tIns="91440" rIns="182880" bIns="9144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{</a:t>
            </a:r>
            <a:r>
              <a:rPr kumimoji="1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bible_verse</a:t>
            </a: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3923558"/>
      </p:ext>
    </p:extLst>
  </p:cSld>
  <p:clrMapOvr>
    <a:masterClrMapping/>
  </p:clrMapOvr>
</p:sld>
</file>

<file path=ppt/theme/theme1.xml><?xml version="1.0" encoding="utf-8"?>
<a:theme xmlns:a="http://schemas.openxmlformats.org/drawingml/2006/main" name="12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37375</TotalTime>
  <Words>373</Words>
  <Application>Microsoft Office PowerPoint</Application>
  <PresentationFormat>Widescreen</PresentationFormat>
  <Paragraphs>78</Paragraphs>
  <Slides>20</Slides>
  <Notes>20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32" baseType="lpstr">
      <vt:lpstr>굴림</vt:lpstr>
      <vt:lpstr>나눔고딕</vt:lpstr>
      <vt:lpstr>나눔고딕 ExtraBold</vt:lpstr>
      <vt:lpstr>맑은 고딕</vt:lpstr>
      <vt:lpstr>Arial</vt:lpstr>
      <vt:lpstr>Calibri</vt:lpstr>
      <vt:lpstr>Calibri Light</vt:lpstr>
      <vt:lpstr>Verdana Pro Black</vt:lpstr>
      <vt:lpstr>12_기본 디자인</vt:lpstr>
      <vt:lpstr>1_Office 테마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{lyric_text}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{lyric_text}</vt:lpstr>
      <vt:lpstr>PowerPoint Presentation</vt:lpstr>
      <vt:lpstr>Today's Bible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emc</dc:creator>
  <cp:lastModifiedBy>James Lee</cp:lastModifiedBy>
  <cp:revision>2407</cp:revision>
  <dcterms:created xsi:type="dcterms:W3CDTF">2003-06-22T03:06:50Z</dcterms:created>
  <dcterms:modified xsi:type="dcterms:W3CDTF">2021-05-07T21:53:49Z</dcterms:modified>
</cp:coreProperties>
</file>