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embeddedFontLst>
    <p:embeddedFont>
      <p:font typeface="Gelasio" panose="020B0604020202020204" charset="0"/>
      <p:regular r:id="rId6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48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sgonzalez879@soy.sena.edu.c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25955"/>
            <a:ext cx="13042821" cy="2835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1150"/>
              </a:lnSpc>
              <a:buNone/>
            </a:pPr>
            <a:r>
              <a:rPr lang="en-US" sz="89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Conoce a nuestro desarrollador</a:t>
            </a:r>
            <a:endParaRPr lang="en-US" sz="8900" dirty="0"/>
          </a:p>
        </p:txBody>
      </p:sp>
      <p:sp>
        <p:nvSpPr>
          <p:cNvPr id="3" name="Text 1"/>
          <p:cNvSpPr/>
          <p:nvPr/>
        </p:nvSpPr>
        <p:spPr>
          <a:xfrm>
            <a:off x="793790" y="5214938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SENA</a:t>
            </a:r>
          </a:p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ADSO</a:t>
            </a:r>
          </a:p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BAD0B9E-A590-273C-D754-45CB5376D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238" y="7743824"/>
            <a:ext cx="2591162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77640" y="1888212"/>
            <a:ext cx="66750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Info del Desarrollador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506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850"/>
              </a:lnSpc>
            </a:pPr>
            <a:r>
              <a:rPr lang="es-ES" sz="1750" dirty="0">
                <a:solidFill>
                  <a:schemeClr val="bg1"/>
                </a:solidFill>
              </a:rPr>
              <a:t>Jurídicos Quimbaya y Polanias Asociados</a:t>
            </a:r>
            <a:endParaRPr lang="en-US" sz="1750" dirty="0">
              <a:solidFill>
                <a:schemeClr val="bg1"/>
              </a:solidFill>
            </a:endParaRPr>
          </a:p>
        </p:txBody>
      </p:sp>
      <p:sp>
        <p:nvSpPr>
          <p:cNvPr id="4" name="Shape 2"/>
          <p:cNvSpPr/>
          <p:nvPr/>
        </p:nvSpPr>
        <p:spPr>
          <a:xfrm>
            <a:off x="793790" y="3668673"/>
            <a:ext cx="13042821" cy="665559"/>
          </a:xfrm>
          <a:prstGeom prst="roundRect">
            <a:avLst>
              <a:gd name="adj" fmla="val 511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5" name="Shape 3"/>
          <p:cNvSpPr/>
          <p:nvPr/>
        </p:nvSpPr>
        <p:spPr>
          <a:xfrm>
            <a:off x="801410" y="3676294"/>
            <a:ext cx="13027581" cy="66556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CO" dirty="0"/>
          </a:p>
        </p:txBody>
      </p:sp>
      <p:sp>
        <p:nvSpPr>
          <p:cNvPr id="6" name="Text 4"/>
          <p:cNvSpPr/>
          <p:nvPr/>
        </p:nvSpPr>
        <p:spPr>
          <a:xfrm>
            <a:off x="1028343" y="3820001"/>
            <a:ext cx="381166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u="sng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Juan Sebastián González Horta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01258" y="3820001"/>
            <a:ext cx="8300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C49F8C"/>
                </a:solidFill>
                <a:latin typeface="Gelasio" pitchFamily="34" charset="0"/>
                <a:ea typeface="Gelasio" pitchFamily="34" charset="-122"/>
                <a:cs typeface="Gelasio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jsgonzalez879@soy.sena.edu.co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793456"/>
            <a:ext cx="107811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61558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For more info:</a:t>
            </a:r>
          </a:p>
          <a:p>
            <a:pPr marL="0" indent="0" algn="ctr">
              <a:lnSpc>
                <a:spcPts val="2850"/>
              </a:lnSpc>
              <a:buNone/>
            </a:pPr>
            <a:r>
              <a:rPr lang="en-US" sz="1750" b="1" u="sng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Sena</a:t>
            </a:r>
            <a:endParaRPr lang="en-US" sz="175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888C791-C46D-A17F-2C25-FF953B3E1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9238" y="7134072"/>
            <a:ext cx="2591162" cy="10955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4984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Desarrollador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741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Backend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5300"/>
            <a:ext cx="352544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Desarrollo Backend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450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Frontend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526161"/>
            <a:ext cx="352544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Desarrollo Frontend</a:t>
            </a:r>
            <a:endParaRPr lang="en-US" sz="1750" dirty="0"/>
          </a:p>
        </p:txBody>
      </p:sp>
      <p:pic>
        <p:nvPicPr>
          <p:cNvPr id="7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85435" y="2802493"/>
            <a:ext cx="2329845" cy="310646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4707849" y="6141362"/>
            <a:ext cx="48850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u="sng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Juan Sebastián González Horta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0326291" y="27741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Base de Datos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0326291" y="3355300"/>
            <a:ext cx="352544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Desarrollo Base de Datos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326291" y="39450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Documentación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326291" y="4526161"/>
            <a:ext cx="352544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Desarrollo de Documentación</a:t>
            </a:r>
            <a:endParaRPr lang="en-US" sz="175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E481532-CAE2-E55B-F480-9C3696F30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9238" y="7134072"/>
            <a:ext cx="2591162" cy="10955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57</Words>
  <Application>Microsoft Office PowerPoint</Application>
  <PresentationFormat>Personalizado</PresentationFormat>
  <Paragraphs>22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Gelasio</vt:lpstr>
      <vt:lpstr>Arial</vt:lpstr>
      <vt:lpstr>Office Theme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lastModifiedBy>100_95271024074</cp:lastModifiedBy>
  <cp:revision>5</cp:revision>
  <dcterms:created xsi:type="dcterms:W3CDTF">2025-08-31T18:00:10Z</dcterms:created>
  <dcterms:modified xsi:type="dcterms:W3CDTF">2025-10-22T02:23:51Z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c111285-cafa-4fc9-8a9a-bd902089b24f_Enabled">
    <vt:lpwstr>true</vt:lpwstr>
  </property>
  <property fmtid="{D5CDD505-2E9C-101B-9397-08002B2CF9AE}" pid="3" name="MSIP_Label_fc111285-cafa-4fc9-8a9a-bd902089b24f_SetDate">
    <vt:lpwstr>2025-10-22T02:20:54Z</vt:lpwstr>
  </property>
  <property fmtid="{D5CDD505-2E9C-101B-9397-08002B2CF9AE}" pid="4" name="MSIP_Label_fc111285-cafa-4fc9-8a9a-bd902089b24f_Method">
    <vt:lpwstr>Privileged</vt:lpwstr>
  </property>
  <property fmtid="{D5CDD505-2E9C-101B-9397-08002B2CF9AE}" pid="5" name="MSIP_Label_fc111285-cafa-4fc9-8a9a-bd902089b24f_Name">
    <vt:lpwstr>Public</vt:lpwstr>
  </property>
  <property fmtid="{D5CDD505-2E9C-101B-9397-08002B2CF9AE}" pid="6" name="MSIP_Label_fc111285-cafa-4fc9-8a9a-bd902089b24f_SiteId">
    <vt:lpwstr>cbc2c381-2f2e-4d93-91d1-506c9316ace7</vt:lpwstr>
  </property>
  <property fmtid="{D5CDD505-2E9C-101B-9397-08002B2CF9AE}" pid="7" name="MSIP_Label_fc111285-cafa-4fc9-8a9a-bd902089b24f_ActionId">
    <vt:lpwstr>55731310-acc9-4334-b2ba-3a8799d1b198</vt:lpwstr>
  </property>
  <property fmtid="{D5CDD505-2E9C-101B-9397-08002B2CF9AE}" pid="8" name="MSIP_Label_fc111285-cafa-4fc9-8a9a-bd902089b24f_ContentBits">
    <vt:lpwstr>0</vt:lpwstr>
  </property>
  <property fmtid="{D5CDD505-2E9C-101B-9397-08002B2CF9AE}" pid="9" name="MSIP_Label_fc111285-cafa-4fc9-8a9a-bd902089b24f_Tag">
    <vt:lpwstr>10, 0, 1, 1</vt:lpwstr>
  </property>
</Properties>
</file>