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8C92"/>
    <a:srgbClr val="670001"/>
    <a:srgbClr val="ECF193"/>
    <a:srgbClr val="420002"/>
    <a:srgbClr val="5C932D"/>
    <a:srgbClr val="9DCC1C"/>
    <a:srgbClr val="FEC4B4"/>
    <a:srgbClr val="FECCBE"/>
    <a:srgbClr val="FDB09B"/>
    <a:srgbClr val="FDC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9192" y="-2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1E7C-C764-46E8-AD71-C5B7CF0EE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DBEA7-C2FD-4CCB-BB8A-4712CA110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FB89A-4BB3-47DF-96D6-94018510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D238-4B4D-442C-A911-0247B87BCCCE}" type="datetimeFigureOut">
              <a:rPr lang="en-PH" smtClean="0"/>
              <a:t>18/02/2021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8B241-EACB-4D76-ABF4-15EBFE7B5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51162-958C-4539-AE28-9D449088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1D63-F355-4984-9724-47A7E081565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085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38647-F9CE-4DD1-9C52-4809CE3E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2DBF1-D3CF-4199-B9A4-5C8B98795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4E245-BA17-482C-AB93-46576E33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D238-4B4D-442C-A911-0247B87BCCCE}" type="datetimeFigureOut">
              <a:rPr lang="en-PH" smtClean="0"/>
              <a:t>18/02/2021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BA772-79F7-496C-84AE-23CC85C1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9A082-1555-404B-8BB2-0202EB5B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1D63-F355-4984-9724-47A7E081565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8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C7A8DE-C56A-41B2-B256-5614D89AC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9C149-4EFB-4C3A-B213-BC898C147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11026-3FF2-495D-927D-3E09E34CC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D238-4B4D-442C-A911-0247B87BCCCE}" type="datetimeFigureOut">
              <a:rPr lang="en-PH" smtClean="0"/>
              <a:t>18/02/2021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D2729-B2F8-49C4-95D6-DB29107C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71B80-3A18-4EFE-BB9A-1619CC3E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1D63-F355-4984-9724-47A7E081565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396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C2C2-41AF-4642-89E7-D4751A2C0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3FCC4-4890-46CD-A8DE-C64226A72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6D53D-EAA7-48A0-81DA-DA9879EA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D238-4B4D-442C-A911-0247B87BCCCE}" type="datetimeFigureOut">
              <a:rPr lang="en-PH" smtClean="0"/>
              <a:t>18/02/2021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898A4-A8FF-4450-8373-B86163B53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28F8A-9955-41E8-A31F-287F04BA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1D63-F355-4984-9724-47A7E081565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429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1FC82-E35D-484B-9BB8-690126F67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4BBAF-0CA0-424A-AE2E-495BD4B28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70E3A-349A-42DE-846D-DC3C861C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D238-4B4D-442C-A911-0247B87BCCCE}" type="datetimeFigureOut">
              <a:rPr lang="en-PH" smtClean="0"/>
              <a:t>18/02/2021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89F91-0532-475F-AB71-29CE18FD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AE19E-799F-4D42-9200-F9F073FB4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1D63-F355-4984-9724-47A7E081565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548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549B0-72D0-4201-8817-BC5684D0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75182-2269-4FC5-A680-C38A72D93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AB5E3-48A9-4167-8133-48A80D649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93518-6710-4B08-809C-84AD770F1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D238-4B4D-442C-A911-0247B87BCCCE}" type="datetimeFigureOut">
              <a:rPr lang="en-PH" smtClean="0"/>
              <a:t>18/02/2021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6129A-FF17-41E3-BE8A-312EF942A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28DEE-AD98-4BC7-9655-0D4976D3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1D63-F355-4984-9724-47A7E081565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3871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C772-A2FE-4456-A3EB-0A3E4CB8E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C49B9-F71B-4B9B-B883-E5F6037E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BBAAB-11C1-484C-9D7D-B05E44AEC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BC9573-2806-4E3B-B888-5C710BB3B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7AFED7-2D4D-481D-8CB7-3DE74F8E3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F672B1-41FF-47F9-BE04-976C4174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D238-4B4D-442C-A911-0247B87BCCCE}" type="datetimeFigureOut">
              <a:rPr lang="en-PH" smtClean="0"/>
              <a:t>18/02/2021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7ECE26-E589-4F12-A461-BD2D17A66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6B70D-3F14-4B58-9735-7D675AE2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1D63-F355-4984-9724-47A7E081565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8795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B8B0-553D-43F3-89D9-5FF2C726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12260A-CF13-45E7-9216-5792D165D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D238-4B4D-442C-A911-0247B87BCCCE}" type="datetimeFigureOut">
              <a:rPr lang="en-PH" smtClean="0"/>
              <a:t>18/02/2021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68F8D-1321-44F7-AA0A-8915C3432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BDA11-05CF-4BB0-9F66-D7ACED87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1D63-F355-4984-9724-47A7E081565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558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A8B090-082F-4751-90CD-84B5BFD2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D238-4B4D-442C-A911-0247B87BCCCE}" type="datetimeFigureOut">
              <a:rPr lang="en-PH" smtClean="0"/>
              <a:t>18/02/2021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A6BE9-0043-4B4D-A3D1-6288DEC0F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95FBA-79A5-40AE-BBBF-3E5E3D01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1D63-F355-4984-9724-47A7E081565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079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6437-3A5F-4322-A617-036DC2BEF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D8A4A-5C70-434B-8885-FFB1B2D96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28F56-D5AC-48F7-AFD0-41210CB8B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5325-F894-42D2-AFBF-EA433DA4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D238-4B4D-442C-A911-0247B87BCCCE}" type="datetimeFigureOut">
              <a:rPr lang="en-PH" smtClean="0"/>
              <a:t>18/02/2021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3AFFD-6490-49BB-9C11-80F4F38AE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13F35-F042-41B4-B9AF-5CF994FE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1D63-F355-4984-9724-47A7E081565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0959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6626-E71F-4DCC-9DFB-7DEA7D84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AEF507-F041-4112-96D5-37C9ABB1E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6E2B3-69DB-4B0B-BC44-DE6E0A98D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CCCBA-8B79-4E3E-97FD-1113747F9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D238-4B4D-442C-A911-0247B87BCCCE}" type="datetimeFigureOut">
              <a:rPr lang="en-PH" smtClean="0"/>
              <a:t>18/02/2021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E39CC-8724-4BC6-945E-5FA1ADB1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D3C98-2BD4-4380-91EB-4A6AAF202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1D63-F355-4984-9724-47A7E081565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071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65DDA-B386-401A-9891-A5435502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54558-FB33-4E37-972A-8931BB805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8528E-0C13-4557-967D-90AC61696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7D238-4B4D-442C-A911-0247B87BCCCE}" type="datetimeFigureOut">
              <a:rPr lang="en-PH" smtClean="0"/>
              <a:t>18/02/2021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3103E-F139-440D-944C-8EC78FD60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556CA-21F7-4A4D-8DC7-9B5008A62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E1D63-F355-4984-9724-47A7E081565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7770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circle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8EB1ED44-7D0D-4646-847F-8C4B7CE66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02" y="626031"/>
            <a:ext cx="2975207" cy="3612751"/>
          </a:xfrm>
          <a:prstGeom prst="rect">
            <a:avLst/>
          </a:prstGeom>
        </p:spPr>
      </p:pic>
      <p:pic>
        <p:nvPicPr>
          <p:cNvPr id="1026" name="Picture 2" descr="Image result for frog with tongue clipart">
            <a:extLst>
              <a:ext uri="{FF2B5EF4-FFF2-40B4-BE49-F238E27FC236}">
                <a16:creationId xmlns:a16="http://schemas.microsoft.com/office/drawing/2014/main" id="{5C40CCD8-A5B5-4D4F-9C59-444B16A61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463" y="1593850"/>
            <a:ext cx="23526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8533B840-AFB8-43D3-9DAD-BC801A49C7FC}"/>
              </a:ext>
            </a:extLst>
          </p:cNvPr>
          <p:cNvGrpSpPr/>
          <p:nvPr/>
        </p:nvGrpSpPr>
        <p:grpSpPr>
          <a:xfrm>
            <a:off x="8506659" y="2815167"/>
            <a:ext cx="957061" cy="1067372"/>
            <a:chOff x="8171598" y="2510368"/>
            <a:chExt cx="1355623" cy="151187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B26EB4D-9806-45A5-B388-6571610A75EF}"/>
                </a:ext>
              </a:extLst>
            </p:cNvPr>
            <p:cNvGrpSpPr/>
            <p:nvPr/>
          </p:nvGrpSpPr>
          <p:grpSpPr>
            <a:xfrm>
              <a:off x="8171598" y="2510368"/>
              <a:ext cx="1355623" cy="1511872"/>
              <a:chOff x="8144933" y="2552135"/>
              <a:chExt cx="1583267" cy="1686647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3757948A-7A61-41AA-B5B9-9EDAC29116DA}"/>
                  </a:ext>
                </a:extLst>
              </p:cNvPr>
              <p:cNvGrpSpPr/>
              <p:nvPr/>
            </p:nvGrpSpPr>
            <p:grpSpPr>
              <a:xfrm>
                <a:off x="8144933" y="2552135"/>
                <a:ext cx="1583267" cy="1686647"/>
                <a:chOff x="5675130" y="2541442"/>
                <a:chExt cx="1602945" cy="1707610"/>
              </a:xfrm>
              <a:solidFill>
                <a:srgbClr val="7DBF43"/>
              </a:solidFill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549D2E1E-50C7-4541-ABC0-DD8DAA098D5A}"/>
                    </a:ext>
                  </a:extLst>
                </p:cNvPr>
                <p:cNvGrpSpPr/>
                <p:nvPr/>
              </p:nvGrpSpPr>
              <p:grpSpPr>
                <a:xfrm>
                  <a:off x="5675130" y="2541442"/>
                  <a:ext cx="1588543" cy="1570331"/>
                  <a:chOff x="7759155" y="2206625"/>
                  <a:chExt cx="1588543" cy="1570331"/>
                </a:xfrm>
                <a:grpFill/>
              </p:grpSpPr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248808A1-763E-4510-9D7A-75EA070AF0D0}"/>
                      </a:ext>
                    </a:extLst>
                  </p:cNvPr>
                  <p:cNvSpPr/>
                  <p:nvPr/>
                </p:nvSpPr>
                <p:spPr>
                  <a:xfrm>
                    <a:off x="7821597" y="2206625"/>
                    <a:ext cx="485775" cy="43497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D66A8E2F-1E9F-470B-B5D8-155F523960C4}"/>
                      </a:ext>
                    </a:extLst>
                  </p:cNvPr>
                  <p:cNvSpPr/>
                  <p:nvPr/>
                </p:nvSpPr>
                <p:spPr>
                  <a:xfrm>
                    <a:off x="8758809" y="2237316"/>
                    <a:ext cx="485775" cy="43497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72E86811-927E-44E3-9C16-965E747AA3FD}"/>
                      </a:ext>
                    </a:extLst>
                  </p:cNvPr>
                  <p:cNvSpPr/>
                  <p:nvPr/>
                </p:nvSpPr>
                <p:spPr>
                  <a:xfrm>
                    <a:off x="7759155" y="2338387"/>
                    <a:ext cx="1566334" cy="1408113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F3EE450A-4435-4CF3-9217-2027E0DAB884}"/>
                      </a:ext>
                    </a:extLst>
                  </p:cNvPr>
                  <p:cNvSpPr/>
                  <p:nvPr/>
                </p:nvSpPr>
                <p:spPr>
                  <a:xfrm rot="20134553">
                    <a:off x="7774369" y="2711671"/>
                    <a:ext cx="319488" cy="106528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B7A14ABA-CF0D-443A-9E2E-16B7B68A4CC5}"/>
                      </a:ext>
                    </a:extLst>
                  </p:cNvPr>
                  <p:cNvSpPr/>
                  <p:nvPr/>
                </p:nvSpPr>
                <p:spPr>
                  <a:xfrm rot="1786047">
                    <a:off x="9028210" y="2711670"/>
                    <a:ext cx="319488" cy="106528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13C26362-790B-4EF1-B713-AED902A622AE}"/>
                      </a:ext>
                    </a:extLst>
                  </p:cNvPr>
                  <p:cNvSpPr/>
                  <p:nvPr/>
                </p:nvSpPr>
                <p:spPr>
                  <a:xfrm>
                    <a:off x="8863455" y="2792062"/>
                    <a:ext cx="242884" cy="230618"/>
                  </a:xfrm>
                  <a:prstGeom prst="ellipse">
                    <a:avLst/>
                  </a:prstGeom>
                  <a:solidFill>
                    <a:srgbClr val="FEC4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36E45C6F-AA96-41D7-A33C-88F96E6A2B64}"/>
                      </a:ext>
                    </a:extLst>
                  </p:cNvPr>
                  <p:cNvSpPr/>
                  <p:nvPr/>
                </p:nvSpPr>
                <p:spPr>
                  <a:xfrm rot="20213498">
                    <a:off x="8415116" y="2668550"/>
                    <a:ext cx="130357" cy="61647"/>
                  </a:xfrm>
                  <a:prstGeom prst="ellipse">
                    <a:avLst/>
                  </a:prstGeom>
                  <a:solidFill>
                    <a:srgbClr val="6BA4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FAA0CA1A-D006-4740-9F26-B7419DB270EC}"/>
                      </a:ext>
                    </a:extLst>
                  </p:cNvPr>
                  <p:cNvSpPr/>
                  <p:nvPr/>
                </p:nvSpPr>
                <p:spPr>
                  <a:xfrm rot="1650694">
                    <a:off x="8623324" y="2666321"/>
                    <a:ext cx="130357" cy="61647"/>
                  </a:xfrm>
                  <a:prstGeom prst="ellipse">
                    <a:avLst/>
                  </a:prstGeom>
                  <a:solidFill>
                    <a:srgbClr val="6BA4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E9303DD6-7408-43A6-BDBB-C94248912A32}"/>
                      </a:ext>
                    </a:extLst>
                  </p:cNvPr>
                  <p:cNvSpPr/>
                  <p:nvPr/>
                </p:nvSpPr>
                <p:spPr>
                  <a:xfrm rot="1378302">
                    <a:off x="8007986" y="2796392"/>
                    <a:ext cx="288269" cy="239191"/>
                  </a:xfrm>
                  <a:prstGeom prst="ellipse">
                    <a:avLst/>
                  </a:prstGeom>
                  <a:solidFill>
                    <a:srgbClr val="FEC4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4194022B-163E-4C3D-9D5A-ECDF70AE7E54}"/>
                      </a:ext>
                    </a:extLst>
                  </p:cNvPr>
                  <p:cNvSpPr/>
                  <p:nvPr/>
                </p:nvSpPr>
                <p:spPr>
                  <a:xfrm rot="1378302">
                    <a:off x="8062984" y="3282478"/>
                    <a:ext cx="119333" cy="122922"/>
                  </a:xfrm>
                  <a:prstGeom prst="ellipse">
                    <a:avLst/>
                  </a:prstGeom>
                  <a:solidFill>
                    <a:srgbClr val="6BA4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027C2DD-9FE2-4A44-9AE6-2EDF929EFF60}"/>
                      </a:ext>
                    </a:extLst>
                  </p:cNvPr>
                  <p:cNvSpPr/>
                  <p:nvPr/>
                </p:nvSpPr>
                <p:spPr>
                  <a:xfrm rot="1378302">
                    <a:off x="7997629" y="3114392"/>
                    <a:ext cx="73218" cy="61647"/>
                  </a:xfrm>
                  <a:prstGeom prst="ellipse">
                    <a:avLst/>
                  </a:prstGeom>
                  <a:solidFill>
                    <a:srgbClr val="6BA4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1A0BB03-0754-4B84-AB6F-D428061A0084}"/>
                      </a:ext>
                    </a:extLst>
                  </p:cNvPr>
                  <p:cNvSpPr/>
                  <p:nvPr/>
                </p:nvSpPr>
                <p:spPr>
                  <a:xfrm rot="1378302">
                    <a:off x="9037115" y="3378148"/>
                    <a:ext cx="73218" cy="61647"/>
                  </a:xfrm>
                  <a:prstGeom prst="ellipse">
                    <a:avLst/>
                  </a:prstGeom>
                  <a:solidFill>
                    <a:srgbClr val="6BA4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56F701DB-3AC8-494F-A837-A0996C31BA05}"/>
                      </a:ext>
                    </a:extLst>
                  </p:cNvPr>
                  <p:cNvSpPr/>
                  <p:nvPr/>
                </p:nvSpPr>
                <p:spPr>
                  <a:xfrm rot="1378302">
                    <a:off x="8911855" y="3181532"/>
                    <a:ext cx="106086" cy="106796"/>
                  </a:xfrm>
                  <a:prstGeom prst="ellipse">
                    <a:avLst/>
                  </a:prstGeom>
                  <a:solidFill>
                    <a:srgbClr val="6BA4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</p:grp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223B189D-EFF7-45E5-8F02-B5873E942147}"/>
                    </a:ext>
                  </a:extLst>
                </p:cNvPr>
                <p:cNvSpPr/>
                <p:nvPr/>
              </p:nvSpPr>
              <p:spPr>
                <a:xfrm>
                  <a:off x="5718951" y="3971642"/>
                  <a:ext cx="347662" cy="104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C5D799D-0600-44DC-8D98-84CFF35BAE9C}"/>
                    </a:ext>
                  </a:extLst>
                </p:cNvPr>
                <p:cNvSpPr/>
                <p:nvPr/>
              </p:nvSpPr>
              <p:spPr>
                <a:xfrm rot="20484518">
                  <a:off x="5700849" y="4036316"/>
                  <a:ext cx="367501" cy="14359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77E10B7-268B-440E-9109-202A8444BB5B}"/>
                    </a:ext>
                  </a:extLst>
                </p:cNvPr>
                <p:cNvSpPr/>
                <p:nvPr/>
              </p:nvSpPr>
              <p:spPr>
                <a:xfrm rot="16502869">
                  <a:off x="5863919" y="4010897"/>
                  <a:ext cx="310388" cy="14056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2E306034-E88C-4FCB-9942-F468339E7998}"/>
                    </a:ext>
                  </a:extLst>
                </p:cNvPr>
                <p:cNvGrpSpPr/>
                <p:nvPr/>
              </p:nvGrpSpPr>
              <p:grpSpPr>
                <a:xfrm>
                  <a:off x="6863057" y="3881551"/>
                  <a:ext cx="415018" cy="367501"/>
                  <a:chOff x="6862898" y="3881422"/>
                  <a:chExt cx="415018" cy="367501"/>
                </a:xfrm>
                <a:grpFill/>
              </p:grpSpPr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56447929-5640-4531-841E-525AEB7B902E}"/>
                      </a:ext>
                    </a:extLst>
                  </p:cNvPr>
                  <p:cNvSpPr/>
                  <p:nvPr/>
                </p:nvSpPr>
                <p:spPr>
                  <a:xfrm rot="11304651">
                    <a:off x="6910240" y="3955001"/>
                    <a:ext cx="347662" cy="10477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0FD8C6E2-8951-4EC6-A11C-3D29EAE32BAA}"/>
                      </a:ext>
                    </a:extLst>
                  </p:cNvPr>
                  <p:cNvSpPr/>
                  <p:nvPr/>
                </p:nvSpPr>
                <p:spPr>
                  <a:xfrm rot="15641340">
                    <a:off x="6750944" y="3993376"/>
                    <a:ext cx="367501" cy="143593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D5D3FB25-F576-48B4-ACE7-B9FF62094A55}"/>
                      </a:ext>
                    </a:extLst>
                  </p:cNvPr>
                  <p:cNvSpPr/>
                  <p:nvPr/>
                </p:nvSpPr>
                <p:spPr>
                  <a:xfrm rot="1137033">
                    <a:off x="6926005" y="4051520"/>
                    <a:ext cx="351911" cy="14056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</p:grpSp>
          </p:grpSp>
          <p:sp>
            <p:nvSpPr>
              <p:cNvPr id="22" name="Flowchart: Delay 21">
                <a:extLst>
                  <a:ext uri="{FF2B5EF4-FFF2-40B4-BE49-F238E27FC236}">
                    <a16:creationId xmlns:a16="http://schemas.microsoft.com/office/drawing/2014/main" id="{BDB9123F-1A26-47B2-AC02-81EEFA1C2ABD}"/>
                  </a:ext>
                </a:extLst>
              </p:cNvPr>
              <p:cNvSpPr/>
              <p:nvPr/>
            </p:nvSpPr>
            <p:spPr>
              <a:xfrm rot="16200000">
                <a:off x="8692798" y="3474340"/>
                <a:ext cx="492498" cy="769264"/>
              </a:xfrm>
              <a:custGeom>
                <a:avLst/>
                <a:gdLst>
                  <a:gd name="connsiteX0" fmla="*/ 0 w 495245"/>
                  <a:gd name="connsiteY0" fmla="*/ 0 h 864340"/>
                  <a:gd name="connsiteX1" fmla="*/ 247623 w 495245"/>
                  <a:gd name="connsiteY1" fmla="*/ 0 h 864340"/>
                  <a:gd name="connsiteX2" fmla="*/ 495246 w 495245"/>
                  <a:gd name="connsiteY2" fmla="*/ 432170 h 864340"/>
                  <a:gd name="connsiteX3" fmla="*/ 247623 w 495245"/>
                  <a:gd name="connsiteY3" fmla="*/ 864340 h 864340"/>
                  <a:gd name="connsiteX4" fmla="*/ 0 w 495245"/>
                  <a:gd name="connsiteY4" fmla="*/ 864340 h 864340"/>
                  <a:gd name="connsiteX5" fmla="*/ 0 w 495245"/>
                  <a:gd name="connsiteY5" fmla="*/ 0 h 864340"/>
                  <a:gd name="connsiteX0" fmla="*/ 0 w 495298"/>
                  <a:gd name="connsiteY0" fmla="*/ 0 h 864340"/>
                  <a:gd name="connsiteX1" fmla="*/ 263498 w 495298"/>
                  <a:gd name="connsiteY1" fmla="*/ 71441 h 864340"/>
                  <a:gd name="connsiteX2" fmla="*/ 495246 w 495298"/>
                  <a:gd name="connsiteY2" fmla="*/ 432170 h 864340"/>
                  <a:gd name="connsiteX3" fmla="*/ 247623 w 495298"/>
                  <a:gd name="connsiteY3" fmla="*/ 864340 h 864340"/>
                  <a:gd name="connsiteX4" fmla="*/ 0 w 495298"/>
                  <a:gd name="connsiteY4" fmla="*/ 864340 h 864340"/>
                  <a:gd name="connsiteX5" fmla="*/ 0 w 495298"/>
                  <a:gd name="connsiteY5" fmla="*/ 0 h 864340"/>
                  <a:gd name="connsiteX0" fmla="*/ 0 w 495302"/>
                  <a:gd name="connsiteY0" fmla="*/ 0 h 864340"/>
                  <a:gd name="connsiteX1" fmla="*/ 263498 w 495302"/>
                  <a:gd name="connsiteY1" fmla="*/ 71441 h 864340"/>
                  <a:gd name="connsiteX2" fmla="*/ 495246 w 495302"/>
                  <a:gd name="connsiteY2" fmla="*/ 432170 h 864340"/>
                  <a:gd name="connsiteX3" fmla="*/ 247623 w 495302"/>
                  <a:gd name="connsiteY3" fmla="*/ 864340 h 864340"/>
                  <a:gd name="connsiteX4" fmla="*/ 0 w 495302"/>
                  <a:gd name="connsiteY4" fmla="*/ 864340 h 864340"/>
                  <a:gd name="connsiteX5" fmla="*/ 0 w 495302"/>
                  <a:gd name="connsiteY5" fmla="*/ 0 h 864340"/>
                  <a:gd name="connsiteX0" fmla="*/ 0 w 495311"/>
                  <a:gd name="connsiteY0" fmla="*/ 0 h 864340"/>
                  <a:gd name="connsiteX1" fmla="*/ 263498 w 495311"/>
                  <a:gd name="connsiteY1" fmla="*/ 71441 h 864340"/>
                  <a:gd name="connsiteX2" fmla="*/ 495246 w 495311"/>
                  <a:gd name="connsiteY2" fmla="*/ 432170 h 864340"/>
                  <a:gd name="connsiteX3" fmla="*/ 247623 w 495311"/>
                  <a:gd name="connsiteY3" fmla="*/ 864340 h 864340"/>
                  <a:gd name="connsiteX4" fmla="*/ 0 w 495311"/>
                  <a:gd name="connsiteY4" fmla="*/ 864340 h 864340"/>
                  <a:gd name="connsiteX5" fmla="*/ 0 w 495311"/>
                  <a:gd name="connsiteY5" fmla="*/ 0 h 864340"/>
                  <a:gd name="connsiteX0" fmla="*/ 0 w 495311"/>
                  <a:gd name="connsiteY0" fmla="*/ 0 h 864340"/>
                  <a:gd name="connsiteX1" fmla="*/ 263498 w 495311"/>
                  <a:gd name="connsiteY1" fmla="*/ 71441 h 864340"/>
                  <a:gd name="connsiteX2" fmla="*/ 495246 w 495311"/>
                  <a:gd name="connsiteY2" fmla="*/ 432170 h 864340"/>
                  <a:gd name="connsiteX3" fmla="*/ 247623 w 495311"/>
                  <a:gd name="connsiteY3" fmla="*/ 864340 h 864340"/>
                  <a:gd name="connsiteX4" fmla="*/ 0 w 495311"/>
                  <a:gd name="connsiteY4" fmla="*/ 864340 h 864340"/>
                  <a:gd name="connsiteX5" fmla="*/ 0 w 495311"/>
                  <a:gd name="connsiteY5" fmla="*/ 0 h 864340"/>
                  <a:gd name="connsiteX0" fmla="*/ 0 w 495326"/>
                  <a:gd name="connsiteY0" fmla="*/ 0 h 864340"/>
                  <a:gd name="connsiteX1" fmla="*/ 265085 w 495326"/>
                  <a:gd name="connsiteY1" fmla="*/ 61919 h 864340"/>
                  <a:gd name="connsiteX2" fmla="*/ 495246 w 495326"/>
                  <a:gd name="connsiteY2" fmla="*/ 432170 h 864340"/>
                  <a:gd name="connsiteX3" fmla="*/ 247623 w 495326"/>
                  <a:gd name="connsiteY3" fmla="*/ 864340 h 864340"/>
                  <a:gd name="connsiteX4" fmla="*/ 0 w 495326"/>
                  <a:gd name="connsiteY4" fmla="*/ 864340 h 864340"/>
                  <a:gd name="connsiteX5" fmla="*/ 0 w 495326"/>
                  <a:gd name="connsiteY5" fmla="*/ 0 h 864340"/>
                  <a:gd name="connsiteX0" fmla="*/ 0 w 495333"/>
                  <a:gd name="connsiteY0" fmla="*/ 0 h 864340"/>
                  <a:gd name="connsiteX1" fmla="*/ 265085 w 495333"/>
                  <a:gd name="connsiteY1" fmla="*/ 61919 h 864340"/>
                  <a:gd name="connsiteX2" fmla="*/ 495246 w 495333"/>
                  <a:gd name="connsiteY2" fmla="*/ 432170 h 864340"/>
                  <a:gd name="connsiteX3" fmla="*/ 247623 w 495333"/>
                  <a:gd name="connsiteY3" fmla="*/ 864340 h 864340"/>
                  <a:gd name="connsiteX4" fmla="*/ 0 w 495333"/>
                  <a:gd name="connsiteY4" fmla="*/ 864340 h 864340"/>
                  <a:gd name="connsiteX5" fmla="*/ 0 w 495333"/>
                  <a:gd name="connsiteY5" fmla="*/ 0 h 864340"/>
                  <a:gd name="connsiteX0" fmla="*/ 0 w 495333"/>
                  <a:gd name="connsiteY0" fmla="*/ 0 h 864340"/>
                  <a:gd name="connsiteX1" fmla="*/ 265085 w 495333"/>
                  <a:gd name="connsiteY1" fmla="*/ 61919 h 864340"/>
                  <a:gd name="connsiteX2" fmla="*/ 495246 w 495333"/>
                  <a:gd name="connsiteY2" fmla="*/ 432170 h 864340"/>
                  <a:gd name="connsiteX3" fmla="*/ 247623 w 495333"/>
                  <a:gd name="connsiteY3" fmla="*/ 864340 h 864340"/>
                  <a:gd name="connsiteX4" fmla="*/ 0 w 495333"/>
                  <a:gd name="connsiteY4" fmla="*/ 864340 h 864340"/>
                  <a:gd name="connsiteX5" fmla="*/ 0 w 495333"/>
                  <a:gd name="connsiteY5" fmla="*/ 0 h 864340"/>
                  <a:gd name="connsiteX0" fmla="*/ 0 w 495333"/>
                  <a:gd name="connsiteY0" fmla="*/ 0 h 864340"/>
                  <a:gd name="connsiteX1" fmla="*/ 265085 w 495333"/>
                  <a:gd name="connsiteY1" fmla="*/ 61919 h 864340"/>
                  <a:gd name="connsiteX2" fmla="*/ 495246 w 495333"/>
                  <a:gd name="connsiteY2" fmla="*/ 432170 h 864340"/>
                  <a:gd name="connsiteX3" fmla="*/ 247623 w 495333"/>
                  <a:gd name="connsiteY3" fmla="*/ 864340 h 864340"/>
                  <a:gd name="connsiteX4" fmla="*/ 0 w 495333"/>
                  <a:gd name="connsiteY4" fmla="*/ 864340 h 864340"/>
                  <a:gd name="connsiteX5" fmla="*/ 0 w 495333"/>
                  <a:gd name="connsiteY5" fmla="*/ 0 h 864340"/>
                  <a:gd name="connsiteX0" fmla="*/ 9525 w 495333"/>
                  <a:gd name="connsiteY0" fmla="*/ 0 h 843700"/>
                  <a:gd name="connsiteX1" fmla="*/ 265085 w 495333"/>
                  <a:gd name="connsiteY1" fmla="*/ 41279 h 843700"/>
                  <a:gd name="connsiteX2" fmla="*/ 495246 w 495333"/>
                  <a:gd name="connsiteY2" fmla="*/ 411530 h 843700"/>
                  <a:gd name="connsiteX3" fmla="*/ 247623 w 495333"/>
                  <a:gd name="connsiteY3" fmla="*/ 843700 h 843700"/>
                  <a:gd name="connsiteX4" fmla="*/ 0 w 495333"/>
                  <a:gd name="connsiteY4" fmla="*/ 843700 h 843700"/>
                  <a:gd name="connsiteX5" fmla="*/ 9525 w 495333"/>
                  <a:gd name="connsiteY5" fmla="*/ 0 h 843700"/>
                  <a:gd name="connsiteX0" fmla="*/ 9525 w 495333"/>
                  <a:gd name="connsiteY0" fmla="*/ 60871 h 904571"/>
                  <a:gd name="connsiteX1" fmla="*/ 155519 w 495333"/>
                  <a:gd name="connsiteY1" fmla="*/ 70391 h 904571"/>
                  <a:gd name="connsiteX2" fmla="*/ 265085 w 495333"/>
                  <a:gd name="connsiteY2" fmla="*/ 102150 h 904571"/>
                  <a:gd name="connsiteX3" fmla="*/ 495246 w 495333"/>
                  <a:gd name="connsiteY3" fmla="*/ 472401 h 904571"/>
                  <a:gd name="connsiteX4" fmla="*/ 247623 w 495333"/>
                  <a:gd name="connsiteY4" fmla="*/ 904571 h 904571"/>
                  <a:gd name="connsiteX5" fmla="*/ 0 w 495333"/>
                  <a:gd name="connsiteY5" fmla="*/ 904571 h 904571"/>
                  <a:gd name="connsiteX6" fmla="*/ 9525 w 495333"/>
                  <a:gd name="connsiteY6" fmla="*/ 60871 h 904571"/>
                  <a:gd name="connsiteX0" fmla="*/ 9525 w 495333"/>
                  <a:gd name="connsiteY0" fmla="*/ 64812 h 908512"/>
                  <a:gd name="connsiteX1" fmla="*/ 155519 w 495333"/>
                  <a:gd name="connsiteY1" fmla="*/ 74332 h 908512"/>
                  <a:gd name="connsiteX2" fmla="*/ 265085 w 495333"/>
                  <a:gd name="connsiteY2" fmla="*/ 106091 h 908512"/>
                  <a:gd name="connsiteX3" fmla="*/ 495246 w 495333"/>
                  <a:gd name="connsiteY3" fmla="*/ 476342 h 908512"/>
                  <a:gd name="connsiteX4" fmla="*/ 247623 w 495333"/>
                  <a:gd name="connsiteY4" fmla="*/ 908512 h 908512"/>
                  <a:gd name="connsiteX5" fmla="*/ 0 w 495333"/>
                  <a:gd name="connsiteY5" fmla="*/ 908512 h 908512"/>
                  <a:gd name="connsiteX6" fmla="*/ 9525 w 495333"/>
                  <a:gd name="connsiteY6" fmla="*/ 64812 h 908512"/>
                  <a:gd name="connsiteX0" fmla="*/ 9525 w 495333"/>
                  <a:gd name="connsiteY0" fmla="*/ 64812 h 908512"/>
                  <a:gd name="connsiteX1" fmla="*/ 155519 w 495333"/>
                  <a:gd name="connsiteY1" fmla="*/ 74332 h 908512"/>
                  <a:gd name="connsiteX2" fmla="*/ 265085 w 495333"/>
                  <a:gd name="connsiteY2" fmla="*/ 106091 h 908512"/>
                  <a:gd name="connsiteX3" fmla="*/ 495246 w 495333"/>
                  <a:gd name="connsiteY3" fmla="*/ 476342 h 908512"/>
                  <a:gd name="connsiteX4" fmla="*/ 247623 w 495333"/>
                  <a:gd name="connsiteY4" fmla="*/ 908512 h 908512"/>
                  <a:gd name="connsiteX5" fmla="*/ 0 w 495333"/>
                  <a:gd name="connsiteY5" fmla="*/ 908512 h 908512"/>
                  <a:gd name="connsiteX6" fmla="*/ 9525 w 495333"/>
                  <a:gd name="connsiteY6" fmla="*/ 64812 h 908512"/>
                  <a:gd name="connsiteX0" fmla="*/ 9525 w 495333"/>
                  <a:gd name="connsiteY0" fmla="*/ 62263 h 905963"/>
                  <a:gd name="connsiteX1" fmla="*/ 177744 w 495333"/>
                  <a:gd name="connsiteY1" fmla="*/ 81311 h 905963"/>
                  <a:gd name="connsiteX2" fmla="*/ 265085 w 495333"/>
                  <a:gd name="connsiteY2" fmla="*/ 103542 h 905963"/>
                  <a:gd name="connsiteX3" fmla="*/ 495246 w 495333"/>
                  <a:gd name="connsiteY3" fmla="*/ 473793 h 905963"/>
                  <a:gd name="connsiteX4" fmla="*/ 247623 w 495333"/>
                  <a:gd name="connsiteY4" fmla="*/ 905963 h 905963"/>
                  <a:gd name="connsiteX5" fmla="*/ 0 w 495333"/>
                  <a:gd name="connsiteY5" fmla="*/ 905963 h 905963"/>
                  <a:gd name="connsiteX6" fmla="*/ 9525 w 495333"/>
                  <a:gd name="connsiteY6" fmla="*/ 62263 h 905963"/>
                  <a:gd name="connsiteX0" fmla="*/ 9525 w 495333"/>
                  <a:gd name="connsiteY0" fmla="*/ 68532 h 912232"/>
                  <a:gd name="connsiteX1" fmla="*/ 123769 w 495333"/>
                  <a:gd name="connsiteY1" fmla="*/ 65355 h 912232"/>
                  <a:gd name="connsiteX2" fmla="*/ 265085 w 495333"/>
                  <a:gd name="connsiteY2" fmla="*/ 109811 h 912232"/>
                  <a:gd name="connsiteX3" fmla="*/ 495246 w 495333"/>
                  <a:gd name="connsiteY3" fmla="*/ 480062 h 912232"/>
                  <a:gd name="connsiteX4" fmla="*/ 247623 w 495333"/>
                  <a:gd name="connsiteY4" fmla="*/ 912232 h 912232"/>
                  <a:gd name="connsiteX5" fmla="*/ 0 w 495333"/>
                  <a:gd name="connsiteY5" fmla="*/ 912232 h 912232"/>
                  <a:gd name="connsiteX6" fmla="*/ 9525 w 495333"/>
                  <a:gd name="connsiteY6" fmla="*/ 68532 h 912232"/>
                  <a:gd name="connsiteX0" fmla="*/ 3175 w 495333"/>
                  <a:gd name="connsiteY0" fmla="*/ 184421 h 851906"/>
                  <a:gd name="connsiteX1" fmla="*/ 123769 w 495333"/>
                  <a:gd name="connsiteY1" fmla="*/ 5029 h 851906"/>
                  <a:gd name="connsiteX2" fmla="*/ 265085 w 495333"/>
                  <a:gd name="connsiteY2" fmla="*/ 49485 h 851906"/>
                  <a:gd name="connsiteX3" fmla="*/ 495246 w 495333"/>
                  <a:gd name="connsiteY3" fmla="*/ 419736 h 851906"/>
                  <a:gd name="connsiteX4" fmla="*/ 247623 w 495333"/>
                  <a:gd name="connsiteY4" fmla="*/ 851906 h 851906"/>
                  <a:gd name="connsiteX5" fmla="*/ 0 w 495333"/>
                  <a:gd name="connsiteY5" fmla="*/ 851906 h 851906"/>
                  <a:gd name="connsiteX6" fmla="*/ 3175 w 495333"/>
                  <a:gd name="connsiteY6" fmla="*/ 184421 h 851906"/>
                  <a:gd name="connsiteX0" fmla="*/ 3175 w 495333"/>
                  <a:gd name="connsiteY0" fmla="*/ 186245 h 853730"/>
                  <a:gd name="connsiteX1" fmla="*/ 123769 w 495333"/>
                  <a:gd name="connsiteY1" fmla="*/ 6853 h 853730"/>
                  <a:gd name="connsiteX2" fmla="*/ 265085 w 495333"/>
                  <a:gd name="connsiteY2" fmla="*/ 51309 h 853730"/>
                  <a:gd name="connsiteX3" fmla="*/ 495246 w 495333"/>
                  <a:gd name="connsiteY3" fmla="*/ 421560 h 853730"/>
                  <a:gd name="connsiteX4" fmla="*/ 247623 w 495333"/>
                  <a:gd name="connsiteY4" fmla="*/ 853730 h 853730"/>
                  <a:gd name="connsiteX5" fmla="*/ 0 w 495333"/>
                  <a:gd name="connsiteY5" fmla="*/ 853730 h 853730"/>
                  <a:gd name="connsiteX6" fmla="*/ 3175 w 495333"/>
                  <a:gd name="connsiteY6" fmla="*/ 186245 h 853730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212000 h 879485"/>
                  <a:gd name="connsiteX1" fmla="*/ 123769 w 495333"/>
                  <a:gd name="connsiteY1" fmla="*/ 32608 h 879485"/>
                  <a:gd name="connsiteX2" fmla="*/ 265085 w 495333"/>
                  <a:gd name="connsiteY2" fmla="*/ 77064 h 879485"/>
                  <a:gd name="connsiteX3" fmla="*/ 495246 w 495333"/>
                  <a:gd name="connsiteY3" fmla="*/ 447315 h 879485"/>
                  <a:gd name="connsiteX4" fmla="*/ 247623 w 495333"/>
                  <a:gd name="connsiteY4" fmla="*/ 879485 h 879485"/>
                  <a:gd name="connsiteX5" fmla="*/ 0 w 495333"/>
                  <a:gd name="connsiteY5" fmla="*/ 879485 h 879485"/>
                  <a:gd name="connsiteX6" fmla="*/ 3175 w 495333"/>
                  <a:gd name="connsiteY6" fmla="*/ 212000 h 879485"/>
                  <a:gd name="connsiteX0" fmla="*/ 193 w 492351"/>
                  <a:gd name="connsiteY0" fmla="*/ 212000 h 879485"/>
                  <a:gd name="connsiteX1" fmla="*/ 120787 w 492351"/>
                  <a:gd name="connsiteY1" fmla="*/ 32608 h 879485"/>
                  <a:gd name="connsiteX2" fmla="*/ 262103 w 492351"/>
                  <a:gd name="connsiteY2" fmla="*/ 77064 h 879485"/>
                  <a:gd name="connsiteX3" fmla="*/ 492264 w 492351"/>
                  <a:gd name="connsiteY3" fmla="*/ 447315 h 879485"/>
                  <a:gd name="connsiteX4" fmla="*/ 244641 w 492351"/>
                  <a:gd name="connsiteY4" fmla="*/ 879485 h 879485"/>
                  <a:gd name="connsiteX5" fmla="*/ 1780 w 492351"/>
                  <a:gd name="connsiteY5" fmla="*/ 777885 h 879485"/>
                  <a:gd name="connsiteX6" fmla="*/ 193 w 492351"/>
                  <a:gd name="connsiteY6" fmla="*/ 212000 h 879485"/>
                  <a:gd name="connsiteX0" fmla="*/ 193 w 492351"/>
                  <a:gd name="connsiteY0" fmla="*/ 212000 h 879485"/>
                  <a:gd name="connsiteX1" fmla="*/ 120787 w 492351"/>
                  <a:gd name="connsiteY1" fmla="*/ 32608 h 879485"/>
                  <a:gd name="connsiteX2" fmla="*/ 262103 w 492351"/>
                  <a:gd name="connsiteY2" fmla="*/ 77064 h 879485"/>
                  <a:gd name="connsiteX3" fmla="*/ 492264 w 492351"/>
                  <a:gd name="connsiteY3" fmla="*/ 447315 h 879485"/>
                  <a:gd name="connsiteX4" fmla="*/ 244641 w 492351"/>
                  <a:gd name="connsiteY4" fmla="*/ 879485 h 879485"/>
                  <a:gd name="connsiteX5" fmla="*/ 123961 w 492351"/>
                  <a:gd name="connsiteY5" fmla="*/ 824767 h 879485"/>
                  <a:gd name="connsiteX6" fmla="*/ 1780 w 492351"/>
                  <a:gd name="connsiteY6" fmla="*/ 777885 h 879485"/>
                  <a:gd name="connsiteX7" fmla="*/ 193 w 492351"/>
                  <a:gd name="connsiteY7" fmla="*/ 212000 h 879485"/>
                  <a:gd name="connsiteX0" fmla="*/ 193 w 492351"/>
                  <a:gd name="connsiteY0" fmla="*/ 212000 h 879485"/>
                  <a:gd name="connsiteX1" fmla="*/ 120787 w 492351"/>
                  <a:gd name="connsiteY1" fmla="*/ 32608 h 879485"/>
                  <a:gd name="connsiteX2" fmla="*/ 262103 w 492351"/>
                  <a:gd name="connsiteY2" fmla="*/ 77064 h 879485"/>
                  <a:gd name="connsiteX3" fmla="*/ 492264 w 492351"/>
                  <a:gd name="connsiteY3" fmla="*/ 447315 h 879485"/>
                  <a:gd name="connsiteX4" fmla="*/ 244641 w 492351"/>
                  <a:gd name="connsiteY4" fmla="*/ 879485 h 879485"/>
                  <a:gd name="connsiteX5" fmla="*/ 123961 w 492351"/>
                  <a:gd name="connsiteY5" fmla="*/ 824767 h 879485"/>
                  <a:gd name="connsiteX6" fmla="*/ 1780 w 492351"/>
                  <a:gd name="connsiteY6" fmla="*/ 777885 h 879485"/>
                  <a:gd name="connsiteX7" fmla="*/ 193 w 492351"/>
                  <a:gd name="connsiteY7" fmla="*/ 212000 h 879485"/>
                  <a:gd name="connsiteX0" fmla="*/ 193 w 492351"/>
                  <a:gd name="connsiteY0" fmla="*/ 212000 h 879485"/>
                  <a:gd name="connsiteX1" fmla="*/ 120787 w 492351"/>
                  <a:gd name="connsiteY1" fmla="*/ 32608 h 879485"/>
                  <a:gd name="connsiteX2" fmla="*/ 262103 w 492351"/>
                  <a:gd name="connsiteY2" fmla="*/ 77064 h 879485"/>
                  <a:gd name="connsiteX3" fmla="*/ 492264 w 492351"/>
                  <a:gd name="connsiteY3" fmla="*/ 447315 h 879485"/>
                  <a:gd name="connsiteX4" fmla="*/ 244641 w 492351"/>
                  <a:gd name="connsiteY4" fmla="*/ 879485 h 879485"/>
                  <a:gd name="connsiteX5" fmla="*/ 123961 w 492351"/>
                  <a:gd name="connsiteY5" fmla="*/ 824767 h 879485"/>
                  <a:gd name="connsiteX6" fmla="*/ 1780 w 492351"/>
                  <a:gd name="connsiteY6" fmla="*/ 777885 h 879485"/>
                  <a:gd name="connsiteX7" fmla="*/ 193 w 492351"/>
                  <a:gd name="connsiteY7" fmla="*/ 212000 h 879485"/>
                  <a:gd name="connsiteX0" fmla="*/ 193 w 492311"/>
                  <a:gd name="connsiteY0" fmla="*/ 212000 h 842972"/>
                  <a:gd name="connsiteX1" fmla="*/ 120787 w 492311"/>
                  <a:gd name="connsiteY1" fmla="*/ 32608 h 842972"/>
                  <a:gd name="connsiteX2" fmla="*/ 262103 w 492311"/>
                  <a:gd name="connsiteY2" fmla="*/ 77064 h 842972"/>
                  <a:gd name="connsiteX3" fmla="*/ 492264 w 492311"/>
                  <a:gd name="connsiteY3" fmla="*/ 447315 h 842972"/>
                  <a:gd name="connsiteX4" fmla="*/ 249403 w 492311"/>
                  <a:gd name="connsiteY4" fmla="*/ 842972 h 842972"/>
                  <a:gd name="connsiteX5" fmla="*/ 123961 w 492311"/>
                  <a:gd name="connsiteY5" fmla="*/ 824767 h 842972"/>
                  <a:gd name="connsiteX6" fmla="*/ 1780 w 492311"/>
                  <a:gd name="connsiteY6" fmla="*/ 777885 h 842972"/>
                  <a:gd name="connsiteX7" fmla="*/ 193 w 492311"/>
                  <a:gd name="connsiteY7" fmla="*/ 212000 h 842972"/>
                  <a:gd name="connsiteX0" fmla="*/ 193 w 492267"/>
                  <a:gd name="connsiteY0" fmla="*/ 212000 h 824767"/>
                  <a:gd name="connsiteX1" fmla="*/ 120787 w 492267"/>
                  <a:gd name="connsiteY1" fmla="*/ 32608 h 824767"/>
                  <a:gd name="connsiteX2" fmla="*/ 262103 w 492267"/>
                  <a:gd name="connsiteY2" fmla="*/ 77064 h 824767"/>
                  <a:gd name="connsiteX3" fmla="*/ 492264 w 492267"/>
                  <a:gd name="connsiteY3" fmla="*/ 447315 h 824767"/>
                  <a:gd name="connsiteX4" fmla="*/ 258927 w 492267"/>
                  <a:gd name="connsiteY4" fmla="*/ 815988 h 824767"/>
                  <a:gd name="connsiteX5" fmla="*/ 123961 w 492267"/>
                  <a:gd name="connsiteY5" fmla="*/ 824767 h 824767"/>
                  <a:gd name="connsiteX6" fmla="*/ 1780 w 492267"/>
                  <a:gd name="connsiteY6" fmla="*/ 777885 h 824767"/>
                  <a:gd name="connsiteX7" fmla="*/ 193 w 492267"/>
                  <a:gd name="connsiteY7" fmla="*/ 212000 h 824767"/>
                  <a:gd name="connsiteX0" fmla="*/ 193 w 492267"/>
                  <a:gd name="connsiteY0" fmla="*/ 212000 h 824767"/>
                  <a:gd name="connsiteX1" fmla="*/ 120787 w 492267"/>
                  <a:gd name="connsiteY1" fmla="*/ 32608 h 824767"/>
                  <a:gd name="connsiteX2" fmla="*/ 262103 w 492267"/>
                  <a:gd name="connsiteY2" fmla="*/ 77064 h 824767"/>
                  <a:gd name="connsiteX3" fmla="*/ 492264 w 492267"/>
                  <a:gd name="connsiteY3" fmla="*/ 447315 h 824767"/>
                  <a:gd name="connsiteX4" fmla="*/ 258927 w 492267"/>
                  <a:gd name="connsiteY4" fmla="*/ 815988 h 824767"/>
                  <a:gd name="connsiteX5" fmla="*/ 123961 w 492267"/>
                  <a:gd name="connsiteY5" fmla="*/ 824767 h 824767"/>
                  <a:gd name="connsiteX6" fmla="*/ 1780 w 492267"/>
                  <a:gd name="connsiteY6" fmla="*/ 777885 h 824767"/>
                  <a:gd name="connsiteX7" fmla="*/ 193 w 492267"/>
                  <a:gd name="connsiteY7" fmla="*/ 212000 h 824767"/>
                  <a:gd name="connsiteX0" fmla="*/ 193 w 492267"/>
                  <a:gd name="connsiteY0" fmla="*/ 212000 h 857090"/>
                  <a:gd name="connsiteX1" fmla="*/ 120787 w 492267"/>
                  <a:gd name="connsiteY1" fmla="*/ 32608 h 857090"/>
                  <a:gd name="connsiteX2" fmla="*/ 262103 w 492267"/>
                  <a:gd name="connsiteY2" fmla="*/ 77064 h 857090"/>
                  <a:gd name="connsiteX3" fmla="*/ 492264 w 492267"/>
                  <a:gd name="connsiteY3" fmla="*/ 447315 h 857090"/>
                  <a:gd name="connsiteX4" fmla="*/ 258927 w 492267"/>
                  <a:gd name="connsiteY4" fmla="*/ 815988 h 857090"/>
                  <a:gd name="connsiteX5" fmla="*/ 123961 w 492267"/>
                  <a:gd name="connsiteY5" fmla="*/ 824767 h 857090"/>
                  <a:gd name="connsiteX6" fmla="*/ 1780 w 492267"/>
                  <a:gd name="connsiteY6" fmla="*/ 777885 h 857090"/>
                  <a:gd name="connsiteX7" fmla="*/ 193 w 492267"/>
                  <a:gd name="connsiteY7" fmla="*/ 212000 h 857090"/>
                  <a:gd name="connsiteX0" fmla="*/ 193 w 492267"/>
                  <a:gd name="connsiteY0" fmla="*/ 212000 h 908716"/>
                  <a:gd name="connsiteX1" fmla="*/ 120787 w 492267"/>
                  <a:gd name="connsiteY1" fmla="*/ 32608 h 908716"/>
                  <a:gd name="connsiteX2" fmla="*/ 262103 w 492267"/>
                  <a:gd name="connsiteY2" fmla="*/ 77064 h 908716"/>
                  <a:gd name="connsiteX3" fmla="*/ 492264 w 492267"/>
                  <a:gd name="connsiteY3" fmla="*/ 447315 h 908716"/>
                  <a:gd name="connsiteX4" fmla="*/ 258927 w 492267"/>
                  <a:gd name="connsiteY4" fmla="*/ 815988 h 908716"/>
                  <a:gd name="connsiteX5" fmla="*/ 123961 w 492267"/>
                  <a:gd name="connsiteY5" fmla="*/ 824767 h 908716"/>
                  <a:gd name="connsiteX6" fmla="*/ 1780 w 492267"/>
                  <a:gd name="connsiteY6" fmla="*/ 777885 h 908716"/>
                  <a:gd name="connsiteX7" fmla="*/ 193 w 492267"/>
                  <a:gd name="connsiteY7" fmla="*/ 212000 h 908716"/>
                  <a:gd name="connsiteX0" fmla="*/ 193 w 492267"/>
                  <a:gd name="connsiteY0" fmla="*/ 212000 h 919932"/>
                  <a:gd name="connsiteX1" fmla="*/ 120787 w 492267"/>
                  <a:gd name="connsiteY1" fmla="*/ 32608 h 919932"/>
                  <a:gd name="connsiteX2" fmla="*/ 262103 w 492267"/>
                  <a:gd name="connsiteY2" fmla="*/ 77064 h 919932"/>
                  <a:gd name="connsiteX3" fmla="*/ 492264 w 492267"/>
                  <a:gd name="connsiteY3" fmla="*/ 447315 h 919932"/>
                  <a:gd name="connsiteX4" fmla="*/ 258927 w 492267"/>
                  <a:gd name="connsiteY4" fmla="*/ 815988 h 919932"/>
                  <a:gd name="connsiteX5" fmla="*/ 123961 w 492267"/>
                  <a:gd name="connsiteY5" fmla="*/ 824767 h 919932"/>
                  <a:gd name="connsiteX6" fmla="*/ 1780 w 492267"/>
                  <a:gd name="connsiteY6" fmla="*/ 777885 h 919932"/>
                  <a:gd name="connsiteX7" fmla="*/ 193 w 492267"/>
                  <a:gd name="connsiteY7" fmla="*/ 212000 h 919932"/>
                  <a:gd name="connsiteX0" fmla="*/ 2511 w 494585"/>
                  <a:gd name="connsiteY0" fmla="*/ 212000 h 921394"/>
                  <a:gd name="connsiteX1" fmla="*/ 123105 w 494585"/>
                  <a:gd name="connsiteY1" fmla="*/ 32608 h 921394"/>
                  <a:gd name="connsiteX2" fmla="*/ 264421 w 494585"/>
                  <a:gd name="connsiteY2" fmla="*/ 77064 h 921394"/>
                  <a:gd name="connsiteX3" fmla="*/ 494582 w 494585"/>
                  <a:gd name="connsiteY3" fmla="*/ 447315 h 921394"/>
                  <a:gd name="connsiteX4" fmla="*/ 261245 w 494585"/>
                  <a:gd name="connsiteY4" fmla="*/ 815988 h 921394"/>
                  <a:gd name="connsiteX5" fmla="*/ 126279 w 494585"/>
                  <a:gd name="connsiteY5" fmla="*/ 824767 h 921394"/>
                  <a:gd name="connsiteX6" fmla="*/ 4098 w 494585"/>
                  <a:gd name="connsiteY6" fmla="*/ 777885 h 921394"/>
                  <a:gd name="connsiteX7" fmla="*/ 2511 w 494585"/>
                  <a:gd name="connsiteY7" fmla="*/ 212000 h 921394"/>
                  <a:gd name="connsiteX0" fmla="*/ 193 w 492267"/>
                  <a:gd name="connsiteY0" fmla="*/ 212000 h 922510"/>
                  <a:gd name="connsiteX1" fmla="*/ 120787 w 492267"/>
                  <a:gd name="connsiteY1" fmla="*/ 32608 h 922510"/>
                  <a:gd name="connsiteX2" fmla="*/ 262103 w 492267"/>
                  <a:gd name="connsiteY2" fmla="*/ 77064 h 922510"/>
                  <a:gd name="connsiteX3" fmla="*/ 492264 w 492267"/>
                  <a:gd name="connsiteY3" fmla="*/ 447315 h 922510"/>
                  <a:gd name="connsiteX4" fmla="*/ 258927 w 492267"/>
                  <a:gd name="connsiteY4" fmla="*/ 815988 h 922510"/>
                  <a:gd name="connsiteX5" fmla="*/ 123961 w 492267"/>
                  <a:gd name="connsiteY5" fmla="*/ 824767 h 922510"/>
                  <a:gd name="connsiteX6" fmla="*/ 1780 w 492267"/>
                  <a:gd name="connsiteY6" fmla="*/ 777885 h 922510"/>
                  <a:gd name="connsiteX7" fmla="*/ 193 w 492267"/>
                  <a:gd name="connsiteY7" fmla="*/ 212000 h 922510"/>
                  <a:gd name="connsiteX0" fmla="*/ 193 w 492267"/>
                  <a:gd name="connsiteY0" fmla="*/ 212000 h 896451"/>
                  <a:gd name="connsiteX1" fmla="*/ 120787 w 492267"/>
                  <a:gd name="connsiteY1" fmla="*/ 32608 h 896451"/>
                  <a:gd name="connsiteX2" fmla="*/ 262103 w 492267"/>
                  <a:gd name="connsiteY2" fmla="*/ 77064 h 896451"/>
                  <a:gd name="connsiteX3" fmla="*/ 492264 w 492267"/>
                  <a:gd name="connsiteY3" fmla="*/ 447315 h 896451"/>
                  <a:gd name="connsiteX4" fmla="*/ 258927 w 492267"/>
                  <a:gd name="connsiteY4" fmla="*/ 815988 h 896451"/>
                  <a:gd name="connsiteX5" fmla="*/ 123961 w 492267"/>
                  <a:gd name="connsiteY5" fmla="*/ 824767 h 896451"/>
                  <a:gd name="connsiteX6" fmla="*/ 1780 w 492267"/>
                  <a:gd name="connsiteY6" fmla="*/ 777885 h 896451"/>
                  <a:gd name="connsiteX7" fmla="*/ 193 w 492267"/>
                  <a:gd name="connsiteY7" fmla="*/ 212000 h 896451"/>
                  <a:gd name="connsiteX0" fmla="*/ 193 w 492267"/>
                  <a:gd name="connsiteY0" fmla="*/ 212000 h 918988"/>
                  <a:gd name="connsiteX1" fmla="*/ 120787 w 492267"/>
                  <a:gd name="connsiteY1" fmla="*/ 32608 h 918988"/>
                  <a:gd name="connsiteX2" fmla="*/ 262103 w 492267"/>
                  <a:gd name="connsiteY2" fmla="*/ 77064 h 918988"/>
                  <a:gd name="connsiteX3" fmla="*/ 492264 w 492267"/>
                  <a:gd name="connsiteY3" fmla="*/ 447315 h 918988"/>
                  <a:gd name="connsiteX4" fmla="*/ 258927 w 492267"/>
                  <a:gd name="connsiteY4" fmla="*/ 815988 h 918988"/>
                  <a:gd name="connsiteX5" fmla="*/ 123961 w 492267"/>
                  <a:gd name="connsiteY5" fmla="*/ 824767 h 918988"/>
                  <a:gd name="connsiteX6" fmla="*/ 1780 w 492267"/>
                  <a:gd name="connsiteY6" fmla="*/ 777885 h 918988"/>
                  <a:gd name="connsiteX7" fmla="*/ 193 w 492267"/>
                  <a:gd name="connsiteY7" fmla="*/ 212000 h 918988"/>
                  <a:gd name="connsiteX0" fmla="*/ 193 w 492267"/>
                  <a:gd name="connsiteY0" fmla="*/ 212000 h 948691"/>
                  <a:gd name="connsiteX1" fmla="*/ 120787 w 492267"/>
                  <a:gd name="connsiteY1" fmla="*/ 32608 h 948691"/>
                  <a:gd name="connsiteX2" fmla="*/ 262103 w 492267"/>
                  <a:gd name="connsiteY2" fmla="*/ 77064 h 948691"/>
                  <a:gd name="connsiteX3" fmla="*/ 492264 w 492267"/>
                  <a:gd name="connsiteY3" fmla="*/ 447315 h 948691"/>
                  <a:gd name="connsiteX4" fmla="*/ 258927 w 492267"/>
                  <a:gd name="connsiteY4" fmla="*/ 815988 h 948691"/>
                  <a:gd name="connsiteX5" fmla="*/ 127135 w 492267"/>
                  <a:gd name="connsiteY5" fmla="*/ 864458 h 948691"/>
                  <a:gd name="connsiteX6" fmla="*/ 1780 w 492267"/>
                  <a:gd name="connsiteY6" fmla="*/ 777885 h 948691"/>
                  <a:gd name="connsiteX7" fmla="*/ 193 w 492267"/>
                  <a:gd name="connsiteY7" fmla="*/ 212000 h 948691"/>
                  <a:gd name="connsiteX0" fmla="*/ 193 w 492267"/>
                  <a:gd name="connsiteY0" fmla="*/ 216006 h 952697"/>
                  <a:gd name="connsiteX1" fmla="*/ 120787 w 492267"/>
                  <a:gd name="connsiteY1" fmla="*/ 31852 h 952697"/>
                  <a:gd name="connsiteX2" fmla="*/ 262103 w 492267"/>
                  <a:gd name="connsiteY2" fmla="*/ 81070 h 952697"/>
                  <a:gd name="connsiteX3" fmla="*/ 492264 w 492267"/>
                  <a:gd name="connsiteY3" fmla="*/ 451321 h 952697"/>
                  <a:gd name="connsiteX4" fmla="*/ 258927 w 492267"/>
                  <a:gd name="connsiteY4" fmla="*/ 819994 h 952697"/>
                  <a:gd name="connsiteX5" fmla="*/ 127135 w 492267"/>
                  <a:gd name="connsiteY5" fmla="*/ 868464 h 952697"/>
                  <a:gd name="connsiteX6" fmla="*/ 1780 w 492267"/>
                  <a:gd name="connsiteY6" fmla="*/ 781891 h 952697"/>
                  <a:gd name="connsiteX7" fmla="*/ 193 w 492267"/>
                  <a:gd name="connsiteY7" fmla="*/ 216006 h 952697"/>
                  <a:gd name="connsiteX0" fmla="*/ 649 w 492723"/>
                  <a:gd name="connsiteY0" fmla="*/ 184154 h 920845"/>
                  <a:gd name="connsiteX1" fmla="*/ 121243 w 492723"/>
                  <a:gd name="connsiteY1" fmla="*/ 0 h 920845"/>
                  <a:gd name="connsiteX2" fmla="*/ 262559 w 492723"/>
                  <a:gd name="connsiteY2" fmla="*/ 49218 h 920845"/>
                  <a:gd name="connsiteX3" fmla="*/ 492720 w 492723"/>
                  <a:gd name="connsiteY3" fmla="*/ 419469 h 920845"/>
                  <a:gd name="connsiteX4" fmla="*/ 259383 w 492723"/>
                  <a:gd name="connsiteY4" fmla="*/ 788142 h 920845"/>
                  <a:gd name="connsiteX5" fmla="*/ 127591 w 492723"/>
                  <a:gd name="connsiteY5" fmla="*/ 836612 h 920845"/>
                  <a:gd name="connsiteX6" fmla="*/ 2236 w 492723"/>
                  <a:gd name="connsiteY6" fmla="*/ 750039 h 920845"/>
                  <a:gd name="connsiteX7" fmla="*/ 649 w 492723"/>
                  <a:gd name="connsiteY7" fmla="*/ 184154 h 920845"/>
                  <a:gd name="connsiteX0" fmla="*/ 193 w 492267"/>
                  <a:gd name="connsiteY0" fmla="*/ 184154 h 920845"/>
                  <a:gd name="connsiteX1" fmla="*/ 120787 w 492267"/>
                  <a:gd name="connsiteY1" fmla="*/ 0 h 920845"/>
                  <a:gd name="connsiteX2" fmla="*/ 262103 w 492267"/>
                  <a:gd name="connsiteY2" fmla="*/ 49218 h 920845"/>
                  <a:gd name="connsiteX3" fmla="*/ 492264 w 492267"/>
                  <a:gd name="connsiteY3" fmla="*/ 419469 h 920845"/>
                  <a:gd name="connsiteX4" fmla="*/ 258927 w 492267"/>
                  <a:gd name="connsiteY4" fmla="*/ 788142 h 920845"/>
                  <a:gd name="connsiteX5" fmla="*/ 127135 w 492267"/>
                  <a:gd name="connsiteY5" fmla="*/ 836612 h 920845"/>
                  <a:gd name="connsiteX6" fmla="*/ 1780 w 492267"/>
                  <a:gd name="connsiteY6" fmla="*/ 750039 h 920845"/>
                  <a:gd name="connsiteX7" fmla="*/ 193 w 492267"/>
                  <a:gd name="connsiteY7" fmla="*/ 184154 h 920845"/>
                  <a:gd name="connsiteX0" fmla="*/ 193 w 492267"/>
                  <a:gd name="connsiteY0" fmla="*/ 176217 h 912908"/>
                  <a:gd name="connsiteX1" fmla="*/ 20775 w 492267"/>
                  <a:gd name="connsiteY1" fmla="*/ 0 h 912908"/>
                  <a:gd name="connsiteX2" fmla="*/ 262103 w 492267"/>
                  <a:gd name="connsiteY2" fmla="*/ 41281 h 912908"/>
                  <a:gd name="connsiteX3" fmla="*/ 492264 w 492267"/>
                  <a:gd name="connsiteY3" fmla="*/ 411532 h 912908"/>
                  <a:gd name="connsiteX4" fmla="*/ 258927 w 492267"/>
                  <a:gd name="connsiteY4" fmla="*/ 780205 h 912908"/>
                  <a:gd name="connsiteX5" fmla="*/ 127135 w 492267"/>
                  <a:gd name="connsiteY5" fmla="*/ 828675 h 912908"/>
                  <a:gd name="connsiteX6" fmla="*/ 1780 w 492267"/>
                  <a:gd name="connsiteY6" fmla="*/ 742102 h 912908"/>
                  <a:gd name="connsiteX7" fmla="*/ 193 w 492267"/>
                  <a:gd name="connsiteY7" fmla="*/ 176217 h 912908"/>
                  <a:gd name="connsiteX0" fmla="*/ 193 w 492267"/>
                  <a:gd name="connsiteY0" fmla="*/ 176217 h 912908"/>
                  <a:gd name="connsiteX1" fmla="*/ 20775 w 492267"/>
                  <a:gd name="connsiteY1" fmla="*/ 0 h 912908"/>
                  <a:gd name="connsiteX2" fmla="*/ 262103 w 492267"/>
                  <a:gd name="connsiteY2" fmla="*/ 41281 h 912908"/>
                  <a:gd name="connsiteX3" fmla="*/ 492264 w 492267"/>
                  <a:gd name="connsiteY3" fmla="*/ 411532 h 912908"/>
                  <a:gd name="connsiteX4" fmla="*/ 258927 w 492267"/>
                  <a:gd name="connsiteY4" fmla="*/ 780205 h 912908"/>
                  <a:gd name="connsiteX5" fmla="*/ 127135 w 492267"/>
                  <a:gd name="connsiteY5" fmla="*/ 828675 h 912908"/>
                  <a:gd name="connsiteX6" fmla="*/ 1780 w 492267"/>
                  <a:gd name="connsiteY6" fmla="*/ 742102 h 912908"/>
                  <a:gd name="connsiteX7" fmla="*/ 193 w 492267"/>
                  <a:gd name="connsiteY7" fmla="*/ 176217 h 912908"/>
                  <a:gd name="connsiteX0" fmla="*/ 193 w 492267"/>
                  <a:gd name="connsiteY0" fmla="*/ 177087 h 913778"/>
                  <a:gd name="connsiteX1" fmla="*/ 20775 w 492267"/>
                  <a:gd name="connsiteY1" fmla="*/ 870 h 913778"/>
                  <a:gd name="connsiteX2" fmla="*/ 262103 w 492267"/>
                  <a:gd name="connsiteY2" fmla="*/ 42151 h 913778"/>
                  <a:gd name="connsiteX3" fmla="*/ 492264 w 492267"/>
                  <a:gd name="connsiteY3" fmla="*/ 412402 h 913778"/>
                  <a:gd name="connsiteX4" fmla="*/ 258927 w 492267"/>
                  <a:gd name="connsiteY4" fmla="*/ 781075 h 913778"/>
                  <a:gd name="connsiteX5" fmla="*/ 127135 w 492267"/>
                  <a:gd name="connsiteY5" fmla="*/ 829545 h 913778"/>
                  <a:gd name="connsiteX6" fmla="*/ 1780 w 492267"/>
                  <a:gd name="connsiteY6" fmla="*/ 742972 h 913778"/>
                  <a:gd name="connsiteX7" fmla="*/ 193 w 492267"/>
                  <a:gd name="connsiteY7" fmla="*/ 177087 h 913778"/>
                  <a:gd name="connsiteX0" fmla="*/ 193 w 492267"/>
                  <a:gd name="connsiteY0" fmla="*/ 177087 h 913778"/>
                  <a:gd name="connsiteX1" fmla="*/ 20775 w 492267"/>
                  <a:gd name="connsiteY1" fmla="*/ 870 h 913778"/>
                  <a:gd name="connsiteX2" fmla="*/ 262103 w 492267"/>
                  <a:gd name="connsiteY2" fmla="*/ 42151 h 913778"/>
                  <a:gd name="connsiteX3" fmla="*/ 492264 w 492267"/>
                  <a:gd name="connsiteY3" fmla="*/ 412402 h 913778"/>
                  <a:gd name="connsiteX4" fmla="*/ 258927 w 492267"/>
                  <a:gd name="connsiteY4" fmla="*/ 781075 h 913778"/>
                  <a:gd name="connsiteX5" fmla="*/ 127135 w 492267"/>
                  <a:gd name="connsiteY5" fmla="*/ 829545 h 913778"/>
                  <a:gd name="connsiteX6" fmla="*/ 1780 w 492267"/>
                  <a:gd name="connsiteY6" fmla="*/ 742972 h 913778"/>
                  <a:gd name="connsiteX7" fmla="*/ 193 w 492267"/>
                  <a:gd name="connsiteY7" fmla="*/ 177087 h 913778"/>
                  <a:gd name="connsiteX0" fmla="*/ 78 w 498503"/>
                  <a:gd name="connsiteY0" fmla="*/ 177090 h 913778"/>
                  <a:gd name="connsiteX1" fmla="*/ 27011 w 498503"/>
                  <a:gd name="connsiteY1" fmla="*/ 870 h 913778"/>
                  <a:gd name="connsiteX2" fmla="*/ 268339 w 498503"/>
                  <a:gd name="connsiteY2" fmla="*/ 42151 h 913778"/>
                  <a:gd name="connsiteX3" fmla="*/ 498500 w 498503"/>
                  <a:gd name="connsiteY3" fmla="*/ 412402 h 913778"/>
                  <a:gd name="connsiteX4" fmla="*/ 265163 w 498503"/>
                  <a:gd name="connsiteY4" fmla="*/ 781075 h 913778"/>
                  <a:gd name="connsiteX5" fmla="*/ 133371 w 498503"/>
                  <a:gd name="connsiteY5" fmla="*/ 829545 h 913778"/>
                  <a:gd name="connsiteX6" fmla="*/ 8016 w 498503"/>
                  <a:gd name="connsiteY6" fmla="*/ 742972 h 913778"/>
                  <a:gd name="connsiteX7" fmla="*/ 78 w 498503"/>
                  <a:gd name="connsiteY7" fmla="*/ 177090 h 913778"/>
                  <a:gd name="connsiteX0" fmla="*/ 192 w 498617"/>
                  <a:gd name="connsiteY0" fmla="*/ 177090 h 913779"/>
                  <a:gd name="connsiteX1" fmla="*/ 27125 w 498617"/>
                  <a:gd name="connsiteY1" fmla="*/ 870 h 913779"/>
                  <a:gd name="connsiteX2" fmla="*/ 268453 w 498617"/>
                  <a:gd name="connsiteY2" fmla="*/ 42151 h 913779"/>
                  <a:gd name="connsiteX3" fmla="*/ 498614 w 498617"/>
                  <a:gd name="connsiteY3" fmla="*/ 412402 h 913779"/>
                  <a:gd name="connsiteX4" fmla="*/ 265277 w 498617"/>
                  <a:gd name="connsiteY4" fmla="*/ 781075 h 913779"/>
                  <a:gd name="connsiteX5" fmla="*/ 133485 w 498617"/>
                  <a:gd name="connsiteY5" fmla="*/ 829545 h 913779"/>
                  <a:gd name="connsiteX6" fmla="*/ 1779 w 498617"/>
                  <a:gd name="connsiteY6" fmla="*/ 742975 h 913779"/>
                  <a:gd name="connsiteX7" fmla="*/ 192 w 498617"/>
                  <a:gd name="connsiteY7" fmla="*/ 177090 h 913779"/>
                  <a:gd name="connsiteX0" fmla="*/ 28275 w 526700"/>
                  <a:gd name="connsiteY0" fmla="*/ 177090 h 922437"/>
                  <a:gd name="connsiteX1" fmla="*/ 55208 w 526700"/>
                  <a:gd name="connsiteY1" fmla="*/ 870 h 922437"/>
                  <a:gd name="connsiteX2" fmla="*/ 296536 w 526700"/>
                  <a:gd name="connsiteY2" fmla="*/ 42151 h 922437"/>
                  <a:gd name="connsiteX3" fmla="*/ 526697 w 526700"/>
                  <a:gd name="connsiteY3" fmla="*/ 412402 h 922437"/>
                  <a:gd name="connsiteX4" fmla="*/ 293360 w 526700"/>
                  <a:gd name="connsiteY4" fmla="*/ 781075 h 922437"/>
                  <a:gd name="connsiteX5" fmla="*/ 45680 w 526700"/>
                  <a:gd name="connsiteY5" fmla="*/ 840657 h 922437"/>
                  <a:gd name="connsiteX6" fmla="*/ 29862 w 526700"/>
                  <a:gd name="connsiteY6" fmla="*/ 742975 h 922437"/>
                  <a:gd name="connsiteX7" fmla="*/ 28275 w 526700"/>
                  <a:gd name="connsiteY7" fmla="*/ 177090 h 922437"/>
                  <a:gd name="connsiteX0" fmla="*/ 28275 w 526700"/>
                  <a:gd name="connsiteY0" fmla="*/ 177090 h 922437"/>
                  <a:gd name="connsiteX1" fmla="*/ 55208 w 526700"/>
                  <a:gd name="connsiteY1" fmla="*/ 870 h 922437"/>
                  <a:gd name="connsiteX2" fmla="*/ 296536 w 526700"/>
                  <a:gd name="connsiteY2" fmla="*/ 42151 h 922437"/>
                  <a:gd name="connsiteX3" fmla="*/ 526697 w 526700"/>
                  <a:gd name="connsiteY3" fmla="*/ 412402 h 922437"/>
                  <a:gd name="connsiteX4" fmla="*/ 293360 w 526700"/>
                  <a:gd name="connsiteY4" fmla="*/ 781075 h 922437"/>
                  <a:gd name="connsiteX5" fmla="*/ 45680 w 526700"/>
                  <a:gd name="connsiteY5" fmla="*/ 840657 h 922437"/>
                  <a:gd name="connsiteX6" fmla="*/ 29862 w 526700"/>
                  <a:gd name="connsiteY6" fmla="*/ 742975 h 922437"/>
                  <a:gd name="connsiteX7" fmla="*/ 28275 w 526700"/>
                  <a:gd name="connsiteY7" fmla="*/ 177090 h 922437"/>
                  <a:gd name="connsiteX0" fmla="*/ 17015 w 515440"/>
                  <a:gd name="connsiteY0" fmla="*/ 177090 h 857047"/>
                  <a:gd name="connsiteX1" fmla="*/ 43948 w 515440"/>
                  <a:gd name="connsiteY1" fmla="*/ 870 h 857047"/>
                  <a:gd name="connsiteX2" fmla="*/ 285276 w 515440"/>
                  <a:gd name="connsiteY2" fmla="*/ 42151 h 857047"/>
                  <a:gd name="connsiteX3" fmla="*/ 515437 w 515440"/>
                  <a:gd name="connsiteY3" fmla="*/ 412402 h 857047"/>
                  <a:gd name="connsiteX4" fmla="*/ 282100 w 515440"/>
                  <a:gd name="connsiteY4" fmla="*/ 781075 h 857047"/>
                  <a:gd name="connsiteX5" fmla="*/ 34420 w 515440"/>
                  <a:gd name="connsiteY5" fmla="*/ 840657 h 857047"/>
                  <a:gd name="connsiteX6" fmla="*/ 18602 w 515440"/>
                  <a:gd name="connsiteY6" fmla="*/ 742975 h 857047"/>
                  <a:gd name="connsiteX7" fmla="*/ 17015 w 515440"/>
                  <a:gd name="connsiteY7" fmla="*/ 177090 h 857047"/>
                  <a:gd name="connsiteX0" fmla="*/ 18148 w 516573"/>
                  <a:gd name="connsiteY0" fmla="*/ 177090 h 842400"/>
                  <a:gd name="connsiteX1" fmla="*/ 45081 w 516573"/>
                  <a:gd name="connsiteY1" fmla="*/ 870 h 842400"/>
                  <a:gd name="connsiteX2" fmla="*/ 286409 w 516573"/>
                  <a:gd name="connsiteY2" fmla="*/ 42151 h 842400"/>
                  <a:gd name="connsiteX3" fmla="*/ 516570 w 516573"/>
                  <a:gd name="connsiteY3" fmla="*/ 412402 h 842400"/>
                  <a:gd name="connsiteX4" fmla="*/ 283233 w 516573"/>
                  <a:gd name="connsiteY4" fmla="*/ 781075 h 842400"/>
                  <a:gd name="connsiteX5" fmla="*/ 33964 w 516573"/>
                  <a:gd name="connsiteY5" fmla="*/ 816848 h 842400"/>
                  <a:gd name="connsiteX6" fmla="*/ 19735 w 516573"/>
                  <a:gd name="connsiteY6" fmla="*/ 742975 h 842400"/>
                  <a:gd name="connsiteX7" fmla="*/ 18148 w 516573"/>
                  <a:gd name="connsiteY7" fmla="*/ 177090 h 842400"/>
                  <a:gd name="connsiteX0" fmla="*/ 193 w 498618"/>
                  <a:gd name="connsiteY0" fmla="*/ 177090 h 849275"/>
                  <a:gd name="connsiteX1" fmla="*/ 27126 w 498618"/>
                  <a:gd name="connsiteY1" fmla="*/ 870 h 849275"/>
                  <a:gd name="connsiteX2" fmla="*/ 268454 w 498618"/>
                  <a:gd name="connsiteY2" fmla="*/ 42151 h 849275"/>
                  <a:gd name="connsiteX3" fmla="*/ 498615 w 498618"/>
                  <a:gd name="connsiteY3" fmla="*/ 412402 h 849275"/>
                  <a:gd name="connsiteX4" fmla="*/ 265278 w 498618"/>
                  <a:gd name="connsiteY4" fmla="*/ 781075 h 849275"/>
                  <a:gd name="connsiteX5" fmla="*/ 16009 w 498618"/>
                  <a:gd name="connsiteY5" fmla="*/ 816848 h 849275"/>
                  <a:gd name="connsiteX6" fmla="*/ 1780 w 498618"/>
                  <a:gd name="connsiteY6" fmla="*/ 742975 h 849275"/>
                  <a:gd name="connsiteX7" fmla="*/ 193 w 498618"/>
                  <a:gd name="connsiteY7" fmla="*/ 177090 h 849275"/>
                  <a:gd name="connsiteX0" fmla="*/ 4794 w 503219"/>
                  <a:gd name="connsiteY0" fmla="*/ 177090 h 842924"/>
                  <a:gd name="connsiteX1" fmla="*/ 31727 w 503219"/>
                  <a:gd name="connsiteY1" fmla="*/ 870 h 842924"/>
                  <a:gd name="connsiteX2" fmla="*/ 273055 w 503219"/>
                  <a:gd name="connsiteY2" fmla="*/ 42151 h 842924"/>
                  <a:gd name="connsiteX3" fmla="*/ 503216 w 503219"/>
                  <a:gd name="connsiteY3" fmla="*/ 412402 h 842924"/>
                  <a:gd name="connsiteX4" fmla="*/ 269879 w 503219"/>
                  <a:gd name="connsiteY4" fmla="*/ 781075 h 842924"/>
                  <a:gd name="connsiteX5" fmla="*/ 20610 w 503219"/>
                  <a:gd name="connsiteY5" fmla="*/ 816848 h 842924"/>
                  <a:gd name="connsiteX6" fmla="*/ 6380 w 503219"/>
                  <a:gd name="connsiteY6" fmla="*/ 611215 h 842924"/>
                  <a:gd name="connsiteX7" fmla="*/ 4794 w 503219"/>
                  <a:gd name="connsiteY7" fmla="*/ 177090 h 842924"/>
                  <a:gd name="connsiteX0" fmla="*/ 5916 w 504341"/>
                  <a:gd name="connsiteY0" fmla="*/ 177090 h 839650"/>
                  <a:gd name="connsiteX1" fmla="*/ 32849 w 504341"/>
                  <a:gd name="connsiteY1" fmla="*/ 870 h 839650"/>
                  <a:gd name="connsiteX2" fmla="*/ 274177 w 504341"/>
                  <a:gd name="connsiteY2" fmla="*/ 42151 h 839650"/>
                  <a:gd name="connsiteX3" fmla="*/ 504338 w 504341"/>
                  <a:gd name="connsiteY3" fmla="*/ 412402 h 839650"/>
                  <a:gd name="connsiteX4" fmla="*/ 271001 w 504341"/>
                  <a:gd name="connsiteY4" fmla="*/ 781075 h 839650"/>
                  <a:gd name="connsiteX5" fmla="*/ 20144 w 504341"/>
                  <a:gd name="connsiteY5" fmla="*/ 810501 h 839650"/>
                  <a:gd name="connsiteX6" fmla="*/ 7502 w 504341"/>
                  <a:gd name="connsiteY6" fmla="*/ 611215 h 839650"/>
                  <a:gd name="connsiteX7" fmla="*/ 5916 w 504341"/>
                  <a:gd name="connsiteY7" fmla="*/ 177090 h 839650"/>
                  <a:gd name="connsiteX0" fmla="*/ 5916 w 504341"/>
                  <a:gd name="connsiteY0" fmla="*/ 177090 h 839650"/>
                  <a:gd name="connsiteX1" fmla="*/ 32849 w 504341"/>
                  <a:gd name="connsiteY1" fmla="*/ 870 h 839650"/>
                  <a:gd name="connsiteX2" fmla="*/ 274177 w 504341"/>
                  <a:gd name="connsiteY2" fmla="*/ 42151 h 839650"/>
                  <a:gd name="connsiteX3" fmla="*/ 504338 w 504341"/>
                  <a:gd name="connsiteY3" fmla="*/ 412402 h 839650"/>
                  <a:gd name="connsiteX4" fmla="*/ 271001 w 504341"/>
                  <a:gd name="connsiteY4" fmla="*/ 781075 h 839650"/>
                  <a:gd name="connsiteX5" fmla="*/ 20144 w 504341"/>
                  <a:gd name="connsiteY5" fmla="*/ 810501 h 839650"/>
                  <a:gd name="connsiteX6" fmla="*/ 7502 w 504341"/>
                  <a:gd name="connsiteY6" fmla="*/ 611215 h 839650"/>
                  <a:gd name="connsiteX7" fmla="*/ 5916 w 504341"/>
                  <a:gd name="connsiteY7" fmla="*/ 177090 h 839650"/>
                  <a:gd name="connsiteX0" fmla="*/ 5916 w 504341"/>
                  <a:gd name="connsiteY0" fmla="*/ 177090 h 833963"/>
                  <a:gd name="connsiteX1" fmla="*/ 32849 w 504341"/>
                  <a:gd name="connsiteY1" fmla="*/ 870 h 833963"/>
                  <a:gd name="connsiteX2" fmla="*/ 274177 w 504341"/>
                  <a:gd name="connsiteY2" fmla="*/ 42151 h 833963"/>
                  <a:gd name="connsiteX3" fmla="*/ 504338 w 504341"/>
                  <a:gd name="connsiteY3" fmla="*/ 412402 h 833963"/>
                  <a:gd name="connsiteX4" fmla="*/ 271001 w 504341"/>
                  <a:gd name="connsiteY4" fmla="*/ 781075 h 833963"/>
                  <a:gd name="connsiteX5" fmla="*/ 20144 w 504341"/>
                  <a:gd name="connsiteY5" fmla="*/ 810501 h 833963"/>
                  <a:gd name="connsiteX6" fmla="*/ 7502 w 504341"/>
                  <a:gd name="connsiteY6" fmla="*/ 611215 h 833963"/>
                  <a:gd name="connsiteX7" fmla="*/ 5916 w 504341"/>
                  <a:gd name="connsiteY7" fmla="*/ 177090 h 833963"/>
                  <a:gd name="connsiteX0" fmla="*/ 193 w 498618"/>
                  <a:gd name="connsiteY0" fmla="*/ 177090 h 840959"/>
                  <a:gd name="connsiteX1" fmla="*/ 27126 w 498618"/>
                  <a:gd name="connsiteY1" fmla="*/ 870 h 840959"/>
                  <a:gd name="connsiteX2" fmla="*/ 268454 w 498618"/>
                  <a:gd name="connsiteY2" fmla="*/ 42151 h 840959"/>
                  <a:gd name="connsiteX3" fmla="*/ 498615 w 498618"/>
                  <a:gd name="connsiteY3" fmla="*/ 412402 h 840959"/>
                  <a:gd name="connsiteX4" fmla="*/ 265278 w 498618"/>
                  <a:gd name="connsiteY4" fmla="*/ 781075 h 840959"/>
                  <a:gd name="connsiteX5" fmla="*/ 27121 w 498618"/>
                  <a:gd name="connsiteY5" fmla="*/ 824788 h 840959"/>
                  <a:gd name="connsiteX6" fmla="*/ 1779 w 498618"/>
                  <a:gd name="connsiteY6" fmla="*/ 611215 h 840959"/>
                  <a:gd name="connsiteX7" fmla="*/ 193 w 498618"/>
                  <a:gd name="connsiteY7" fmla="*/ 177090 h 840959"/>
                  <a:gd name="connsiteX0" fmla="*/ 193 w 498618"/>
                  <a:gd name="connsiteY0" fmla="*/ 177090 h 840960"/>
                  <a:gd name="connsiteX1" fmla="*/ 27126 w 498618"/>
                  <a:gd name="connsiteY1" fmla="*/ 870 h 840960"/>
                  <a:gd name="connsiteX2" fmla="*/ 268454 w 498618"/>
                  <a:gd name="connsiteY2" fmla="*/ 42151 h 840960"/>
                  <a:gd name="connsiteX3" fmla="*/ 498615 w 498618"/>
                  <a:gd name="connsiteY3" fmla="*/ 412402 h 840960"/>
                  <a:gd name="connsiteX4" fmla="*/ 265278 w 498618"/>
                  <a:gd name="connsiteY4" fmla="*/ 781075 h 840960"/>
                  <a:gd name="connsiteX5" fmla="*/ 27121 w 498618"/>
                  <a:gd name="connsiteY5" fmla="*/ 824788 h 840960"/>
                  <a:gd name="connsiteX6" fmla="*/ 1779 w 498618"/>
                  <a:gd name="connsiteY6" fmla="*/ 611215 h 840960"/>
                  <a:gd name="connsiteX7" fmla="*/ 193 w 498618"/>
                  <a:gd name="connsiteY7" fmla="*/ 177090 h 840960"/>
                  <a:gd name="connsiteX0" fmla="*/ 193 w 498618"/>
                  <a:gd name="connsiteY0" fmla="*/ 177090 h 831981"/>
                  <a:gd name="connsiteX1" fmla="*/ 27126 w 498618"/>
                  <a:gd name="connsiteY1" fmla="*/ 870 h 831981"/>
                  <a:gd name="connsiteX2" fmla="*/ 268454 w 498618"/>
                  <a:gd name="connsiteY2" fmla="*/ 42151 h 831981"/>
                  <a:gd name="connsiteX3" fmla="*/ 498615 w 498618"/>
                  <a:gd name="connsiteY3" fmla="*/ 412402 h 831981"/>
                  <a:gd name="connsiteX4" fmla="*/ 265278 w 498618"/>
                  <a:gd name="connsiteY4" fmla="*/ 781075 h 831981"/>
                  <a:gd name="connsiteX5" fmla="*/ 27121 w 498618"/>
                  <a:gd name="connsiteY5" fmla="*/ 824788 h 831981"/>
                  <a:gd name="connsiteX6" fmla="*/ 1779 w 498618"/>
                  <a:gd name="connsiteY6" fmla="*/ 611215 h 831981"/>
                  <a:gd name="connsiteX7" fmla="*/ 193 w 498618"/>
                  <a:gd name="connsiteY7" fmla="*/ 177090 h 831981"/>
                  <a:gd name="connsiteX0" fmla="*/ 193 w 498618"/>
                  <a:gd name="connsiteY0" fmla="*/ 177090 h 829214"/>
                  <a:gd name="connsiteX1" fmla="*/ 27126 w 498618"/>
                  <a:gd name="connsiteY1" fmla="*/ 870 h 829214"/>
                  <a:gd name="connsiteX2" fmla="*/ 268454 w 498618"/>
                  <a:gd name="connsiteY2" fmla="*/ 42151 h 829214"/>
                  <a:gd name="connsiteX3" fmla="*/ 498615 w 498618"/>
                  <a:gd name="connsiteY3" fmla="*/ 412402 h 829214"/>
                  <a:gd name="connsiteX4" fmla="*/ 265278 w 498618"/>
                  <a:gd name="connsiteY4" fmla="*/ 781075 h 829214"/>
                  <a:gd name="connsiteX5" fmla="*/ 27121 w 498618"/>
                  <a:gd name="connsiteY5" fmla="*/ 824788 h 829214"/>
                  <a:gd name="connsiteX6" fmla="*/ 1779 w 498618"/>
                  <a:gd name="connsiteY6" fmla="*/ 611215 h 829214"/>
                  <a:gd name="connsiteX7" fmla="*/ 193 w 498618"/>
                  <a:gd name="connsiteY7" fmla="*/ 177090 h 829214"/>
                  <a:gd name="connsiteX0" fmla="*/ 193 w 498618"/>
                  <a:gd name="connsiteY0" fmla="*/ 177090 h 827728"/>
                  <a:gd name="connsiteX1" fmla="*/ 27126 w 498618"/>
                  <a:gd name="connsiteY1" fmla="*/ 870 h 827728"/>
                  <a:gd name="connsiteX2" fmla="*/ 268454 w 498618"/>
                  <a:gd name="connsiteY2" fmla="*/ 42151 h 827728"/>
                  <a:gd name="connsiteX3" fmla="*/ 498615 w 498618"/>
                  <a:gd name="connsiteY3" fmla="*/ 412402 h 827728"/>
                  <a:gd name="connsiteX4" fmla="*/ 265278 w 498618"/>
                  <a:gd name="connsiteY4" fmla="*/ 781075 h 827728"/>
                  <a:gd name="connsiteX5" fmla="*/ 27121 w 498618"/>
                  <a:gd name="connsiteY5" fmla="*/ 824788 h 827728"/>
                  <a:gd name="connsiteX6" fmla="*/ 1779 w 498618"/>
                  <a:gd name="connsiteY6" fmla="*/ 611215 h 827728"/>
                  <a:gd name="connsiteX7" fmla="*/ 193 w 498618"/>
                  <a:gd name="connsiteY7" fmla="*/ 177090 h 827728"/>
                  <a:gd name="connsiteX0" fmla="*/ 193 w 498618"/>
                  <a:gd name="connsiteY0" fmla="*/ 177090 h 828252"/>
                  <a:gd name="connsiteX1" fmla="*/ 27126 w 498618"/>
                  <a:gd name="connsiteY1" fmla="*/ 870 h 828252"/>
                  <a:gd name="connsiteX2" fmla="*/ 268454 w 498618"/>
                  <a:gd name="connsiteY2" fmla="*/ 42151 h 828252"/>
                  <a:gd name="connsiteX3" fmla="*/ 498615 w 498618"/>
                  <a:gd name="connsiteY3" fmla="*/ 412402 h 828252"/>
                  <a:gd name="connsiteX4" fmla="*/ 265278 w 498618"/>
                  <a:gd name="connsiteY4" fmla="*/ 787425 h 828252"/>
                  <a:gd name="connsiteX5" fmla="*/ 27121 w 498618"/>
                  <a:gd name="connsiteY5" fmla="*/ 824788 h 828252"/>
                  <a:gd name="connsiteX6" fmla="*/ 1779 w 498618"/>
                  <a:gd name="connsiteY6" fmla="*/ 611215 h 828252"/>
                  <a:gd name="connsiteX7" fmla="*/ 193 w 498618"/>
                  <a:gd name="connsiteY7" fmla="*/ 177090 h 8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8618" h="828252">
                    <a:moveTo>
                      <a:pt x="193" y="177090"/>
                    </a:moveTo>
                    <a:cubicBezTo>
                      <a:pt x="7054" y="118351"/>
                      <a:pt x="9153" y="65962"/>
                      <a:pt x="27126" y="870"/>
                    </a:cubicBezTo>
                    <a:cubicBezTo>
                      <a:pt x="125282" y="-1766"/>
                      <a:pt x="173734" y="-1039"/>
                      <a:pt x="268454" y="42151"/>
                    </a:cubicBezTo>
                    <a:cubicBezTo>
                      <a:pt x="432199" y="118355"/>
                      <a:pt x="499144" y="288190"/>
                      <a:pt x="498615" y="412402"/>
                    </a:cubicBezTo>
                    <a:cubicBezTo>
                      <a:pt x="498086" y="536614"/>
                      <a:pt x="426675" y="724516"/>
                      <a:pt x="265278" y="787425"/>
                    </a:cubicBezTo>
                    <a:cubicBezTo>
                      <a:pt x="188538" y="814166"/>
                      <a:pt x="117074" y="837229"/>
                      <a:pt x="27121" y="824788"/>
                    </a:cubicBezTo>
                    <a:cubicBezTo>
                      <a:pt x="-16796" y="796478"/>
                      <a:pt x="13928" y="691938"/>
                      <a:pt x="1779" y="611215"/>
                    </a:cubicBezTo>
                    <a:cubicBezTo>
                      <a:pt x="2837" y="388720"/>
                      <a:pt x="-865" y="399585"/>
                      <a:pt x="193" y="177090"/>
                    </a:cubicBezTo>
                    <a:close/>
                  </a:path>
                </a:pathLst>
              </a:custGeom>
              <a:solidFill>
                <a:srgbClr val="FBEE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2" name="Flowchart: Delay 21">
                <a:extLst>
                  <a:ext uri="{FF2B5EF4-FFF2-40B4-BE49-F238E27FC236}">
                    <a16:creationId xmlns:a16="http://schemas.microsoft.com/office/drawing/2014/main" id="{C210FE81-C212-4919-AB8D-E7656D3B8C0E}"/>
                  </a:ext>
                </a:extLst>
              </p:cNvPr>
              <p:cNvSpPr/>
              <p:nvPr/>
            </p:nvSpPr>
            <p:spPr>
              <a:xfrm rot="12540446">
                <a:off x="9528646" y="3537712"/>
                <a:ext cx="69088" cy="247901"/>
              </a:xfrm>
              <a:custGeom>
                <a:avLst/>
                <a:gdLst>
                  <a:gd name="connsiteX0" fmla="*/ 0 w 495245"/>
                  <a:gd name="connsiteY0" fmla="*/ 0 h 864340"/>
                  <a:gd name="connsiteX1" fmla="*/ 247623 w 495245"/>
                  <a:gd name="connsiteY1" fmla="*/ 0 h 864340"/>
                  <a:gd name="connsiteX2" fmla="*/ 495246 w 495245"/>
                  <a:gd name="connsiteY2" fmla="*/ 432170 h 864340"/>
                  <a:gd name="connsiteX3" fmla="*/ 247623 w 495245"/>
                  <a:gd name="connsiteY3" fmla="*/ 864340 h 864340"/>
                  <a:gd name="connsiteX4" fmla="*/ 0 w 495245"/>
                  <a:gd name="connsiteY4" fmla="*/ 864340 h 864340"/>
                  <a:gd name="connsiteX5" fmla="*/ 0 w 495245"/>
                  <a:gd name="connsiteY5" fmla="*/ 0 h 864340"/>
                  <a:gd name="connsiteX0" fmla="*/ 0 w 495298"/>
                  <a:gd name="connsiteY0" fmla="*/ 0 h 864340"/>
                  <a:gd name="connsiteX1" fmla="*/ 263498 w 495298"/>
                  <a:gd name="connsiteY1" fmla="*/ 71441 h 864340"/>
                  <a:gd name="connsiteX2" fmla="*/ 495246 w 495298"/>
                  <a:gd name="connsiteY2" fmla="*/ 432170 h 864340"/>
                  <a:gd name="connsiteX3" fmla="*/ 247623 w 495298"/>
                  <a:gd name="connsiteY3" fmla="*/ 864340 h 864340"/>
                  <a:gd name="connsiteX4" fmla="*/ 0 w 495298"/>
                  <a:gd name="connsiteY4" fmla="*/ 864340 h 864340"/>
                  <a:gd name="connsiteX5" fmla="*/ 0 w 495298"/>
                  <a:gd name="connsiteY5" fmla="*/ 0 h 864340"/>
                  <a:gd name="connsiteX0" fmla="*/ 0 w 495302"/>
                  <a:gd name="connsiteY0" fmla="*/ 0 h 864340"/>
                  <a:gd name="connsiteX1" fmla="*/ 263498 w 495302"/>
                  <a:gd name="connsiteY1" fmla="*/ 71441 h 864340"/>
                  <a:gd name="connsiteX2" fmla="*/ 495246 w 495302"/>
                  <a:gd name="connsiteY2" fmla="*/ 432170 h 864340"/>
                  <a:gd name="connsiteX3" fmla="*/ 247623 w 495302"/>
                  <a:gd name="connsiteY3" fmla="*/ 864340 h 864340"/>
                  <a:gd name="connsiteX4" fmla="*/ 0 w 495302"/>
                  <a:gd name="connsiteY4" fmla="*/ 864340 h 864340"/>
                  <a:gd name="connsiteX5" fmla="*/ 0 w 495302"/>
                  <a:gd name="connsiteY5" fmla="*/ 0 h 864340"/>
                  <a:gd name="connsiteX0" fmla="*/ 0 w 495311"/>
                  <a:gd name="connsiteY0" fmla="*/ 0 h 864340"/>
                  <a:gd name="connsiteX1" fmla="*/ 263498 w 495311"/>
                  <a:gd name="connsiteY1" fmla="*/ 71441 h 864340"/>
                  <a:gd name="connsiteX2" fmla="*/ 495246 w 495311"/>
                  <a:gd name="connsiteY2" fmla="*/ 432170 h 864340"/>
                  <a:gd name="connsiteX3" fmla="*/ 247623 w 495311"/>
                  <a:gd name="connsiteY3" fmla="*/ 864340 h 864340"/>
                  <a:gd name="connsiteX4" fmla="*/ 0 w 495311"/>
                  <a:gd name="connsiteY4" fmla="*/ 864340 h 864340"/>
                  <a:gd name="connsiteX5" fmla="*/ 0 w 495311"/>
                  <a:gd name="connsiteY5" fmla="*/ 0 h 864340"/>
                  <a:gd name="connsiteX0" fmla="*/ 0 w 495311"/>
                  <a:gd name="connsiteY0" fmla="*/ 0 h 864340"/>
                  <a:gd name="connsiteX1" fmla="*/ 263498 w 495311"/>
                  <a:gd name="connsiteY1" fmla="*/ 71441 h 864340"/>
                  <a:gd name="connsiteX2" fmla="*/ 495246 w 495311"/>
                  <a:gd name="connsiteY2" fmla="*/ 432170 h 864340"/>
                  <a:gd name="connsiteX3" fmla="*/ 247623 w 495311"/>
                  <a:gd name="connsiteY3" fmla="*/ 864340 h 864340"/>
                  <a:gd name="connsiteX4" fmla="*/ 0 w 495311"/>
                  <a:gd name="connsiteY4" fmla="*/ 864340 h 864340"/>
                  <a:gd name="connsiteX5" fmla="*/ 0 w 495311"/>
                  <a:gd name="connsiteY5" fmla="*/ 0 h 864340"/>
                  <a:gd name="connsiteX0" fmla="*/ 0 w 495326"/>
                  <a:gd name="connsiteY0" fmla="*/ 0 h 864340"/>
                  <a:gd name="connsiteX1" fmla="*/ 265085 w 495326"/>
                  <a:gd name="connsiteY1" fmla="*/ 61919 h 864340"/>
                  <a:gd name="connsiteX2" fmla="*/ 495246 w 495326"/>
                  <a:gd name="connsiteY2" fmla="*/ 432170 h 864340"/>
                  <a:gd name="connsiteX3" fmla="*/ 247623 w 495326"/>
                  <a:gd name="connsiteY3" fmla="*/ 864340 h 864340"/>
                  <a:gd name="connsiteX4" fmla="*/ 0 w 495326"/>
                  <a:gd name="connsiteY4" fmla="*/ 864340 h 864340"/>
                  <a:gd name="connsiteX5" fmla="*/ 0 w 495326"/>
                  <a:gd name="connsiteY5" fmla="*/ 0 h 864340"/>
                  <a:gd name="connsiteX0" fmla="*/ 0 w 495333"/>
                  <a:gd name="connsiteY0" fmla="*/ 0 h 864340"/>
                  <a:gd name="connsiteX1" fmla="*/ 265085 w 495333"/>
                  <a:gd name="connsiteY1" fmla="*/ 61919 h 864340"/>
                  <a:gd name="connsiteX2" fmla="*/ 495246 w 495333"/>
                  <a:gd name="connsiteY2" fmla="*/ 432170 h 864340"/>
                  <a:gd name="connsiteX3" fmla="*/ 247623 w 495333"/>
                  <a:gd name="connsiteY3" fmla="*/ 864340 h 864340"/>
                  <a:gd name="connsiteX4" fmla="*/ 0 w 495333"/>
                  <a:gd name="connsiteY4" fmla="*/ 864340 h 864340"/>
                  <a:gd name="connsiteX5" fmla="*/ 0 w 495333"/>
                  <a:gd name="connsiteY5" fmla="*/ 0 h 864340"/>
                  <a:gd name="connsiteX0" fmla="*/ 0 w 495333"/>
                  <a:gd name="connsiteY0" fmla="*/ 0 h 864340"/>
                  <a:gd name="connsiteX1" fmla="*/ 265085 w 495333"/>
                  <a:gd name="connsiteY1" fmla="*/ 61919 h 864340"/>
                  <a:gd name="connsiteX2" fmla="*/ 495246 w 495333"/>
                  <a:gd name="connsiteY2" fmla="*/ 432170 h 864340"/>
                  <a:gd name="connsiteX3" fmla="*/ 247623 w 495333"/>
                  <a:gd name="connsiteY3" fmla="*/ 864340 h 864340"/>
                  <a:gd name="connsiteX4" fmla="*/ 0 w 495333"/>
                  <a:gd name="connsiteY4" fmla="*/ 864340 h 864340"/>
                  <a:gd name="connsiteX5" fmla="*/ 0 w 495333"/>
                  <a:gd name="connsiteY5" fmla="*/ 0 h 864340"/>
                  <a:gd name="connsiteX0" fmla="*/ 0 w 495333"/>
                  <a:gd name="connsiteY0" fmla="*/ 0 h 864340"/>
                  <a:gd name="connsiteX1" fmla="*/ 265085 w 495333"/>
                  <a:gd name="connsiteY1" fmla="*/ 61919 h 864340"/>
                  <a:gd name="connsiteX2" fmla="*/ 495246 w 495333"/>
                  <a:gd name="connsiteY2" fmla="*/ 432170 h 864340"/>
                  <a:gd name="connsiteX3" fmla="*/ 247623 w 495333"/>
                  <a:gd name="connsiteY3" fmla="*/ 864340 h 864340"/>
                  <a:gd name="connsiteX4" fmla="*/ 0 w 495333"/>
                  <a:gd name="connsiteY4" fmla="*/ 864340 h 864340"/>
                  <a:gd name="connsiteX5" fmla="*/ 0 w 495333"/>
                  <a:gd name="connsiteY5" fmla="*/ 0 h 864340"/>
                  <a:gd name="connsiteX0" fmla="*/ 9525 w 495333"/>
                  <a:gd name="connsiteY0" fmla="*/ 0 h 843700"/>
                  <a:gd name="connsiteX1" fmla="*/ 265085 w 495333"/>
                  <a:gd name="connsiteY1" fmla="*/ 41279 h 843700"/>
                  <a:gd name="connsiteX2" fmla="*/ 495246 w 495333"/>
                  <a:gd name="connsiteY2" fmla="*/ 411530 h 843700"/>
                  <a:gd name="connsiteX3" fmla="*/ 247623 w 495333"/>
                  <a:gd name="connsiteY3" fmla="*/ 843700 h 843700"/>
                  <a:gd name="connsiteX4" fmla="*/ 0 w 495333"/>
                  <a:gd name="connsiteY4" fmla="*/ 843700 h 843700"/>
                  <a:gd name="connsiteX5" fmla="*/ 9525 w 495333"/>
                  <a:gd name="connsiteY5" fmla="*/ 0 h 843700"/>
                  <a:gd name="connsiteX0" fmla="*/ 9525 w 495333"/>
                  <a:gd name="connsiteY0" fmla="*/ 60871 h 904571"/>
                  <a:gd name="connsiteX1" fmla="*/ 155519 w 495333"/>
                  <a:gd name="connsiteY1" fmla="*/ 70391 h 904571"/>
                  <a:gd name="connsiteX2" fmla="*/ 265085 w 495333"/>
                  <a:gd name="connsiteY2" fmla="*/ 102150 h 904571"/>
                  <a:gd name="connsiteX3" fmla="*/ 495246 w 495333"/>
                  <a:gd name="connsiteY3" fmla="*/ 472401 h 904571"/>
                  <a:gd name="connsiteX4" fmla="*/ 247623 w 495333"/>
                  <a:gd name="connsiteY4" fmla="*/ 904571 h 904571"/>
                  <a:gd name="connsiteX5" fmla="*/ 0 w 495333"/>
                  <a:gd name="connsiteY5" fmla="*/ 904571 h 904571"/>
                  <a:gd name="connsiteX6" fmla="*/ 9525 w 495333"/>
                  <a:gd name="connsiteY6" fmla="*/ 60871 h 904571"/>
                  <a:gd name="connsiteX0" fmla="*/ 9525 w 495333"/>
                  <a:gd name="connsiteY0" fmla="*/ 64812 h 908512"/>
                  <a:gd name="connsiteX1" fmla="*/ 155519 w 495333"/>
                  <a:gd name="connsiteY1" fmla="*/ 74332 h 908512"/>
                  <a:gd name="connsiteX2" fmla="*/ 265085 w 495333"/>
                  <a:gd name="connsiteY2" fmla="*/ 106091 h 908512"/>
                  <a:gd name="connsiteX3" fmla="*/ 495246 w 495333"/>
                  <a:gd name="connsiteY3" fmla="*/ 476342 h 908512"/>
                  <a:gd name="connsiteX4" fmla="*/ 247623 w 495333"/>
                  <a:gd name="connsiteY4" fmla="*/ 908512 h 908512"/>
                  <a:gd name="connsiteX5" fmla="*/ 0 w 495333"/>
                  <a:gd name="connsiteY5" fmla="*/ 908512 h 908512"/>
                  <a:gd name="connsiteX6" fmla="*/ 9525 w 495333"/>
                  <a:gd name="connsiteY6" fmla="*/ 64812 h 908512"/>
                  <a:gd name="connsiteX0" fmla="*/ 9525 w 495333"/>
                  <a:gd name="connsiteY0" fmla="*/ 64812 h 908512"/>
                  <a:gd name="connsiteX1" fmla="*/ 155519 w 495333"/>
                  <a:gd name="connsiteY1" fmla="*/ 74332 h 908512"/>
                  <a:gd name="connsiteX2" fmla="*/ 265085 w 495333"/>
                  <a:gd name="connsiteY2" fmla="*/ 106091 h 908512"/>
                  <a:gd name="connsiteX3" fmla="*/ 495246 w 495333"/>
                  <a:gd name="connsiteY3" fmla="*/ 476342 h 908512"/>
                  <a:gd name="connsiteX4" fmla="*/ 247623 w 495333"/>
                  <a:gd name="connsiteY4" fmla="*/ 908512 h 908512"/>
                  <a:gd name="connsiteX5" fmla="*/ 0 w 495333"/>
                  <a:gd name="connsiteY5" fmla="*/ 908512 h 908512"/>
                  <a:gd name="connsiteX6" fmla="*/ 9525 w 495333"/>
                  <a:gd name="connsiteY6" fmla="*/ 64812 h 908512"/>
                  <a:gd name="connsiteX0" fmla="*/ 9525 w 495333"/>
                  <a:gd name="connsiteY0" fmla="*/ 62263 h 905963"/>
                  <a:gd name="connsiteX1" fmla="*/ 177744 w 495333"/>
                  <a:gd name="connsiteY1" fmla="*/ 81311 h 905963"/>
                  <a:gd name="connsiteX2" fmla="*/ 265085 w 495333"/>
                  <a:gd name="connsiteY2" fmla="*/ 103542 h 905963"/>
                  <a:gd name="connsiteX3" fmla="*/ 495246 w 495333"/>
                  <a:gd name="connsiteY3" fmla="*/ 473793 h 905963"/>
                  <a:gd name="connsiteX4" fmla="*/ 247623 w 495333"/>
                  <a:gd name="connsiteY4" fmla="*/ 905963 h 905963"/>
                  <a:gd name="connsiteX5" fmla="*/ 0 w 495333"/>
                  <a:gd name="connsiteY5" fmla="*/ 905963 h 905963"/>
                  <a:gd name="connsiteX6" fmla="*/ 9525 w 495333"/>
                  <a:gd name="connsiteY6" fmla="*/ 62263 h 905963"/>
                  <a:gd name="connsiteX0" fmla="*/ 9525 w 495333"/>
                  <a:gd name="connsiteY0" fmla="*/ 68532 h 912232"/>
                  <a:gd name="connsiteX1" fmla="*/ 123769 w 495333"/>
                  <a:gd name="connsiteY1" fmla="*/ 65355 h 912232"/>
                  <a:gd name="connsiteX2" fmla="*/ 265085 w 495333"/>
                  <a:gd name="connsiteY2" fmla="*/ 109811 h 912232"/>
                  <a:gd name="connsiteX3" fmla="*/ 495246 w 495333"/>
                  <a:gd name="connsiteY3" fmla="*/ 480062 h 912232"/>
                  <a:gd name="connsiteX4" fmla="*/ 247623 w 495333"/>
                  <a:gd name="connsiteY4" fmla="*/ 912232 h 912232"/>
                  <a:gd name="connsiteX5" fmla="*/ 0 w 495333"/>
                  <a:gd name="connsiteY5" fmla="*/ 912232 h 912232"/>
                  <a:gd name="connsiteX6" fmla="*/ 9525 w 495333"/>
                  <a:gd name="connsiteY6" fmla="*/ 68532 h 912232"/>
                  <a:gd name="connsiteX0" fmla="*/ 3175 w 495333"/>
                  <a:gd name="connsiteY0" fmla="*/ 184421 h 851906"/>
                  <a:gd name="connsiteX1" fmla="*/ 123769 w 495333"/>
                  <a:gd name="connsiteY1" fmla="*/ 5029 h 851906"/>
                  <a:gd name="connsiteX2" fmla="*/ 265085 w 495333"/>
                  <a:gd name="connsiteY2" fmla="*/ 49485 h 851906"/>
                  <a:gd name="connsiteX3" fmla="*/ 495246 w 495333"/>
                  <a:gd name="connsiteY3" fmla="*/ 419736 h 851906"/>
                  <a:gd name="connsiteX4" fmla="*/ 247623 w 495333"/>
                  <a:gd name="connsiteY4" fmla="*/ 851906 h 851906"/>
                  <a:gd name="connsiteX5" fmla="*/ 0 w 495333"/>
                  <a:gd name="connsiteY5" fmla="*/ 851906 h 851906"/>
                  <a:gd name="connsiteX6" fmla="*/ 3175 w 495333"/>
                  <a:gd name="connsiteY6" fmla="*/ 184421 h 851906"/>
                  <a:gd name="connsiteX0" fmla="*/ 3175 w 495333"/>
                  <a:gd name="connsiteY0" fmla="*/ 186245 h 853730"/>
                  <a:gd name="connsiteX1" fmla="*/ 123769 w 495333"/>
                  <a:gd name="connsiteY1" fmla="*/ 6853 h 853730"/>
                  <a:gd name="connsiteX2" fmla="*/ 265085 w 495333"/>
                  <a:gd name="connsiteY2" fmla="*/ 51309 h 853730"/>
                  <a:gd name="connsiteX3" fmla="*/ 495246 w 495333"/>
                  <a:gd name="connsiteY3" fmla="*/ 421560 h 853730"/>
                  <a:gd name="connsiteX4" fmla="*/ 247623 w 495333"/>
                  <a:gd name="connsiteY4" fmla="*/ 853730 h 853730"/>
                  <a:gd name="connsiteX5" fmla="*/ 0 w 495333"/>
                  <a:gd name="connsiteY5" fmla="*/ 853730 h 853730"/>
                  <a:gd name="connsiteX6" fmla="*/ 3175 w 495333"/>
                  <a:gd name="connsiteY6" fmla="*/ 186245 h 853730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212000 h 879485"/>
                  <a:gd name="connsiteX1" fmla="*/ 123769 w 495333"/>
                  <a:gd name="connsiteY1" fmla="*/ 32608 h 879485"/>
                  <a:gd name="connsiteX2" fmla="*/ 265085 w 495333"/>
                  <a:gd name="connsiteY2" fmla="*/ 77064 h 879485"/>
                  <a:gd name="connsiteX3" fmla="*/ 495246 w 495333"/>
                  <a:gd name="connsiteY3" fmla="*/ 447315 h 879485"/>
                  <a:gd name="connsiteX4" fmla="*/ 247623 w 495333"/>
                  <a:gd name="connsiteY4" fmla="*/ 879485 h 879485"/>
                  <a:gd name="connsiteX5" fmla="*/ 0 w 495333"/>
                  <a:gd name="connsiteY5" fmla="*/ 879485 h 879485"/>
                  <a:gd name="connsiteX6" fmla="*/ 3175 w 495333"/>
                  <a:gd name="connsiteY6" fmla="*/ 212000 h 879485"/>
                  <a:gd name="connsiteX0" fmla="*/ 193 w 492351"/>
                  <a:gd name="connsiteY0" fmla="*/ 212000 h 879485"/>
                  <a:gd name="connsiteX1" fmla="*/ 120787 w 492351"/>
                  <a:gd name="connsiteY1" fmla="*/ 32608 h 879485"/>
                  <a:gd name="connsiteX2" fmla="*/ 262103 w 492351"/>
                  <a:gd name="connsiteY2" fmla="*/ 77064 h 879485"/>
                  <a:gd name="connsiteX3" fmla="*/ 492264 w 492351"/>
                  <a:gd name="connsiteY3" fmla="*/ 447315 h 879485"/>
                  <a:gd name="connsiteX4" fmla="*/ 244641 w 492351"/>
                  <a:gd name="connsiteY4" fmla="*/ 879485 h 879485"/>
                  <a:gd name="connsiteX5" fmla="*/ 1780 w 492351"/>
                  <a:gd name="connsiteY5" fmla="*/ 777885 h 879485"/>
                  <a:gd name="connsiteX6" fmla="*/ 193 w 492351"/>
                  <a:gd name="connsiteY6" fmla="*/ 212000 h 879485"/>
                  <a:gd name="connsiteX0" fmla="*/ 193 w 492351"/>
                  <a:gd name="connsiteY0" fmla="*/ 212000 h 879485"/>
                  <a:gd name="connsiteX1" fmla="*/ 120787 w 492351"/>
                  <a:gd name="connsiteY1" fmla="*/ 32608 h 879485"/>
                  <a:gd name="connsiteX2" fmla="*/ 262103 w 492351"/>
                  <a:gd name="connsiteY2" fmla="*/ 77064 h 879485"/>
                  <a:gd name="connsiteX3" fmla="*/ 492264 w 492351"/>
                  <a:gd name="connsiteY3" fmla="*/ 447315 h 879485"/>
                  <a:gd name="connsiteX4" fmla="*/ 244641 w 492351"/>
                  <a:gd name="connsiteY4" fmla="*/ 879485 h 879485"/>
                  <a:gd name="connsiteX5" fmla="*/ 123961 w 492351"/>
                  <a:gd name="connsiteY5" fmla="*/ 824767 h 879485"/>
                  <a:gd name="connsiteX6" fmla="*/ 1780 w 492351"/>
                  <a:gd name="connsiteY6" fmla="*/ 777885 h 879485"/>
                  <a:gd name="connsiteX7" fmla="*/ 193 w 492351"/>
                  <a:gd name="connsiteY7" fmla="*/ 212000 h 879485"/>
                  <a:gd name="connsiteX0" fmla="*/ 193 w 492351"/>
                  <a:gd name="connsiteY0" fmla="*/ 212000 h 879485"/>
                  <a:gd name="connsiteX1" fmla="*/ 120787 w 492351"/>
                  <a:gd name="connsiteY1" fmla="*/ 32608 h 879485"/>
                  <a:gd name="connsiteX2" fmla="*/ 262103 w 492351"/>
                  <a:gd name="connsiteY2" fmla="*/ 77064 h 879485"/>
                  <a:gd name="connsiteX3" fmla="*/ 492264 w 492351"/>
                  <a:gd name="connsiteY3" fmla="*/ 447315 h 879485"/>
                  <a:gd name="connsiteX4" fmla="*/ 244641 w 492351"/>
                  <a:gd name="connsiteY4" fmla="*/ 879485 h 879485"/>
                  <a:gd name="connsiteX5" fmla="*/ 123961 w 492351"/>
                  <a:gd name="connsiteY5" fmla="*/ 824767 h 879485"/>
                  <a:gd name="connsiteX6" fmla="*/ 1780 w 492351"/>
                  <a:gd name="connsiteY6" fmla="*/ 777885 h 879485"/>
                  <a:gd name="connsiteX7" fmla="*/ 193 w 492351"/>
                  <a:gd name="connsiteY7" fmla="*/ 212000 h 879485"/>
                  <a:gd name="connsiteX0" fmla="*/ 193 w 492351"/>
                  <a:gd name="connsiteY0" fmla="*/ 212000 h 879485"/>
                  <a:gd name="connsiteX1" fmla="*/ 120787 w 492351"/>
                  <a:gd name="connsiteY1" fmla="*/ 32608 h 879485"/>
                  <a:gd name="connsiteX2" fmla="*/ 262103 w 492351"/>
                  <a:gd name="connsiteY2" fmla="*/ 77064 h 879485"/>
                  <a:gd name="connsiteX3" fmla="*/ 492264 w 492351"/>
                  <a:gd name="connsiteY3" fmla="*/ 447315 h 879485"/>
                  <a:gd name="connsiteX4" fmla="*/ 244641 w 492351"/>
                  <a:gd name="connsiteY4" fmla="*/ 879485 h 879485"/>
                  <a:gd name="connsiteX5" fmla="*/ 123961 w 492351"/>
                  <a:gd name="connsiteY5" fmla="*/ 824767 h 879485"/>
                  <a:gd name="connsiteX6" fmla="*/ 1780 w 492351"/>
                  <a:gd name="connsiteY6" fmla="*/ 777885 h 879485"/>
                  <a:gd name="connsiteX7" fmla="*/ 193 w 492351"/>
                  <a:gd name="connsiteY7" fmla="*/ 212000 h 879485"/>
                  <a:gd name="connsiteX0" fmla="*/ 193 w 492311"/>
                  <a:gd name="connsiteY0" fmla="*/ 212000 h 842972"/>
                  <a:gd name="connsiteX1" fmla="*/ 120787 w 492311"/>
                  <a:gd name="connsiteY1" fmla="*/ 32608 h 842972"/>
                  <a:gd name="connsiteX2" fmla="*/ 262103 w 492311"/>
                  <a:gd name="connsiteY2" fmla="*/ 77064 h 842972"/>
                  <a:gd name="connsiteX3" fmla="*/ 492264 w 492311"/>
                  <a:gd name="connsiteY3" fmla="*/ 447315 h 842972"/>
                  <a:gd name="connsiteX4" fmla="*/ 249403 w 492311"/>
                  <a:gd name="connsiteY4" fmla="*/ 842972 h 842972"/>
                  <a:gd name="connsiteX5" fmla="*/ 123961 w 492311"/>
                  <a:gd name="connsiteY5" fmla="*/ 824767 h 842972"/>
                  <a:gd name="connsiteX6" fmla="*/ 1780 w 492311"/>
                  <a:gd name="connsiteY6" fmla="*/ 777885 h 842972"/>
                  <a:gd name="connsiteX7" fmla="*/ 193 w 492311"/>
                  <a:gd name="connsiteY7" fmla="*/ 212000 h 842972"/>
                  <a:gd name="connsiteX0" fmla="*/ 193 w 492267"/>
                  <a:gd name="connsiteY0" fmla="*/ 212000 h 824767"/>
                  <a:gd name="connsiteX1" fmla="*/ 120787 w 492267"/>
                  <a:gd name="connsiteY1" fmla="*/ 32608 h 824767"/>
                  <a:gd name="connsiteX2" fmla="*/ 262103 w 492267"/>
                  <a:gd name="connsiteY2" fmla="*/ 77064 h 824767"/>
                  <a:gd name="connsiteX3" fmla="*/ 492264 w 492267"/>
                  <a:gd name="connsiteY3" fmla="*/ 447315 h 824767"/>
                  <a:gd name="connsiteX4" fmla="*/ 258927 w 492267"/>
                  <a:gd name="connsiteY4" fmla="*/ 815988 h 824767"/>
                  <a:gd name="connsiteX5" fmla="*/ 123961 w 492267"/>
                  <a:gd name="connsiteY5" fmla="*/ 824767 h 824767"/>
                  <a:gd name="connsiteX6" fmla="*/ 1780 w 492267"/>
                  <a:gd name="connsiteY6" fmla="*/ 777885 h 824767"/>
                  <a:gd name="connsiteX7" fmla="*/ 193 w 492267"/>
                  <a:gd name="connsiteY7" fmla="*/ 212000 h 824767"/>
                  <a:gd name="connsiteX0" fmla="*/ 193 w 492267"/>
                  <a:gd name="connsiteY0" fmla="*/ 212000 h 824767"/>
                  <a:gd name="connsiteX1" fmla="*/ 120787 w 492267"/>
                  <a:gd name="connsiteY1" fmla="*/ 32608 h 824767"/>
                  <a:gd name="connsiteX2" fmla="*/ 262103 w 492267"/>
                  <a:gd name="connsiteY2" fmla="*/ 77064 h 824767"/>
                  <a:gd name="connsiteX3" fmla="*/ 492264 w 492267"/>
                  <a:gd name="connsiteY3" fmla="*/ 447315 h 824767"/>
                  <a:gd name="connsiteX4" fmla="*/ 258927 w 492267"/>
                  <a:gd name="connsiteY4" fmla="*/ 815988 h 824767"/>
                  <a:gd name="connsiteX5" fmla="*/ 123961 w 492267"/>
                  <a:gd name="connsiteY5" fmla="*/ 824767 h 824767"/>
                  <a:gd name="connsiteX6" fmla="*/ 1780 w 492267"/>
                  <a:gd name="connsiteY6" fmla="*/ 777885 h 824767"/>
                  <a:gd name="connsiteX7" fmla="*/ 193 w 492267"/>
                  <a:gd name="connsiteY7" fmla="*/ 212000 h 824767"/>
                  <a:gd name="connsiteX0" fmla="*/ 193 w 492267"/>
                  <a:gd name="connsiteY0" fmla="*/ 212000 h 857090"/>
                  <a:gd name="connsiteX1" fmla="*/ 120787 w 492267"/>
                  <a:gd name="connsiteY1" fmla="*/ 32608 h 857090"/>
                  <a:gd name="connsiteX2" fmla="*/ 262103 w 492267"/>
                  <a:gd name="connsiteY2" fmla="*/ 77064 h 857090"/>
                  <a:gd name="connsiteX3" fmla="*/ 492264 w 492267"/>
                  <a:gd name="connsiteY3" fmla="*/ 447315 h 857090"/>
                  <a:gd name="connsiteX4" fmla="*/ 258927 w 492267"/>
                  <a:gd name="connsiteY4" fmla="*/ 815988 h 857090"/>
                  <a:gd name="connsiteX5" fmla="*/ 123961 w 492267"/>
                  <a:gd name="connsiteY5" fmla="*/ 824767 h 857090"/>
                  <a:gd name="connsiteX6" fmla="*/ 1780 w 492267"/>
                  <a:gd name="connsiteY6" fmla="*/ 777885 h 857090"/>
                  <a:gd name="connsiteX7" fmla="*/ 193 w 492267"/>
                  <a:gd name="connsiteY7" fmla="*/ 212000 h 857090"/>
                  <a:gd name="connsiteX0" fmla="*/ 193 w 492267"/>
                  <a:gd name="connsiteY0" fmla="*/ 212000 h 908716"/>
                  <a:gd name="connsiteX1" fmla="*/ 120787 w 492267"/>
                  <a:gd name="connsiteY1" fmla="*/ 32608 h 908716"/>
                  <a:gd name="connsiteX2" fmla="*/ 262103 w 492267"/>
                  <a:gd name="connsiteY2" fmla="*/ 77064 h 908716"/>
                  <a:gd name="connsiteX3" fmla="*/ 492264 w 492267"/>
                  <a:gd name="connsiteY3" fmla="*/ 447315 h 908716"/>
                  <a:gd name="connsiteX4" fmla="*/ 258927 w 492267"/>
                  <a:gd name="connsiteY4" fmla="*/ 815988 h 908716"/>
                  <a:gd name="connsiteX5" fmla="*/ 123961 w 492267"/>
                  <a:gd name="connsiteY5" fmla="*/ 824767 h 908716"/>
                  <a:gd name="connsiteX6" fmla="*/ 1780 w 492267"/>
                  <a:gd name="connsiteY6" fmla="*/ 777885 h 908716"/>
                  <a:gd name="connsiteX7" fmla="*/ 193 w 492267"/>
                  <a:gd name="connsiteY7" fmla="*/ 212000 h 908716"/>
                  <a:gd name="connsiteX0" fmla="*/ 193 w 492267"/>
                  <a:gd name="connsiteY0" fmla="*/ 212000 h 919932"/>
                  <a:gd name="connsiteX1" fmla="*/ 120787 w 492267"/>
                  <a:gd name="connsiteY1" fmla="*/ 32608 h 919932"/>
                  <a:gd name="connsiteX2" fmla="*/ 262103 w 492267"/>
                  <a:gd name="connsiteY2" fmla="*/ 77064 h 919932"/>
                  <a:gd name="connsiteX3" fmla="*/ 492264 w 492267"/>
                  <a:gd name="connsiteY3" fmla="*/ 447315 h 919932"/>
                  <a:gd name="connsiteX4" fmla="*/ 258927 w 492267"/>
                  <a:gd name="connsiteY4" fmla="*/ 815988 h 919932"/>
                  <a:gd name="connsiteX5" fmla="*/ 123961 w 492267"/>
                  <a:gd name="connsiteY5" fmla="*/ 824767 h 919932"/>
                  <a:gd name="connsiteX6" fmla="*/ 1780 w 492267"/>
                  <a:gd name="connsiteY6" fmla="*/ 777885 h 919932"/>
                  <a:gd name="connsiteX7" fmla="*/ 193 w 492267"/>
                  <a:gd name="connsiteY7" fmla="*/ 212000 h 919932"/>
                  <a:gd name="connsiteX0" fmla="*/ 2511 w 494585"/>
                  <a:gd name="connsiteY0" fmla="*/ 212000 h 921394"/>
                  <a:gd name="connsiteX1" fmla="*/ 123105 w 494585"/>
                  <a:gd name="connsiteY1" fmla="*/ 32608 h 921394"/>
                  <a:gd name="connsiteX2" fmla="*/ 264421 w 494585"/>
                  <a:gd name="connsiteY2" fmla="*/ 77064 h 921394"/>
                  <a:gd name="connsiteX3" fmla="*/ 494582 w 494585"/>
                  <a:gd name="connsiteY3" fmla="*/ 447315 h 921394"/>
                  <a:gd name="connsiteX4" fmla="*/ 261245 w 494585"/>
                  <a:gd name="connsiteY4" fmla="*/ 815988 h 921394"/>
                  <a:gd name="connsiteX5" fmla="*/ 126279 w 494585"/>
                  <a:gd name="connsiteY5" fmla="*/ 824767 h 921394"/>
                  <a:gd name="connsiteX6" fmla="*/ 4098 w 494585"/>
                  <a:gd name="connsiteY6" fmla="*/ 777885 h 921394"/>
                  <a:gd name="connsiteX7" fmla="*/ 2511 w 494585"/>
                  <a:gd name="connsiteY7" fmla="*/ 212000 h 921394"/>
                  <a:gd name="connsiteX0" fmla="*/ 193 w 492267"/>
                  <a:gd name="connsiteY0" fmla="*/ 212000 h 922510"/>
                  <a:gd name="connsiteX1" fmla="*/ 120787 w 492267"/>
                  <a:gd name="connsiteY1" fmla="*/ 32608 h 922510"/>
                  <a:gd name="connsiteX2" fmla="*/ 262103 w 492267"/>
                  <a:gd name="connsiteY2" fmla="*/ 77064 h 922510"/>
                  <a:gd name="connsiteX3" fmla="*/ 492264 w 492267"/>
                  <a:gd name="connsiteY3" fmla="*/ 447315 h 922510"/>
                  <a:gd name="connsiteX4" fmla="*/ 258927 w 492267"/>
                  <a:gd name="connsiteY4" fmla="*/ 815988 h 922510"/>
                  <a:gd name="connsiteX5" fmla="*/ 123961 w 492267"/>
                  <a:gd name="connsiteY5" fmla="*/ 824767 h 922510"/>
                  <a:gd name="connsiteX6" fmla="*/ 1780 w 492267"/>
                  <a:gd name="connsiteY6" fmla="*/ 777885 h 922510"/>
                  <a:gd name="connsiteX7" fmla="*/ 193 w 492267"/>
                  <a:gd name="connsiteY7" fmla="*/ 212000 h 922510"/>
                  <a:gd name="connsiteX0" fmla="*/ 193 w 492267"/>
                  <a:gd name="connsiteY0" fmla="*/ 212000 h 896451"/>
                  <a:gd name="connsiteX1" fmla="*/ 120787 w 492267"/>
                  <a:gd name="connsiteY1" fmla="*/ 32608 h 896451"/>
                  <a:gd name="connsiteX2" fmla="*/ 262103 w 492267"/>
                  <a:gd name="connsiteY2" fmla="*/ 77064 h 896451"/>
                  <a:gd name="connsiteX3" fmla="*/ 492264 w 492267"/>
                  <a:gd name="connsiteY3" fmla="*/ 447315 h 896451"/>
                  <a:gd name="connsiteX4" fmla="*/ 258927 w 492267"/>
                  <a:gd name="connsiteY4" fmla="*/ 815988 h 896451"/>
                  <a:gd name="connsiteX5" fmla="*/ 123961 w 492267"/>
                  <a:gd name="connsiteY5" fmla="*/ 824767 h 896451"/>
                  <a:gd name="connsiteX6" fmla="*/ 1780 w 492267"/>
                  <a:gd name="connsiteY6" fmla="*/ 777885 h 896451"/>
                  <a:gd name="connsiteX7" fmla="*/ 193 w 492267"/>
                  <a:gd name="connsiteY7" fmla="*/ 212000 h 896451"/>
                  <a:gd name="connsiteX0" fmla="*/ 193 w 492267"/>
                  <a:gd name="connsiteY0" fmla="*/ 212000 h 918988"/>
                  <a:gd name="connsiteX1" fmla="*/ 120787 w 492267"/>
                  <a:gd name="connsiteY1" fmla="*/ 32608 h 918988"/>
                  <a:gd name="connsiteX2" fmla="*/ 262103 w 492267"/>
                  <a:gd name="connsiteY2" fmla="*/ 77064 h 918988"/>
                  <a:gd name="connsiteX3" fmla="*/ 492264 w 492267"/>
                  <a:gd name="connsiteY3" fmla="*/ 447315 h 918988"/>
                  <a:gd name="connsiteX4" fmla="*/ 258927 w 492267"/>
                  <a:gd name="connsiteY4" fmla="*/ 815988 h 918988"/>
                  <a:gd name="connsiteX5" fmla="*/ 123961 w 492267"/>
                  <a:gd name="connsiteY5" fmla="*/ 824767 h 918988"/>
                  <a:gd name="connsiteX6" fmla="*/ 1780 w 492267"/>
                  <a:gd name="connsiteY6" fmla="*/ 777885 h 918988"/>
                  <a:gd name="connsiteX7" fmla="*/ 193 w 492267"/>
                  <a:gd name="connsiteY7" fmla="*/ 212000 h 918988"/>
                  <a:gd name="connsiteX0" fmla="*/ 193 w 492267"/>
                  <a:gd name="connsiteY0" fmla="*/ 212000 h 948691"/>
                  <a:gd name="connsiteX1" fmla="*/ 120787 w 492267"/>
                  <a:gd name="connsiteY1" fmla="*/ 32608 h 948691"/>
                  <a:gd name="connsiteX2" fmla="*/ 262103 w 492267"/>
                  <a:gd name="connsiteY2" fmla="*/ 77064 h 948691"/>
                  <a:gd name="connsiteX3" fmla="*/ 492264 w 492267"/>
                  <a:gd name="connsiteY3" fmla="*/ 447315 h 948691"/>
                  <a:gd name="connsiteX4" fmla="*/ 258927 w 492267"/>
                  <a:gd name="connsiteY4" fmla="*/ 815988 h 948691"/>
                  <a:gd name="connsiteX5" fmla="*/ 127135 w 492267"/>
                  <a:gd name="connsiteY5" fmla="*/ 864458 h 948691"/>
                  <a:gd name="connsiteX6" fmla="*/ 1780 w 492267"/>
                  <a:gd name="connsiteY6" fmla="*/ 777885 h 948691"/>
                  <a:gd name="connsiteX7" fmla="*/ 193 w 492267"/>
                  <a:gd name="connsiteY7" fmla="*/ 212000 h 948691"/>
                  <a:gd name="connsiteX0" fmla="*/ 193 w 492267"/>
                  <a:gd name="connsiteY0" fmla="*/ 216006 h 952697"/>
                  <a:gd name="connsiteX1" fmla="*/ 120787 w 492267"/>
                  <a:gd name="connsiteY1" fmla="*/ 31852 h 952697"/>
                  <a:gd name="connsiteX2" fmla="*/ 262103 w 492267"/>
                  <a:gd name="connsiteY2" fmla="*/ 81070 h 952697"/>
                  <a:gd name="connsiteX3" fmla="*/ 492264 w 492267"/>
                  <a:gd name="connsiteY3" fmla="*/ 451321 h 952697"/>
                  <a:gd name="connsiteX4" fmla="*/ 258927 w 492267"/>
                  <a:gd name="connsiteY4" fmla="*/ 819994 h 952697"/>
                  <a:gd name="connsiteX5" fmla="*/ 127135 w 492267"/>
                  <a:gd name="connsiteY5" fmla="*/ 868464 h 952697"/>
                  <a:gd name="connsiteX6" fmla="*/ 1780 w 492267"/>
                  <a:gd name="connsiteY6" fmla="*/ 781891 h 952697"/>
                  <a:gd name="connsiteX7" fmla="*/ 193 w 492267"/>
                  <a:gd name="connsiteY7" fmla="*/ 216006 h 952697"/>
                  <a:gd name="connsiteX0" fmla="*/ 649 w 492723"/>
                  <a:gd name="connsiteY0" fmla="*/ 184154 h 920845"/>
                  <a:gd name="connsiteX1" fmla="*/ 121243 w 492723"/>
                  <a:gd name="connsiteY1" fmla="*/ 0 h 920845"/>
                  <a:gd name="connsiteX2" fmla="*/ 262559 w 492723"/>
                  <a:gd name="connsiteY2" fmla="*/ 49218 h 920845"/>
                  <a:gd name="connsiteX3" fmla="*/ 492720 w 492723"/>
                  <a:gd name="connsiteY3" fmla="*/ 419469 h 920845"/>
                  <a:gd name="connsiteX4" fmla="*/ 259383 w 492723"/>
                  <a:gd name="connsiteY4" fmla="*/ 788142 h 920845"/>
                  <a:gd name="connsiteX5" fmla="*/ 127591 w 492723"/>
                  <a:gd name="connsiteY5" fmla="*/ 836612 h 920845"/>
                  <a:gd name="connsiteX6" fmla="*/ 2236 w 492723"/>
                  <a:gd name="connsiteY6" fmla="*/ 750039 h 920845"/>
                  <a:gd name="connsiteX7" fmla="*/ 649 w 492723"/>
                  <a:gd name="connsiteY7" fmla="*/ 184154 h 920845"/>
                  <a:gd name="connsiteX0" fmla="*/ 193 w 492267"/>
                  <a:gd name="connsiteY0" fmla="*/ 184154 h 920845"/>
                  <a:gd name="connsiteX1" fmla="*/ 120787 w 492267"/>
                  <a:gd name="connsiteY1" fmla="*/ 0 h 920845"/>
                  <a:gd name="connsiteX2" fmla="*/ 262103 w 492267"/>
                  <a:gd name="connsiteY2" fmla="*/ 49218 h 920845"/>
                  <a:gd name="connsiteX3" fmla="*/ 492264 w 492267"/>
                  <a:gd name="connsiteY3" fmla="*/ 419469 h 920845"/>
                  <a:gd name="connsiteX4" fmla="*/ 258927 w 492267"/>
                  <a:gd name="connsiteY4" fmla="*/ 788142 h 920845"/>
                  <a:gd name="connsiteX5" fmla="*/ 127135 w 492267"/>
                  <a:gd name="connsiteY5" fmla="*/ 836612 h 920845"/>
                  <a:gd name="connsiteX6" fmla="*/ 1780 w 492267"/>
                  <a:gd name="connsiteY6" fmla="*/ 750039 h 920845"/>
                  <a:gd name="connsiteX7" fmla="*/ 193 w 492267"/>
                  <a:gd name="connsiteY7" fmla="*/ 184154 h 920845"/>
                  <a:gd name="connsiteX0" fmla="*/ 193 w 492267"/>
                  <a:gd name="connsiteY0" fmla="*/ 176217 h 912908"/>
                  <a:gd name="connsiteX1" fmla="*/ 20775 w 492267"/>
                  <a:gd name="connsiteY1" fmla="*/ 0 h 912908"/>
                  <a:gd name="connsiteX2" fmla="*/ 262103 w 492267"/>
                  <a:gd name="connsiteY2" fmla="*/ 41281 h 912908"/>
                  <a:gd name="connsiteX3" fmla="*/ 492264 w 492267"/>
                  <a:gd name="connsiteY3" fmla="*/ 411532 h 912908"/>
                  <a:gd name="connsiteX4" fmla="*/ 258927 w 492267"/>
                  <a:gd name="connsiteY4" fmla="*/ 780205 h 912908"/>
                  <a:gd name="connsiteX5" fmla="*/ 127135 w 492267"/>
                  <a:gd name="connsiteY5" fmla="*/ 828675 h 912908"/>
                  <a:gd name="connsiteX6" fmla="*/ 1780 w 492267"/>
                  <a:gd name="connsiteY6" fmla="*/ 742102 h 912908"/>
                  <a:gd name="connsiteX7" fmla="*/ 193 w 492267"/>
                  <a:gd name="connsiteY7" fmla="*/ 176217 h 912908"/>
                  <a:gd name="connsiteX0" fmla="*/ 193 w 492267"/>
                  <a:gd name="connsiteY0" fmla="*/ 176217 h 912908"/>
                  <a:gd name="connsiteX1" fmla="*/ 20775 w 492267"/>
                  <a:gd name="connsiteY1" fmla="*/ 0 h 912908"/>
                  <a:gd name="connsiteX2" fmla="*/ 262103 w 492267"/>
                  <a:gd name="connsiteY2" fmla="*/ 41281 h 912908"/>
                  <a:gd name="connsiteX3" fmla="*/ 492264 w 492267"/>
                  <a:gd name="connsiteY3" fmla="*/ 411532 h 912908"/>
                  <a:gd name="connsiteX4" fmla="*/ 258927 w 492267"/>
                  <a:gd name="connsiteY4" fmla="*/ 780205 h 912908"/>
                  <a:gd name="connsiteX5" fmla="*/ 127135 w 492267"/>
                  <a:gd name="connsiteY5" fmla="*/ 828675 h 912908"/>
                  <a:gd name="connsiteX6" fmla="*/ 1780 w 492267"/>
                  <a:gd name="connsiteY6" fmla="*/ 742102 h 912908"/>
                  <a:gd name="connsiteX7" fmla="*/ 193 w 492267"/>
                  <a:gd name="connsiteY7" fmla="*/ 176217 h 912908"/>
                  <a:gd name="connsiteX0" fmla="*/ 193 w 492267"/>
                  <a:gd name="connsiteY0" fmla="*/ 177087 h 913778"/>
                  <a:gd name="connsiteX1" fmla="*/ 20775 w 492267"/>
                  <a:gd name="connsiteY1" fmla="*/ 870 h 913778"/>
                  <a:gd name="connsiteX2" fmla="*/ 262103 w 492267"/>
                  <a:gd name="connsiteY2" fmla="*/ 42151 h 913778"/>
                  <a:gd name="connsiteX3" fmla="*/ 492264 w 492267"/>
                  <a:gd name="connsiteY3" fmla="*/ 412402 h 913778"/>
                  <a:gd name="connsiteX4" fmla="*/ 258927 w 492267"/>
                  <a:gd name="connsiteY4" fmla="*/ 781075 h 913778"/>
                  <a:gd name="connsiteX5" fmla="*/ 127135 w 492267"/>
                  <a:gd name="connsiteY5" fmla="*/ 829545 h 913778"/>
                  <a:gd name="connsiteX6" fmla="*/ 1780 w 492267"/>
                  <a:gd name="connsiteY6" fmla="*/ 742972 h 913778"/>
                  <a:gd name="connsiteX7" fmla="*/ 193 w 492267"/>
                  <a:gd name="connsiteY7" fmla="*/ 177087 h 913778"/>
                  <a:gd name="connsiteX0" fmla="*/ 193 w 492267"/>
                  <a:gd name="connsiteY0" fmla="*/ 177087 h 913778"/>
                  <a:gd name="connsiteX1" fmla="*/ 20775 w 492267"/>
                  <a:gd name="connsiteY1" fmla="*/ 870 h 913778"/>
                  <a:gd name="connsiteX2" fmla="*/ 262103 w 492267"/>
                  <a:gd name="connsiteY2" fmla="*/ 42151 h 913778"/>
                  <a:gd name="connsiteX3" fmla="*/ 492264 w 492267"/>
                  <a:gd name="connsiteY3" fmla="*/ 412402 h 913778"/>
                  <a:gd name="connsiteX4" fmla="*/ 258927 w 492267"/>
                  <a:gd name="connsiteY4" fmla="*/ 781075 h 913778"/>
                  <a:gd name="connsiteX5" fmla="*/ 127135 w 492267"/>
                  <a:gd name="connsiteY5" fmla="*/ 829545 h 913778"/>
                  <a:gd name="connsiteX6" fmla="*/ 1780 w 492267"/>
                  <a:gd name="connsiteY6" fmla="*/ 742972 h 913778"/>
                  <a:gd name="connsiteX7" fmla="*/ 193 w 492267"/>
                  <a:gd name="connsiteY7" fmla="*/ 177087 h 913778"/>
                  <a:gd name="connsiteX0" fmla="*/ 78 w 498503"/>
                  <a:gd name="connsiteY0" fmla="*/ 177090 h 913778"/>
                  <a:gd name="connsiteX1" fmla="*/ 27011 w 498503"/>
                  <a:gd name="connsiteY1" fmla="*/ 870 h 913778"/>
                  <a:gd name="connsiteX2" fmla="*/ 268339 w 498503"/>
                  <a:gd name="connsiteY2" fmla="*/ 42151 h 913778"/>
                  <a:gd name="connsiteX3" fmla="*/ 498500 w 498503"/>
                  <a:gd name="connsiteY3" fmla="*/ 412402 h 913778"/>
                  <a:gd name="connsiteX4" fmla="*/ 265163 w 498503"/>
                  <a:gd name="connsiteY4" fmla="*/ 781075 h 913778"/>
                  <a:gd name="connsiteX5" fmla="*/ 133371 w 498503"/>
                  <a:gd name="connsiteY5" fmla="*/ 829545 h 913778"/>
                  <a:gd name="connsiteX6" fmla="*/ 8016 w 498503"/>
                  <a:gd name="connsiteY6" fmla="*/ 742972 h 913778"/>
                  <a:gd name="connsiteX7" fmla="*/ 78 w 498503"/>
                  <a:gd name="connsiteY7" fmla="*/ 177090 h 913778"/>
                  <a:gd name="connsiteX0" fmla="*/ 192 w 498617"/>
                  <a:gd name="connsiteY0" fmla="*/ 177090 h 913779"/>
                  <a:gd name="connsiteX1" fmla="*/ 27125 w 498617"/>
                  <a:gd name="connsiteY1" fmla="*/ 870 h 913779"/>
                  <a:gd name="connsiteX2" fmla="*/ 268453 w 498617"/>
                  <a:gd name="connsiteY2" fmla="*/ 42151 h 913779"/>
                  <a:gd name="connsiteX3" fmla="*/ 498614 w 498617"/>
                  <a:gd name="connsiteY3" fmla="*/ 412402 h 913779"/>
                  <a:gd name="connsiteX4" fmla="*/ 265277 w 498617"/>
                  <a:gd name="connsiteY4" fmla="*/ 781075 h 913779"/>
                  <a:gd name="connsiteX5" fmla="*/ 133485 w 498617"/>
                  <a:gd name="connsiteY5" fmla="*/ 829545 h 913779"/>
                  <a:gd name="connsiteX6" fmla="*/ 1779 w 498617"/>
                  <a:gd name="connsiteY6" fmla="*/ 742975 h 913779"/>
                  <a:gd name="connsiteX7" fmla="*/ 192 w 498617"/>
                  <a:gd name="connsiteY7" fmla="*/ 177090 h 913779"/>
                  <a:gd name="connsiteX0" fmla="*/ 28275 w 526700"/>
                  <a:gd name="connsiteY0" fmla="*/ 177090 h 922437"/>
                  <a:gd name="connsiteX1" fmla="*/ 55208 w 526700"/>
                  <a:gd name="connsiteY1" fmla="*/ 870 h 922437"/>
                  <a:gd name="connsiteX2" fmla="*/ 296536 w 526700"/>
                  <a:gd name="connsiteY2" fmla="*/ 42151 h 922437"/>
                  <a:gd name="connsiteX3" fmla="*/ 526697 w 526700"/>
                  <a:gd name="connsiteY3" fmla="*/ 412402 h 922437"/>
                  <a:gd name="connsiteX4" fmla="*/ 293360 w 526700"/>
                  <a:gd name="connsiteY4" fmla="*/ 781075 h 922437"/>
                  <a:gd name="connsiteX5" fmla="*/ 45680 w 526700"/>
                  <a:gd name="connsiteY5" fmla="*/ 840657 h 922437"/>
                  <a:gd name="connsiteX6" fmla="*/ 29862 w 526700"/>
                  <a:gd name="connsiteY6" fmla="*/ 742975 h 922437"/>
                  <a:gd name="connsiteX7" fmla="*/ 28275 w 526700"/>
                  <a:gd name="connsiteY7" fmla="*/ 177090 h 922437"/>
                  <a:gd name="connsiteX0" fmla="*/ 28275 w 526700"/>
                  <a:gd name="connsiteY0" fmla="*/ 177090 h 922437"/>
                  <a:gd name="connsiteX1" fmla="*/ 55208 w 526700"/>
                  <a:gd name="connsiteY1" fmla="*/ 870 h 922437"/>
                  <a:gd name="connsiteX2" fmla="*/ 296536 w 526700"/>
                  <a:gd name="connsiteY2" fmla="*/ 42151 h 922437"/>
                  <a:gd name="connsiteX3" fmla="*/ 526697 w 526700"/>
                  <a:gd name="connsiteY3" fmla="*/ 412402 h 922437"/>
                  <a:gd name="connsiteX4" fmla="*/ 293360 w 526700"/>
                  <a:gd name="connsiteY4" fmla="*/ 781075 h 922437"/>
                  <a:gd name="connsiteX5" fmla="*/ 45680 w 526700"/>
                  <a:gd name="connsiteY5" fmla="*/ 840657 h 922437"/>
                  <a:gd name="connsiteX6" fmla="*/ 29862 w 526700"/>
                  <a:gd name="connsiteY6" fmla="*/ 742975 h 922437"/>
                  <a:gd name="connsiteX7" fmla="*/ 28275 w 526700"/>
                  <a:gd name="connsiteY7" fmla="*/ 177090 h 922437"/>
                  <a:gd name="connsiteX0" fmla="*/ 17015 w 515440"/>
                  <a:gd name="connsiteY0" fmla="*/ 177090 h 857047"/>
                  <a:gd name="connsiteX1" fmla="*/ 43948 w 515440"/>
                  <a:gd name="connsiteY1" fmla="*/ 870 h 857047"/>
                  <a:gd name="connsiteX2" fmla="*/ 285276 w 515440"/>
                  <a:gd name="connsiteY2" fmla="*/ 42151 h 857047"/>
                  <a:gd name="connsiteX3" fmla="*/ 515437 w 515440"/>
                  <a:gd name="connsiteY3" fmla="*/ 412402 h 857047"/>
                  <a:gd name="connsiteX4" fmla="*/ 282100 w 515440"/>
                  <a:gd name="connsiteY4" fmla="*/ 781075 h 857047"/>
                  <a:gd name="connsiteX5" fmla="*/ 34420 w 515440"/>
                  <a:gd name="connsiteY5" fmla="*/ 840657 h 857047"/>
                  <a:gd name="connsiteX6" fmla="*/ 18602 w 515440"/>
                  <a:gd name="connsiteY6" fmla="*/ 742975 h 857047"/>
                  <a:gd name="connsiteX7" fmla="*/ 17015 w 515440"/>
                  <a:gd name="connsiteY7" fmla="*/ 177090 h 857047"/>
                  <a:gd name="connsiteX0" fmla="*/ 18148 w 516573"/>
                  <a:gd name="connsiteY0" fmla="*/ 177090 h 842400"/>
                  <a:gd name="connsiteX1" fmla="*/ 45081 w 516573"/>
                  <a:gd name="connsiteY1" fmla="*/ 870 h 842400"/>
                  <a:gd name="connsiteX2" fmla="*/ 286409 w 516573"/>
                  <a:gd name="connsiteY2" fmla="*/ 42151 h 842400"/>
                  <a:gd name="connsiteX3" fmla="*/ 516570 w 516573"/>
                  <a:gd name="connsiteY3" fmla="*/ 412402 h 842400"/>
                  <a:gd name="connsiteX4" fmla="*/ 283233 w 516573"/>
                  <a:gd name="connsiteY4" fmla="*/ 781075 h 842400"/>
                  <a:gd name="connsiteX5" fmla="*/ 33964 w 516573"/>
                  <a:gd name="connsiteY5" fmla="*/ 816848 h 842400"/>
                  <a:gd name="connsiteX6" fmla="*/ 19735 w 516573"/>
                  <a:gd name="connsiteY6" fmla="*/ 742975 h 842400"/>
                  <a:gd name="connsiteX7" fmla="*/ 18148 w 516573"/>
                  <a:gd name="connsiteY7" fmla="*/ 177090 h 842400"/>
                  <a:gd name="connsiteX0" fmla="*/ 193 w 498618"/>
                  <a:gd name="connsiteY0" fmla="*/ 177090 h 849275"/>
                  <a:gd name="connsiteX1" fmla="*/ 27126 w 498618"/>
                  <a:gd name="connsiteY1" fmla="*/ 870 h 849275"/>
                  <a:gd name="connsiteX2" fmla="*/ 268454 w 498618"/>
                  <a:gd name="connsiteY2" fmla="*/ 42151 h 849275"/>
                  <a:gd name="connsiteX3" fmla="*/ 498615 w 498618"/>
                  <a:gd name="connsiteY3" fmla="*/ 412402 h 849275"/>
                  <a:gd name="connsiteX4" fmla="*/ 265278 w 498618"/>
                  <a:gd name="connsiteY4" fmla="*/ 781075 h 849275"/>
                  <a:gd name="connsiteX5" fmla="*/ 16009 w 498618"/>
                  <a:gd name="connsiteY5" fmla="*/ 816848 h 849275"/>
                  <a:gd name="connsiteX6" fmla="*/ 1780 w 498618"/>
                  <a:gd name="connsiteY6" fmla="*/ 742975 h 849275"/>
                  <a:gd name="connsiteX7" fmla="*/ 193 w 498618"/>
                  <a:gd name="connsiteY7" fmla="*/ 177090 h 849275"/>
                  <a:gd name="connsiteX0" fmla="*/ 4794 w 503219"/>
                  <a:gd name="connsiteY0" fmla="*/ 177090 h 842924"/>
                  <a:gd name="connsiteX1" fmla="*/ 31727 w 503219"/>
                  <a:gd name="connsiteY1" fmla="*/ 870 h 842924"/>
                  <a:gd name="connsiteX2" fmla="*/ 273055 w 503219"/>
                  <a:gd name="connsiteY2" fmla="*/ 42151 h 842924"/>
                  <a:gd name="connsiteX3" fmla="*/ 503216 w 503219"/>
                  <a:gd name="connsiteY3" fmla="*/ 412402 h 842924"/>
                  <a:gd name="connsiteX4" fmla="*/ 269879 w 503219"/>
                  <a:gd name="connsiteY4" fmla="*/ 781075 h 842924"/>
                  <a:gd name="connsiteX5" fmla="*/ 20610 w 503219"/>
                  <a:gd name="connsiteY5" fmla="*/ 816848 h 842924"/>
                  <a:gd name="connsiteX6" fmla="*/ 6380 w 503219"/>
                  <a:gd name="connsiteY6" fmla="*/ 611215 h 842924"/>
                  <a:gd name="connsiteX7" fmla="*/ 4794 w 503219"/>
                  <a:gd name="connsiteY7" fmla="*/ 177090 h 842924"/>
                  <a:gd name="connsiteX0" fmla="*/ 5916 w 504341"/>
                  <a:gd name="connsiteY0" fmla="*/ 177090 h 839650"/>
                  <a:gd name="connsiteX1" fmla="*/ 32849 w 504341"/>
                  <a:gd name="connsiteY1" fmla="*/ 870 h 839650"/>
                  <a:gd name="connsiteX2" fmla="*/ 274177 w 504341"/>
                  <a:gd name="connsiteY2" fmla="*/ 42151 h 839650"/>
                  <a:gd name="connsiteX3" fmla="*/ 504338 w 504341"/>
                  <a:gd name="connsiteY3" fmla="*/ 412402 h 839650"/>
                  <a:gd name="connsiteX4" fmla="*/ 271001 w 504341"/>
                  <a:gd name="connsiteY4" fmla="*/ 781075 h 839650"/>
                  <a:gd name="connsiteX5" fmla="*/ 20144 w 504341"/>
                  <a:gd name="connsiteY5" fmla="*/ 810501 h 839650"/>
                  <a:gd name="connsiteX6" fmla="*/ 7502 w 504341"/>
                  <a:gd name="connsiteY6" fmla="*/ 611215 h 839650"/>
                  <a:gd name="connsiteX7" fmla="*/ 5916 w 504341"/>
                  <a:gd name="connsiteY7" fmla="*/ 177090 h 839650"/>
                  <a:gd name="connsiteX0" fmla="*/ 5916 w 504341"/>
                  <a:gd name="connsiteY0" fmla="*/ 177090 h 839650"/>
                  <a:gd name="connsiteX1" fmla="*/ 32849 w 504341"/>
                  <a:gd name="connsiteY1" fmla="*/ 870 h 839650"/>
                  <a:gd name="connsiteX2" fmla="*/ 274177 w 504341"/>
                  <a:gd name="connsiteY2" fmla="*/ 42151 h 839650"/>
                  <a:gd name="connsiteX3" fmla="*/ 504338 w 504341"/>
                  <a:gd name="connsiteY3" fmla="*/ 412402 h 839650"/>
                  <a:gd name="connsiteX4" fmla="*/ 271001 w 504341"/>
                  <a:gd name="connsiteY4" fmla="*/ 781075 h 839650"/>
                  <a:gd name="connsiteX5" fmla="*/ 20144 w 504341"/>
                  <a:gd name="connsiteY5" fmla="*/ 810501 h 839650"/>
                  <a:gd name="connsiteX6" fmla="*/ 7502 w 504341"/>
                  <a:gd name="connsiteY6" fmla="*/ 611215 h 839650"/>
                  <a:gd name="connsiteX7" fmla="*/ 5916 w 504341"/>
                  <a:gd name="connsiteY7" fmla="*/ 177090 h 839650"/>
                  <a:gd name="connsiteX0" fmla="*/ 5916 w 504341"/>
                  <a:gd name="connsiteY0" fmla="*/ 177090 h 833963"/>
                  <a:gd name="connsiteX1" fmla="*/ 32849 w 504341"/>
                  <a:gd name="connsiteY1" fmla="*/ 870 h 833963"/>
                  <a:gd name="connsiteX2" fmla="*/ 274177 w 504341"/>
                  <a:gd name="connsiteY2" fmla="*/ 42151 h 833963"/>
                  <a:gd name="connsiteX3" fmla="*/ 504338 w 504341"/>
                  <a:gd name="connsiteY3" fmla="*/ 412402 h 833963"/>
                  <a:gd name="connsiteX4" fmla="*/ 271001 w 504341"/>
                  <a:gd name="connsiteY4" fmla="*/ 781075 h 833963"/>
                  <a:gd name="connsiteX5" fmla="*/ 20144 w 504341"/>
                  <a:gd name="connsiteY5" fmla="*/ 810501 h 833963"/>
                  <a:gd name="connsiteX6" fmla="*/ 7502 w 504341"/>
                  <a:gd name="connsiteY6" fmla="*/ 611215 h 833963"/>
                  <a:gd name="connsiteX7" fmla="*/ 5916 w 504341"/>
                  <a:gd name="connsiteY7" fmla="*/ 177090 h 833963"/>
                  <a:gd name="connsiteX0" fmla="*/ 193 w 498618"/>
                  <a:gd name="connsiteY0" fmla="*/ 177090 h 840959"/>
                  <a:gd name="connsiteX1" fmla="*/ 27126 w 498618"/>
                  <a:gd name="connsiteY1" fmla="*/ 870 h 840959"/>
                  <a:gd name="connsiteX2" fmla="*/ 268454 w 498618"/>
                  <a:gd name="connsiteY2" fmla="*/ 42151 h 840959"/>
                  <a:gd name="connsiteX3" fmla="*/ 498615 w 498618"/>
                  <a:gd name="connsiteY3" fmla="*/ 412402 h 840959"/>
                  <a:gd name="connsiteX4" fmla="*/ 265278 w 498618"/>
                  <a:gd name="connsiteY4" fmla="*/ 781075 h 840959"/>
                  <a:gd name="connsiteX5" fmla="*/ 27121 w 498618"/>
                  <a:gd name="connsiteY5" fmla="*/ 824788 h 840959"/>
                  <a:gd name="connsiteX6" fmla="*/ 1779 w 498618"/>
                  <a:gd name="connsiteY6" fmla="*/ 611215 h 840959"/>
                  <a:gd name="connsiteX7" fmla="*/ 193 w 498618"/>
                  <a:gd name="connsiteY7" fmla="*/ 177090 h 840959"/>
                  <a:gd name="connsiteX0" fmla="*/ 193 w 498618"/>
                  <a:gd name="connsiteY0" fmla="*/ 177090 h 840960"/>
                  <a:gd name="connsiteX1" fmla="*/ 27126 w 498618"/>
                  <a:gd name="connsiteY1" fmla="*/ 870 h 840960"/>
                  <a:gd name="connsiteX2" fmla="*/ 268454 w 498618"/>
                  <a:gd name="connsiteY2" fmla="*/ 42151 h 840960"/>
                  <a:gd name="connsiteX3" fmla="*/ 498615 w 498618"/>
                  <a:gd name="connsiteY3" fmla="*/ 412402 h 840960"/>
                  <a:gd name="connsiteX4" fmla="*/ 265278 w 498618"/>
                  <a:gd name="connsiteY4" fmla="*/ 781075 h 840960"/>
                  <a:gd name="connsiteX5" fmla="*/ 27121 w 498618"/>
                  <a:gd name="connsiteY5" fmla="*/ 824788 h 840960"/>
                  <a:gd name="connsiteX6" fmla="*/ 1779 w 498618"/>
                  <a:gd name="connsiteY6" fmla="*/ 611215 h 840960"/>
                  <a:gd name="connsiteX7" fmla="*/ 193 w 498618"/>
                  <a:gd name="connsiteY7" fmla="*/ 177090 h 840960"/>
                  <a:gd name="connsiteX0" fmla="*/ 193 w 498618"/>
                  <a:gd name="connsiteY0" fmla="*/ 177090 h 831981"/>
                  <a:gd name="connsiteX1" fmla="*/ 27126 w 498618"/>
                  <a:gd name="connsiteY1" fmla="*/ 870 h 831981"/>
                  <a:gd name="connsiteX2" fmla="*/ 268454 w 498618"/>
                  <a:gd name="connsiteY2" fmla="*/ 42151 h 831981"/>
                  <a:gd name="connsiteX3" fmla="*/ 498615 w 498618"/>
                  <a:gd name="connsiteY3" fmla="*/ 412402 h 831981"/>
                  <a:gd name="connsiteX4" fmla="*/ 265278 w 498618"/>
                  <a:gd name="connsiteY4" fmla="*/ 781075 h 831981"/>
                  <a:gd name="connsiteX5" fmla="*/ 27121 w 498618"/>
                  <a:gd name="connsiteY5" fmla="*/ 824788 h 831981"/>
                  <a:gd name="connsiteX6" fmla="*/ 1779 w 498618"/>
                  <a:gd name="connsiteY6" fmla="*/ 611215 h 831981"/>
                  <a:gd name="connsiteX7" fmla="*/ 193 w 498618"/>
                  <a:gd name="connsiteY7" fmla="*/ 177090 h 831981"/>
                  <a:gd name="connsiteX0" fmla="*/ 193 w 498618"/>
                  <a:gd name="connsiteY0" fmla="*/ 177090 h 829214"/>
                  <a:gd name="connsiteX1" fmla="*/ 27126 w 498618"/>
                  <a:gd name="connsiteY1" fmla="*/ 870 h 829214"/>
                  <a:gd name="connsiteX2" fmla="*/ 268454 w 498618"/>
                  <a:gd name="connsiteY2" fmla="*/ 42151 h 829214"/>
                  <a:gd name="connsiteX3" fmla="*/ 498615 w 498618"/>
                  <a:gd name="connsiteY3" fmla="*/ 412402 h 829214"/>
                  <a:gd name="connsiteX4" fmla="*/ 265278 w 498618"/>
                  <a:gd name="connsiteY4" fmla="*/ 781075 h 829214"/>
                  <a:gd name="connsiteX5" fmla="*/ 27121 w 498618"/>
                  <a:gd name="connsiteY5" fmla="*/ 824788 h 829214"/>
                  <a:gd name="connsiteX6" fmla="*/ 1779 w 498618"/>
                  <a:gd name="connsiteY6" fmla="*/ 611215 h 829214"/>
                  <a:gd name="connsiteX7" fmla="*/ 193 w 498618"/>
                  <a:gd name="connsiteY7" fmla="*/ 177090 h 829214"/>
                  <a:gd name="connsiteX0" fmla="*/ 193 w 498618"/>
                  <a:gd name="connsiteY0" fmla="*/ 177090 h 827728"/>
                  <a:gd name="connsiteX1" fmla="*/ 27126 w 498618"/>
                  <a:gd name="connsiteY1" fmla="*/ 870 h 827728"/>
                  <a:gd name="connsiteX2" fmla="*/ 268454 w 498618"/>
                  <a:gd name="connsiteY2" fmla="*/ 42151 h 827728"/>
                  <a:gd name="connsiteX3" fmla="*/ 498615 w 498618"/>
                  <a:gd name="connsiteY3" fmla="*/ 412402 h 827728"/>
                  <a:gd name="connsiteX4" fmla="*/ 265278 w 498618"/>
                  <a:gd name="connsiteY4" fmla="*/ 781075 h 827728"/>
                  <a:gd name="connsiteX5" fmla="*/ 27121 w 498618"/>
                  <a:gd name="connsiteY5" fmla="*/ 824788 h 827728"/>
                  <a:gd name="connsiteX6" fmla="*/ 1779 w 498618"/>
                  <a:gd name="connsiteY6" fmla="*/ 611215 h 827728"/>
                  <a:gd name="connsiteX7" fmla="*/ 193 w 498618"/>
                  <a:gd name="connsiteY7" fmla="*/ 177090 h 827728"/>
                  <a:gd name="connsiteX0" fmla="*/ 193 w 498618"/>
                  <a:gd name="connsiteY0" fmla="*/ 177090 h 828252"/>
                  <a:gd name="connsiteX1" fmla="*/ 27126 w 498618"/>
                  <a:gd name="connsiteY1" fmla="*/ 870 h 828252"/>
                  <a:gd name="connsiteX2" fmla="*/ 268454 w 498618"/>
                  <a:gd name="connsiteY2" fmla="*/ 42151 h 828252"/>
                  <a:gd name="connsiteX3" fmla="*/ 498615 w 498618"/>
                  <a:gd name="connsiteY3" fmla="*/ 412402 h 828252"/>
                  <a:gd name="connsiteX4" fmla="*/ 265278 w 498618"/>
                  <a:gd name="connsiteY4" fmla="*/ 787425 h 828252"/>
                  <a:gd name="connsiteX5" fmla="*/ 27121 w 498618"/>
                  <a:gd name="connsiteY5" fmla="*/ 824788 h 828252"/>
                  <a:gd name="connsiteX6" fmla="*/ 1779 w 498618"/>
                  <a:gd name="connsiteY6" fmla="*/ 611215 h 828252"/>
                  <a:gd name="connsiteX7" fmla="*/ 193 w 498618"/>
                  <a:gd name="connsiteY7" fmla="*/ 177090 h 8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8618" h="828252">
                    <a:moveTo>
                      <a:pt x="193" y="177090"/>
                    </a:moveTo>
                    <a:cubicBezTo>
                      <a:pt x="7054" y="118351"/>
                      <a:pt x="9153" y="65962"/>
                      <a:pt x="27126" y="870"/>
                    </a:cubicBezTo>
                    <a:cubicBezTo>
                      <a:pt x="125282" y="-1766"/>
                      <a:pt x="173734" y="-1039"/>
                      <a:pt x="268454" y="42151"/>
                    </a:cubicBezTo>
                    <a:cubicBezTo>
                      <a:pt x="432199" y="118355"/>
                      <a:pt x="499144" y="288190"/>
                      <a:pt x="498615" y="412402"/>
                    </a:cubicBezTo>
                    <a:cubicBezTo>
                      <a:pt x="498086" y="536614"/>
                      <a:pt x="426675" y="724516"/>
                      <a:pt x="265278" y="787425"/>
                    </a:cubicBezTo>
                    <a:cubicBezTo>
                      <a:pt x="188538" y="814166"/>
                      <a:pt x="117074" y="837229"/>
                      <a:pt x="27121" y="824788"/>
                    </a:cubicBezTo>
                    <a:cubicBezTo>
                      <a:pt x="-16796" y="796478"/>
                      <a:pt x="13928" y="691938"/>
                      <a:pt x="1779" y="611215"/>
                    </a:cubicBezTo>
                    <a:cubicBezTo>
                      <a:pt x="2837" y="388720"/>
                      <a:pt x="-865" y="399585"/>
                      <a:pt x="193" y="177090"/>
                    </a:cubicBezTo>
                    <a:close/>
                  </a:path>
                </a:pathLst>
              </a:custGeom>
              <a:solidFill>
                <a:srgbClr val="6BA4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3" name="Flowchart: Delay 21">
                <a:extLst>
                  <a:ext uri="{FF2B5EF4-FFF2-40B4-BE49-F238E27FC236}">
                    <a16:creationId xmlns:a16="http://schemas.microsoft.com/office/drawing/2014/main" id="{504D9477-CD4B-4125-9F03-99DE9D0B8065}"/>
                  </a:ext>
                </a:extLst>
              </p:cNvPr>
              <p:cNvSpPr/>
              <p:nvPr/>
            </p:nvSpPr>
            <p:spPr>
              <a:xfrm rot="9212991">
                <a:off x="9585350" y="3059135"/>
                <a:ext cx="60890" cy="170948"/>
              </a:xfrm>
              <a:custGeom>
                <a:avLst/>
                <a:gdLst>
                  <a:gd name="connsiteX0" fmla="*/ 0 w 495245"/>
                  <a:gd name="connsiteY0" fmla="*/ 0 h 864340"/>
                  <a:gd name="connsiteX1" fmla="*/ 247623 w 495245"/>
                  <a:gd name="connsiteY1" fmla="*/ 0 h 864340"/>
                  <a:gd name="connsiteX2" fmla="*/ 495246 w 495245"/>
                  <a:gd name="connsiteY2" fmla="*/ 432170 h 864340"/>
                  <a:gd name="connsiteX3" fmla="*/ 247623 w 495245"/>
                  <a:gd name="connsiteY3" fmla="*/ 864340 h 864340"/>
                  <a:gd name="connsiteX4" fmla="*/ 0 w 495245"/>
                  <a:gd name="connsiteY4" fmla="*/ 864340 h 864340"/>
                  <a:gd name="connsiteX5" fmla="*/ 0 w 495245"/>
                  <a:gd name="connsiteY5" fmla="*/ 0 h 864340"/>
                  <a:gd name="connsiteX0" fmla="*/ 0 w 495298"/>
                  <a:gd name="connsiteY0" fmla="*/ 0 h 864340"/>
                  <a:gd name="connsiteX1" fmla="*/ 263498 w 495298"/>
                  <a:gd name="connsiteY1" fmla="*/ 71441 h 864340"/>
                  <a:gd name="connsiteX2" fmla="*/ 495246 w 495298"/>
                  <a:gd name="connsiteY2" fmla="*/ 432170 h 864340"/>
                  <a:gd name="connsiteX3" fmla="*/ 247623 w 495298"/>
                  <a:gd name="connsiteY3" fmla="*/ 864340 h 864340"/>
                  <a:gd name="connsiteX4" fmla="*/ 0 w 495298"/>
                  <a:gd name="connsiteY4" fmla="*/ 864340 h 864340"/>
                  <a:gd name="connsiteX5" fmla="*/ 0 w 495298"/>
                  <a:gd name="connsiteY5" fmla="*/ 0 h 864340"/>
                  <a:gd name="connsiteX0" fmla="*/ 0 w 495302"/>
                  <a:gd name="connsiteY0" fmla="*/ 0 h 864340"/>
                  <a:gd name="connsiteX1" fmla="*/ 263498 w 495302"/>
                  <a:gd name="connsiteY1" fmla="*/ 71441 h 864340"/>
                  <a:gd name="connsiteX2" fmla="*/ 495246 w 495302"/>
                  <a:gd name="connsiteY2" fmla="*/ 432170 h 864340"/>
                  <a:gd name="connsiteX3" fmla="*/ 247623 w 495302"/>
                  <a:gd name="connsiteY3" fmla="*/ 864340 h 864340"/>
                  <a:gd name="connsiteX4" fmla="*/ 0 w 495302"/>
                  <a:gd name="connsiteY4" fmla="*/ 864340 h 864340"/>
                  <a:gd name="connsiteX5" fmla="*/ 0 w 495302"/>
                  <a:gd name="connsiteY5" fmla="*/ 0 h 864340"/>
                  <a:gd name="connsiteX0" fmla="*/ 0 w 495311"/>
                  <a:gd name="connsiteY0" fmla="*/ 0 h 864340"/>
                  <a:gd name="connsiteX1" fmla="*/ 263498 w 495311"/>
                  <a:gd name="connsiteY1" fmla="*/ 71441 h 864340"/>
                  <a:gd name="connsiteX2" fmla="*/ 495246 w 495311"/>
                  <a:gd name="connsiteY2" fmla="*/ 432170 h 864340"/>
                  <a:gd name="connsiteX3" fmla="*/ 247623 w 495311"/>
                  <a:gd name="connsiteY3" fmla="*/ 864340 h 864340"/>
                  <a:gd name="connsiteX4" fmla="*/ 0 w 495311"/>
                  <a:gd name="connsiteY4" fmla="*/ 864340 h 864340"/>
                  <a:gd name="connsiteX5" fmla="*/ 0 w 495311"/>
                  <a:gd name="connsiteY5" fmla="*/ 0 h 864340"/>
                  <a:gd name="connsiteX0" fmla="*/ 0 w 495311"/>
                  <a:gd name="connsiteY0" fmla="*/ 0 h 864340"/>
                  <a:gd name="connsiteX1" fmla="*/ 263498 w 495311"/>
                  <a:gd name="connsiteY1" fmla="*/ 71441 h 864340"/>
                  <a:gd name="connsiteX2" fmla="*/ 495246 w 495311"/>
                  <a:gd name="connsiteY2" fmla="*/ 432170 h 864340"/>
                  <a:gd name="connsiteX3" fmla="*/ 247623 w 495311"/>
                  <a:gd name="connsiteY3" fmla="*/ 864340 h 864340"/>
                  <a:gd name="connsiteX4" fmla="*/ 0 w 495311"/>
                  <a:gd name="connsiteY4" fmla="*/ 864340 h 864340"/>
                  <a:gd name="connsiteX5" fmla="*/ 0 w 495311"/>
                  <a:gd name="connsiteY5" fmla="*/ 0 h 864340"/>
                  <a:gd name="connsiteX0" fmla="*/ 0 w 495326"/>
                  <a:gd name="connsiteY0" fmla="*/ 0 h 864340"/>
                  <a:gd name="connsiteX1" fmla="*/ 265085 w 495326"/>
                  <a:gd name="connsiteY1" fmla="*/ 61919 h 864340"/>
                  <a:gd name="connsiteX2" fmla="*/ 495246 w 495326"/>
                  <a:gd name="connsiteY2" fmla="*/ 432170 h 864340"/>
                  <a:gd name="connsiteX3" fmla="*/ 247623 w 495326"/>
                  <a:gd name="connsiteY3" fmla="*/ 864340 h 864340"/>
                  <a:gd name="connsiteX4" fmla="*/ 0 w 495326"/>
                  <a:gd name="connsiteY4" fmla="*/ 864340 h 864340"/>
                  <a:gd name="connsiteX5" fmla="*/ 0 w 495326"/>
                  <a:gd name="connsiteY5" fmla="*/ 0 h 864340"/>
                  <a:gd name="connsiteX0" fmla="*/ 0 w 495333"/>
                  <a:gd name="connsiteY0" fmla="*/ 0 h 864340"/>
                  <a:gd name="connsiteX1" fmla="*/ 265085 w 495333"/>
                  <a:gd name="connsiteY1" fmla="*/ 61919 h 864340"/>
                  <a:gd name="connsiteX2" fmla="*/ 495246 w 495333"/>
                  <a:gd name="connsiteY2" fmla="*/ 432170 h 864340"/>
                  <a:gd name="connsiteX3" fmla="*/ 247623 w 495333"/>
                  <a:gd name="connsiteY3" fmla="*/ 864340 h 864340"/>
                  <a:gd name="connsiteX4" fmla="*/ 0 w 495333"/>
                  <a:gd name="connsiteY4" fmla="*/ 864340 h 864340"/>
                  <a:gd name="connsiteX5" fmla="*/ 0 w 495333"/>
                  <a:gd name="connsiteY5" fmla="*/ 0 h 864340"/>
                  <a:gd name="connsiteX0" fmla="*/ 0 w 495333"/>
                  <a:gd name="connsiteY0" fmla="*/ 0 h 864340"/>
                  <a:gd name="connsiteX1" fmla="*/ 265085 w 495333"/>
                  <a:gd name="connsiteY1" fmla="*/ 61919 h 864340"/>
                  <a:gd name="connsiteX2" fmla="*/ 495246 w 495333"/>
                  <a:gd name="connsiteY2" fmla="*/ 432170 h 864340"/>
                  <a:gd name="connsiteX3" fmla="*/ 247623 w 495333"/>
                  <a:gd name="connsiteY3" fmla="*/ 864340 h 864340"/>
                  <a:gd name="connsiteX4" fmla="*/ 0 w 495333"/>
                  <a:gd name="connsiteY4" fmla="*/ 864340 h 864340"/>
                  <a:gd name="connsiteX5" fmla="*/ 0 w 495333"/>
                  <a:gd name="connsiteY5" fmla="*/ 0 h 864340"/>
                  <a:gd name="connsiteX0" fmla="*/ 0 w 495333"/>
                  <a:gd name="connsiteY0" fmla="*/ 0 h 864340"/>
                  <a:gd name="connsiteX1" fmla="*/ 265085 w 495333"/>
                  <a:gd name="connsiteY1" fmla="*/ 61919 h 864340"/>
                  <a:gd name="connsiteX2" fmla="*/ 495246 w 495333"/>
                  <a:gd name="connsiteY2" fmla="*/ 432170 h 864340"/>
                  <a:gd name="connsiteX3" fmla="*/ 247623 w 495333"/>
                  <a:gd name="connsiteY3" fmla="*/ 864340 h 864340"/>
                  <a:gd name="connsiteX4" fmla="*/ 0 w 495333"/>
                  <a:gd name="connsiteY4" fmla="*/ 864340 h 864340"/>
                  <a:gd name="connsiteX5" fmla="*/ 0 w 495333"/>
                  <a:gd name="connsiteY5" fmla="*/ 0 h 864340"/>
                  <a:gd name="connsiteX0" fmla="*/ 9525 w 495333"/>
                  <a:gd name="connsiteY0" fmla="*/ 0 h 843700"/>
                  <a:gd name="connsiteX1" fmla="*/ 265085 w 495333"/>
                  <a:gd name="connsiteY1" fmla="*/ 41279 h 843700"/>
                  <a:gd name="connsiteX2" fmla="*/ 495246 w 495333"/>
                  <a:gd name="connsiteY2" fmla="*/ 411530 h 843700"/>
                  <a:gd name="connsiteX3" fmla="*/ 247623 w 495333"/>
                  <a:gd name="connsiteY3" fmla="*/ 843700 h 843700"/>
                  <a:gd name="connsiteX4" fmla="*/ 0 w 495333"/>
                  <a:gd name="connsiteY4" fmla="*/ 843700 h 843700"/>
                  <a:gd name="connsiteX5" fmla="*/ 9525 w 495333"/>
                  <a:gd name="connsiteY5" fmla="*/ 0 h 843700"/>
                  <a:gd name="connsiteX0" fmla="*/ 9525 w 495333"/>
                  <a:gd name="connsiteY0" fmla="*/ 60871 h 904571"/>
                  <a:gd name="connsiteX1" fmla="*/ 155519 w 495333"/>
                  <a:gd name="connsiteY1" fmla="*/ 70391 h 904571"/>
                  <a:gd name="connsiteX2" fmla="*/ 265085 w 495333"/>
                  <a:gd name="connsiteY2" fmla="*/ 102150 h 904571"/>
                  <a:gd name="connsiteX3" fmla="*/ 495246 w 495333"/>
                  <a:gd name="connsiteY3" fmla="*/ 472401 h 904571"/>
                  <a:gd name="connsiteX4" fmla="*/ 247623 w 495333"/>
                  <a:gd name="connsiteY4" fmla="*/ 904571 h 904571"/>
                  <a:gd name="connsiteX5" fmla="*/ 0 w 495333"/>
                  <a:gd name="connsiteY5" fmla="*/ 904571 h 904571"/>
                  <a:gd name="connsiteX6" fmla="*/ 9525 w 495333"/>
                  <a:gd name="connsiteY6" fmla="*/ 60871 h 904571"/>
                  <a:gd name="connsiteX0" fmla="*/ 9525 w 495333"/>
                  <a:gd name="connsiteY0" fmla="*/ 64812 h 908512"/>
                  <a:gd name="connsiteX1" fmla="*/ 155519 w 495333"/>
                  <a:gd name="connsiteY1" fmla="*/ 74332 h 908512"/>
                  <a:gd name="connsiteX2" fmla="*/ 265085 w 495333"/>
                  <a:gd name="connsiteY2" fmla="*/ 106091 h 908512"/>
                  <a:gd name="connsiteX3" fmla="*/ 495246 w 495333"/>
                  <a:gd name="connsiteY3" fmla="*/ 476342 h 908512"/>
                  <a:gd name="connsiteX4" fmla="*/ 247623 w 495333"/>
                  <a:gd name="connsiteY4" fmla="*/ 908512 h 908512"/>
                  <a:gd name="connsiteX5" fmla="*/ 0 w 495333"/>
                  <a:gd name="connsiteY5" fmla="*/ 908512 h 908512"/>
                  <a:gd name="connsiteX6" fmla="*/ 9525 w 495333"/>
                  <a:gd name="connsiteY6" fmla="*/ 64812 h 908512"/>
                  <a:gd name="connsiteX0" fmla="*/ 9525 w 495333"/>
                  <a:gd name="connsiteY0" fmla="*/ 64812 h 908512"/>
                  <a:gd name="connsiteX1" fmla="*/ 155519 w 495333"/>
                  <a:gd name="connsiteY1" fmla="*/ 74332 h 908512"/>
                  <a:gd name="connsiteX2" fmla="*/ 265085 w 495333"/>
                  <a:gd name="connsiteY2" fmla="*/ 106091 h 908512"/>
                  <a:gd name="connsiteX3" fmla="*/ 495246 w 495333"/>
                  <a:gd name="connsiteY3" fmla="*/ 476342 h 908512"/>
                  <a:gd name="connsiteX4" fmla="*/ 247623 w 495333"/>
                  <a:gd name="connsiteY4" fmla="*/ 908512 h 908512"/>
                  <a:gd name="connsiteX5" fmla="*/ 0 w 495333"/>
                  <a:gd name="connsiteY5" fmla="*/ 908512 h 908512"/>
                  <a:gd name="connsiteX6" fmla="*/ 9525 w 495333"/>
                  <a:gd name="connsiteY6" fmla="*/ 64812 h 908512"/>
                  <a:gd name="connsiteX0" fmla="*/ 9525 w 495333"/>
                  <a:gd name="connsiteY0" fmla="*/ 62263 h 905963"/>
                  <a:gd name="connsiteX1" fmla="*/ 177744 w 495333"/>
                  <a:gd name="connsiteY1" fmla="*/ 81311 h 905963"/>
                  <a:gd name="connsiteX2" fmla="*/ 265085 w 495333"/>
                  <a:gd name="connsiteY2" fmla="*/ 103542 h 905963"/>
                  <a:gd name="connsiteX3" fmla="*/ 495246 w 495333"/>
                  <a:gd name="connsiteY3" fmla="*/ 473793 h 905963"/>
                  <a:gd name="connsiteX4" fmla="*/ 247623 w 495333"/>
                  <a:gd name="connsiteY4" fmla="*/ 905963 h 905963"/>
                  <a:gd name="connsiteX5" fmla="*/ 0 w 495333"/>
                  <a:gd name="connsiteY5" fmla="*/ 905963 h 905963"/>
                  <a:gd name="connsiteX6" fmla="*/ 9525 w 495333"/>
                  <a:gd name="connsiteY6" fmla="*/ 62263 h 905963"/>
                  <a:gd name="connsiteX0" fmla="*/ 9525 w 495333"/>
                  <a:gd name="connsiteY0" fmla="*/ 68532 h 912232"/>
                  <a:gd name="connsiteX1" fmla="*/ 123769 w 495333"/>
                  <a:gd name="connsiteY1" fmla="*/ 65355 h 912232"/>
                  <a:gd name="connsiteX2" fmla="*/ 265085 w 495333"/>
                  <a:gd name="connsiteY2" fmla="*/ 109811 h 912232"/>
                  <a:gd name="connsiteX3" fmla="*/ 495246 w 495333"/>
                  <a:gd name="connsiteY3" fmla="*/ 480062 h 912232"/>
                  <a:gd name="connsiteX4" fmla="*/ 247623 w 495333"/>
                  <a:gd name="connsiteY4" fmla="*/ 912232 h 912232"/>
                  <a:gd name="connsiteX5" fmla="*/ 0 w 495333"/>
                  <a:gd name="connsiteY5" fmla="*/ 912232 h 912232"/>
                  <a:gd name="connsiteX6" fmla="*/ 9525 w 495333"/>
                  <a:gd name="connsiteY6" fmla="*/ 68532 h 912232"/>
                  <a:gd name="connsiteX0" fmla="*/ 3175 w 495333"/>
                  <a:gd name="connsiteY0" fmla="*/ 184421 h 851906"/>
                  <a:gd name="connsiteX1" fmla="*/ 123769 w 495333"/>
                  <a:gd name="connsiteY1" fmla="*/ 5029 h 851906"/>
                  <a:gd name="connsiteX2" fmla="*/ 265085 w 495333"/>
                  <a:gd name="connsiteY2" fmla="*/ 49485 h 851906"/>
                  <a:gd name="connsiteX3" fmla="*/ 495246 w 495333"/>
                  <a:gd name="connsiteY3" fmla="*/ 419736 h 851906"/>
                  <a:gd name="connsiteX4" fmla="*/ 247623 w 495333"/>
                  <a:gd name="connsiteY4" fmla="*/ 851906 h 851906"/>
                  <a:gd name="connsiteX5" fmla="*/ 0 w 495333"/>
                  <a:gd name="connsiteY5" fmla="*/ 851906 h 851906"/>
                  <a:gd name="connsiteX6" fmla="*/ 3175 w 495333"/>
                  <a:gd name="connsiteY6" fmla="*/ 184421 h 851906"/>
                  <a:gd name="connsiteX0" fmla="*/ 3175 w 495333"/>
                  <a:gd name="connsiteY0" fmla="*/ 186245 h 853730"/>
                  <a:gd name="connsiteX1" fmla="*/ 123769 w 495333"/>
                  <a:gd name="connsiteY1" fmla="*/ 6853 h 853730"/>
                  <a:gd name="connsiteX2" fmla="*/ 265085 w 495333"/>
                  <a:gd name="connsiteY2" fmla="*/ 51309 h 853730"/>
                  <a:gd name="connsiteX3" fmla="*/ 495246 w 495333"/>
                  <a:gd name="connsiteY3" fmla="*/ 421560 h 853730"/>
                  <a:gd name="connsiteX4" fmla="*/ 247623 w 495333"/>
                  <a:gd name="connsiteY4" fmla="*/ 853730 h 853730"/>
                  <a:gd name="connsiteX5" fmla="*/ 0 w 495333"/>
                  <a:gd name="connsiteY5" fmla="*/ 853730 h 853730"/>
                  <a:gd name="connsiteX6" fmla="*/ 3175 w 495333"/>
                  <a:gd name="connsiteY6" fmla="*/ 186245 h 853730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212000 h 879485"/>
                  <a:gd name="connsiteX1" fmla="*/ 123769 w 495333"/>
                  <a:gd name="connsiteY1" fmla="*/ 32608 h 879485"/>
                  <a:gd name="connsiteX2" fmla="*/ 265085 w 495333"/>
                  <a:gd name="connsiteY2" fmla="*/ 77064 h 879485"/>
                  <a:gd name="connsiteX3" fmla="*/ 495246 w 495333"/>
                  <a:gd name="connsiteY3" fmla="*/ 447315 h 879485"/>
                  <a:gd name="connsiteX4" fmla="*/ 247623 w 495333"/>
                  <a:gd name="connsiteY4" fmla="*/ 879485 h 879485"/>
                  <a:gd name="connsiteX5" fmla="*/ 0 w 495333"/>
                  <a:gd name="connsiteY5" fmla="*/ 879485 h 879485"/>
                  <a:gd name="connsiteX6" fmla="*/ 3175 w 495333"/>
                  <a:gd name="connsiteY6" fmla="*/ 212000 h 879485"/>
                  <a:gd name="connsiteX0" fmla="*/ 193 w 492351"/>
                  <a:gd name="connsiteY0" fmla="*/ 212000 h 879485"/>
                  <a:gd name="connsiteX1" fmla="*/ 120787 w 492351"/>
                  <a:gd name="connsiteY1" fmla="*/ 32608 h 879485"/>
                  <a:gd name="connsiteX2" fmla="*/ 262103 w 492351"/>
                  <a:gd name="connsiteY2" fmla="*/ 77064 h 879485"/>
                  <a:gd name="connsiteX3" fmla="*/ 492264 w 492351"/>
                  <a:gd name="connsiteY3" fmla="*/ 447315 h 879485"/>
                  <a:gd name="connsiteX4" fmla="*/ 244641 w 492351"/>
                  <a:gd name="connsiteY4" fmla="*/ 879485 h 879485"/>
                  <a:gd name="connsiteX5" fmla="*/ 1780 w 492351"/>
                  <a:gd name="connsiteY5" fmla="*/ 777885 h 879485"/>
                  <a:gd name="connsiteX6" fmla="*/ 193 w 492351"/>
                  <a:gd name="connsiteY6" fmla="*/ 212000 h 879485"/>
                  <a:gd name="connsiteX0" fmla="*/ 193 w 492351"/>
                  <a:gd name="connsiteY0" fmla="*/ 212000 h 879485"/>
                  <a:gd name="connsiteX1" fmla="*/ 120787 w 492351"/>
                  <a:gd name="connsiteY1" fmla="*/ 32608 h 879485"/>
                  <a:gd name="connsiteX2" fmla="*/ 262103 w 492351"/>
                  <a:gd name="connsiteY2" fmla="*/ 77064 h 879485"/>
                  <a:gd name="connsiteX3" fmla="*/ 492264 w 492351"/>
                  <a:gd name="connsiteY3" fmla="*/ 447315 h 879485"/>
                  <a:gd name="connsiteX4" fmla="*/ 244641 w 492351"/>
                  <a:gd name="connsiteY4" fmla="*/ 879485 h 879485"/>
                  <a:gd name="connsiteX5" fmla="*/ 123961 w 492351"/>
                  <a:gd name="connsiteY5" fmla="*/ 824767 h 879485"/>
                  <a:gd name="connsiteX6" fmla="*/ 1780 w 492351"/>
                  <a:gd name="connsiteY6" fmla="*/ 777885 h 879485"/>
                  <a:gd name="connsiteX7" fmla="*/ 193 w 492351"/>
                  <a:gd name="connsiteY7" fmla="*/ 212000 h 879485"/>
                  <a:gd name="connsiteX0" fmla="*/ 193 w 492351"/>
                  <a:gd name="connsiteY0" fmla="*/ 212000 h 879485"/>
                  <a:gd name="connsiteX1" fmla="*/ 120787 w 492351"/>
                  <a:gd name="connsiteY1" fmla="*/ 32608 h 879485"/>
                  <a:gd name="connsiteX2" fmla="*/ 262103 w 492351"/>
                  <a:gd name="connsiteY2" fmla="*/ 77064 h 879485"/>
                  <a:gd name="connsiteX3" fmla="*/ 492264 w 492351"/>
                  <a:gd name="connsiteY3" fmla="*/ 447315 h 879485"/>
                  <a:gd name="connsiteX4" fmla="*/ 244641 w 492351"/>
                  <a:gd name="connsiteY4" fmla="*/ 879485 h 879485"/>
                  <a:gd name="connsiteX5" fmla="*/ 123961 w 492351"/>
                  <a:gd name="connsiteY5" fmla="*/ 824767 h 879485"/>
                  <a:gd name="connsiteX6" fmla="*/ 1780 w 492351"/>
                  <a:gd name="connsiteY6" fmla="*/ 777885 h 879485"/>
                  <a:gd name="connsiteX7" fmla="*/ 193 w 492351"/>
                  <a:gd name="connsiteY7" fmla="*/ 212000 h 879485"/>
                  <a:gd name="connsiteX0" fmla="*/ 193 w 492351"/>
                  <a:gd name="connsiteY0" fmla="*/ 212000 h 879485"/>
                  <a:gd name="connsiteX1" fmla="*/ 120787 w 492351"/>
                  <a:gd name="connsiteY1" fmla="*/ 32608 h 879485"/>
                  <a:gd name="connsiteX2" fmla="*/ 262103 w 492351"/>
                  <a:gd name="connsiteY2" fmla="*/ 77064 h 879485"/>
                  <a:gd name="connsiteX3" fmla="*/ 492264 w 492351"/>
                  <a:gd name="connsiteY3" fmla="*/ 447315 h 879485"/>
                  <a:gd name="connsiteX4" fmla="*/ 244641 w 492351"/>
                  <a:gd name="connsiteY4" fmla="*/ 879485 h 879485"/>
                  <a:gd name="connsiteX5" fmla="*/ 123961 w 492351"/>
                  <a:gd name="connsiteY5" fmla="*/ 824767 h 879485"/>
                  <a:gd name="connsiteX6" fmla="*/ 1780 w 492351"/>
                  <a:gd name="connsiteY6" fmla="*/ 777885 h 879485"/>
                  <a:gd name="connsiteX7" fmla="*/ 193 w 492351"/>
                  <a:gd name="connsiteY7" fmla="*/ 212000 h 879485"/>
                  <a:gd name="connsiteX0" fmla="*/ 193 w 492311"/>
                  <a:gd name="connsiteY0" fmla="*/ 212000 h 842972"/>
                  <a:gd name="connsiteX1" fmla="*/ 120787 w 492311"/>
                  <a:gd name="connsiteY1" fmla="*/ 32608 h 842972"/>
                  <a:gd name="connsiteX2" fmla="*/ 262103 w 492311"/>
                  <a:gd name="connsiteY2" fmla="*/ 77064 h 842972"/>
                  <a:gd name="connsiteX3" fmla="*/ 492264 w 492311"/>
                  <a:gd name="connsiteY3" fmla="*/ 447315 h 842972"/>
                  <a:gd name="connsiteX4" fmla="*/ 249403 w 492311"/>
                  <a:gd name="connsiteY4" fmla="*/ 842972 h 842972"/>
                  <a:gd name="connsiteX5" fmla="*/ 123961 w 492311"/>
                  <a:gd name="connsiteY5" fmla="*/ 824767 h 842972"/>
                  <a:gd name="connsiteX6" fmla="*/ 1780 w 492311"/>
                  <a:gd name="connsiteY6" fmla="*/ 777885 h 842972"/>
                  <a:gd name="connsiteX7" fmla="*/ 193 w 492311"/>
                  <a:gd name="connsiteY7" fmla="*/ 212000 h 842972"/>
                  <a:gd name="connsiteX0" fmla="*/ 193 w 492267"/>
                  <a:gd name="connsiteY0" fmla="*/ 212000 h 824767"/>
                  <a:gd name="connsiteX1" fmla="*/ 120787 w 492267"/>
                  <a:gd name="connsiteY1" fmla="*/ 32608 h 824767"/>
                  <a:gd name="connsiteX2" fmla="*/ 262103 w 492267"/>
                  <a:gd name="connsiteY2" fmla="*/ 77064 h 824767"/>
                  <a:gd name="connsiteX3" fmla="*/ 492264 w 492267"/>
                  <a:gd name="connsiteY3" fmla="*/ 447315 h 824767"/>
                  <a:gd name="connsiteX4" fmla="*/ 258927 w 492267"/>
                  <a:gd name="connsiteY4" fmla="*/ 815988 h 824767"/>
                  <a:gd name="connsiteX5" fmla="*/ 123961 w 492267"/>
                  <a:gd name="connsiteY5" fmla="*/ 824767 h 824767"/>
                  <a:gd name="connsiteX6" fmla="*/ 1780 w 492267"/>
                  <a:gd name="connsiteY6" fmla="*/ 777885 h 824767"/>
                  <a:gd name="connsiteX7" fmla="*/ 193 w 492267"/>
                  <a:gd name="connsiteY7" fmla="*/ 212000 h 824767"/>
                  <a:gd name="connsiteX0" fmla="*/ 193 w 492267"/>
                  <a:gd name="connsiteY0" fmla="*/ 212000 h 824767"/>
                  <a:gd name="connsiteX1" fmla="*/ 120787 w 492267"/>
                  <a:gd name="connsiteY1" fmla="*/ 32608 h 824767"/>
                  <a:gd name="connsiteX2" fmla="*/ 262103 w 492267"/>
                  <a:gd name="connsiteY2" fmla="*/ 77064 h 824767"/>
                  <a:gd name="connsiteX3" fmla="*/ 492264 w 492267"/>
                  <a:gd name="connsiteY3" fmla="*/ 447315 h 824767"/>
                  <a:gd name="connsiteX4" fmla="*/ 258927 w 492267"/>
                  <a:gd name="connsiteY4" fmla="*/ 815988 h 824767"/>
                  <a:gd name="connsiteX5" fmla="*/ 123961 w 492267"/>
                  <a:gd name="connsiteY5" fmla="*/ 824767 h 824767"/>
                  <a:gd name="connsiteX6" fmla="*/ 1780 w 492267"/>
                  <a:gd name="connsiteY6" fmla="*/ 777885 h 824767"/>
                  <a:gd name="connsiteX7" fmla="*/ 193 w 492267"/>
                  <a:gd name="connsiteY7" fmla="*/ 212000 h 824767"/>
                  <a:gd name="connsiteX0" fmla="*/ 193 w 492267"/>
                  <a:gd name="connsiteY0" fmla="*/ 212000 h 857090"/>
                  <a:gd name="connsiteX1" fmla="*/ 120787 w 492267"/>
                  <a:gd name="connsiteY1" fmla="*/ 32608 h 857090"/>
                  <a:gd name="connsiteX2" fmla="*/ 262103 w 492267"/>
                  <a:gd name="connsiteY2" fmla="*/ 77064 h 857090"/>
                  <a:gd name="connsiteX3" fmla="*/ 492264 w 492267"/>
                  <a:gd name="connsiteY3" fmla="*/ 447315 h 857090"/>
                  <a:gd name="connsiteX4" fmla="*/ 258927 w 492267"/>
                  <a:gd name="connsiteY4" fmla="*/ 815988 h 857090"/>
                  <a:gd name="connsiteX5" fmla="*/ 123961 w 492267"/>
                  <a:gd name="connsiteY5" fmla="*/ 824767 h 857090"/>
                  <a:gd name="connsiteX6" fmla="*/ 1780 w 492267"/>
                  <a:gd name="connsiteY6" fmla="*/ 777885 h 857090"/>
                  <a:gd name="connsiteX7" fmla="*/ 193 w 492267"/>
                  <a:gd name="connsiteY7" fmla="*/ 212000 h 857090"/>
                  <a:gd name="connsiteX0" fmla="*/ 193 w 492267"/>
                  <a:gd name="connsiteY0" fmla="*/ 212000 h 908716"/>
                  <a:gd name="connsiteX1" fmla="*/ 120787 w 492267"/>
                  <a:gd name="connsiteY1" fmla="*/ 32608 h 908716"/>
                  <a:gd name="connsiteX2" fmla="*/ 262103 w 492267"/>
                  <a:gd name="connsiteY2" fmla="*/ 77064 h 908716"/>
                  <a:gd name="connsiteX3" fmla="*/ 492264 w 492267"/>
                  <a:gd name="connsiteY3" fmla="*/ 447315 h 908716"/>
                  <a:gd name="connsiteX4" fmla="*/ 258927 w 492267"/>
                  <a:gd name="connsiteY4" fmla="*/ 815988 h 908716"/>
                  <a:gd name="connsiteX5" fmla="*/ 123961 w 492267"/>
                  <a:gd name="connsiteY5" fmla="*/ 824767 h 908716"/>
                  <a:gd name="connsiteX6" fmla="*/ 1780 w 492267"/>
                  <a:gd name="connsiteY6" fmla="*/ 777885 h 908716"/>
                  <a:gd name="connsiteX7" fmla="*/ 193 w 492267"/>
                  <a:gd name="connsiteY7" fmla="*/ 212000 h 908716"/>
                  <a:gd name="connsiteX0" fmla="*/ 193 w 492267"/>
                  <a:gd name="connsiteY0" fmla="*/ 212000 h 919932"/>
                  <a:gd name="connsiteX1" fmla="*/ 120787 w 492267"/>
                  <a:gd name="connsiteY1" fmla="*/ 32608 h 919932"/>
                  <a:gd name="connsiteX2" fmla="*/ 262103 w 492267"/>
                  <a:gd name="connsiteY2" fmla="*/ 77064 h 919932"/>
                  <a:gd name="connsiteX3" fmla="*/ 492264 w 492267"/>
                  <a:gd name="connsiteY3" fmla="*/ 447315 h 919932"/>
                  <a:gd name="connsiteX4" fmla="*/ 258927 w 492267"/>
                  <a:gd name="connsiteY4" fmla="*/ 815988 h 919932"/>
                  <a:gd name="connsiteX5" fmla="*/ 123961 w 492267"/>
                  <a:gd name="connsiteY5" fmla="*/ 824767 h 919932"/>
                  <a:gd name="connsiteX6" fmla="*/ 1780 w 492267"/>
                  <a:gd name="connsiteY6" fmla="*/ 777885 h 919932"/>
                  <a:gd name="connsiteX7" fmla="*/ 193 w 492267"/>
                  <a:gd name="connsiteY7" fmla="*/ 212000 h 919932"/>
                  <a:gd name="connsiteX0" fmla="*/ 2511 w 494585"/>
                  <a:gd name="connsiteY0" fmla="*/ 212000 h 921394"/>
                  <a:gd name="connsiteX1" fmla="*/ 123105 w 494585"/>
                  <a:gd name="connsiteY1" fmla="*/ 32608 h 921394"/>
                  <a:gd name="connsiteX2" fmla="*/ 264421 w 494585"/>
                  <a:gd name="connsiteY2" fmla="*/ 77064 h 921394"/>
                  <a:gd name="connsiteX3" fmla="*/ 494582 w 494585"/>
                  <a:gd name="connsiteY3" fmla="*/ 447315 h 921394"/>
                  <a:gd name="connsiteX4" fmla="*/ 261245 w 494585"/>
                  <a:gd name="connsiteY4" fmla="*/ 815988 h 921394"/>
                  <a:gd name="connsiteX5" fmla="*/ 126279 w 494585"/>
                  <a:gd name="connsiteY5" fmla="*/ 824767 h 921394"/>
                  <a:gd name="connsiteX6" fmla="*/ 4098 w 494585"/>
                  <a:gd name="connsiteY6" fmla="*/ 777885 h 921394"/>
                  <a:gd name="connsiteX7" fmla="*/ 2511 w 494585"/>
                  <a:gd name="connsiteY7" fmla="*/ 212000 h 921394"/>
                  <a:gd name="connsiteX0" fmla="*/ 193 w 492267"/>
                  <a:gd name="connsiteY0" fmla="*/ 212000 h 922510"/>
                  <a:gd name="connsiteX1" fmla="*/ 120787 w 492267"/>
                  <a:gd name="connsiteY1" fmla="*/ 32608 h 922510"/>
                  <a:gd name="connsiteX2" fmla="*/ 262103 w 492267"/>
                  <a:gd name="connsiteY2" fmla="*/ 77064 h 922510"/>
                  <a:gd name="connsiteX3" fmla="*/ 492264 w 492267"/>
                  <a:gd name="connsiteY3" fmla="*/ 447315 h 922510"/>
                  <a:gd name="connsiteX4" fmla="*/ 258927 w 492267"/>
                  <a:gd name="connsiteY4" fmla="*/ 815988 h 922510"/>
                  <a:gd name="connsiteX5" fmla="*/ 123961 w 492267"/>
                  <a:gd name="connsiteY5" fmla="*/ 824767 h 922510"/>
                  <a:gd name="connsiteX6" fmla="*/ 1780 w 492267"/>
                  <a:gd name="connsiteY6" fmla="*/ 777885 h 922510"/>
                  <a:gd name="connsiteX7" fmla="*/ 193 w 492267"/>
                  <a:gd name="connsiteY7" fmla="*/ 212000 h 922510"/>
                  <a:gd name="connsiteX0" fmla="*/ 193 w 492267"/>
                  <a:gd name="connsiteY0" fmla="*/ 212000 h 896451"/>
                  <a:gd name="connsiteX1" fmla="*/ 120787 w 492267"/>
                  <a:gd name="connsiteY1" fmla="*/ 32608 h 896451"/>
                  <a:gd name="connsiteX2" fmla="*/ 262103 w 492267"/>
                  <a:gd name="connsiteY2" fmla="*/ 77064 h 896451"/>
                  <a:gd name="connsiteX3" fmla="*/ 492264 w 492267"/>
                  <a:gd name="connsiteY3" fmla="*/ 447315 h 896451"/>
                  <a:gd name="connsiteX4" fmla="*/ 258927 w 492267"/>
                  <a:gd name="connsiteY4" fmla="*/ 815988 h 896451"/>
                  <a:gd name="connsiteX5" fmla="*/ 123961 w 492267"/>
                  <a:gd name="connsiteY5" fmla="*/ 824767 h 896451"/>
                  <a:gd name="connsiteX6" fmla="*/ 1780 w 492267"/>
                  <a:gd name="connsiteY6" fmla="*/ 777885 h 896451"/>
                  <a:gd name="connsiteX7" fmla="*/ 193 w 492267"/>
                  <a:gd name="connsiteY7" fmla="*/ 212000 h 896451"/>
                  <a:gd name="connsiteX0" fmla="*/ 193 w 492267"/>
                  <a:gd name="connsiteY0" fmla="*/ 212000 h 918988"/>
                  <a:gd name="connsiteX1" fmla="*/ 120787 w 492267"/>
                  <a:gd name="connsiteY1" fmla="*/ 32608 h 918988"/>
                  <a:gd name="connsiteX2" fmla="*/ 262103 w 492267"/>
                  <a:gd name="connsiteY2" fmla="*/ 77064 h 918988"/>
                  <a:gd name="connsiteX3" fmla="*/ 492264 w 492267"/>
                  <a:gd name="connsiteY3" fmla="*/ 447315 h 918988"/>
                  <a:gd name="connsiteX4" fmla="*/ 258927 w 492267"/>
                  <a:gd name="connsiteY4" fmla="*/ 815988 h 918988"/>
                  <a:gd name="connsiteX5" fmla="*/ 123961 w 492267"/>
                  <a:gd name="connsiteY5" fmla="*/ 824767 h 918988"/>
                  <a:gd name="connsiteX6" fmla="*/ 1780 w 492267"/>
                  <a:gd name="connsiteY6" fmla="*/ 777885 h 918988"/>
                  <a:gd name="connsiteX7" fmla="*/ 193 w 492267"/>
                  <a:gd name="connsiteY7" fmla="*/ 212000 h 918988"/>
                  <a:gd name="connsiteX0" fmla="*/ 193 w 492267"/>
                  <a:gd name="connsiteY0" fmla="*/ 212000 h 948691"/>
                  <a:gd name="connsiteX1" fmla="*/ 120787 w 492267"/>
                  <a:gd name="connsiteY1" fmla="*/ 32608 h 948691"/>
                  <a:gd name="connsiteX2" fmla="*/ 262103 w 492267"/>
                  <a:gd name="connsiteY2" fmla="*/ 77064 h 948691"/>
                  <a:gd name="connsiteX3" fmla="*/ 492264 w 492267"/>
                  <a:gd name="connsiteY3" fmla="*/ 447315 h 948691"/>
                  <a:gd name="connsiteX4" fmla="*/ 258927 w 492267"/>
                  <a:gd name="connsiteY4" fmla="*/ 815988 h 948691"/>
                  <a:gd name="connsiteX5" fmla="*/ 127135 w 492267"/>
                  <a:gd name="connsiteY5" fmla="*/ 864458 h 948691"/>
                  <a:gd name="connsiteX6" fmla="*/ 1780 w 492267"/>
                  <a:gd name="connsiteY6" fmla="*/ 777885 h 948691"/>
                  <a:gd name="connsiteX7" fmla="*/ 193 w 492267"/>
                  <a:gd name="connsiteY7" fmla="*/ 212000 h 948691"/>
                  <a:gd name="connsiteX0" fmla="*/ 193 w 492267"/>
                  <a:gd name="connsiteY0" fmla="*/ 216006 h 952697"/>
                  <a:gd name="connsiteX1" fmla="*/ 120787 w 492267"/>
                  <a:gd name="connsiteY1" fmla="*/ 31852 h 952697"/>
                  <a:gd name="connsiteX2" fmla="*/ 262103 w 492267"/>
                  <a:gd name="connsiteY2" fmla="*/ 81070 h 952697"/>
                  <a:gd name="connsiteX3" fmla="*/ 492264 w 492267"/>
                  <a:gd name="connsiteY3" fmla="*/ 451321 h 952697"/>
                  <a:gd name="connsiteX4" fmla="*/ 258927 w 492267"/>
                  <a:gd name="connsiteY4" fmla="*/ 819994 h 952697"/>
                  <a:gd name="connsiteX5" fmla="*/ 127135 w 492267"/>
                  <a:gd name="connsiteY5" fmla="*/ 868464 h 952697"/>
                  <a:gd name="connsiteX6" fmla="*/ 1780 w 492267"/>
                  <a:gd name="connsiteY6" fmla="*/ 781891 h 952697"/>
                  <a:gd name="connsiteX7" fmla="*/ 193 w 492267"/>
                  <a:gd name="connsiteY7" fmla="*/ 216006 h 952697"/>
                  <a:gd name="connsiteX0" fmla="*/ 649 w 492723"/>
                  <a:gd name="connsiteY0" fmla="*/ 184154 h 920845"/>
                  <a:gd name="connsiteX1" fmla="*/ 121243 w 492723"/>
                  <a:gd name="connsiteY1" fmla="*/ 0 h 920845"/>
                  <a:gd name="connsiteX2" fmla="*/ 262559 w 492723"/>
                  <a:gd name="connsiteY2" fmla="*/ 49218 h 920845"/>
                  <a:gd name="connsiteX3" fmla="*/ 492720 w 492723"/>
                  <a:gd name="connsiteY3" fmla="*/ 419469 h 920845"/>
                  <a:gd name="connsiteX4" fmla="*/ 259383 w 492723"/>
                  <a:gd name="connsiteY4" fmla="*/ 788142 h 920845"/>
                  <a:gd name="connsiteX5" fmla="*/ 127591 w 492723"/>
                  <a:gd name="connsiteY5" fmla="*/ 836612 h 920845"/>
                  <a:gd name="connsiteX6" fmla="*/ 2236 w 492723"/>
                  <a:gd name="connsiteY6" fmla="*/ 750039 h 920845"/>
                  <a:gd name="connsiteX7" fmla="*/ 649 w 492723"/>
                  <a:gd name="connsiteY7" fmla="*/ 184154 h 920845"/>
                  <a:gd name="connsiteX0" fmla="*/ 193 w 492267"/>
                  <a:gd name="connsiteY0" fmla="*/ 184154 h 920845"/>
                  <a:gd name="connsiteX1" fmla="*/ 120787 w 492267"/>
                  <a:gd name="connsiteY1" fmla="*/ 0 h 920845"/>
                  <a:gd name="connsiteX2" fmla="*/ 262103 w 492267"/>
                  <a:gd name="connsiteY2" fmla="*/ 49218 h 920845"/>
                  <a:gd name="connsiteX3" fmla="*/ 492264 w 492267"/>
                  <a:gd name="connsiteY3" fmla="*/ 419469 h 920845"/>
                  <a:gd name="connsiteX4" fmla="*/ 258927 w 492267"/>
                  <a:gd name="connsiteY4" fmla="*/ 788142 h 920845"/>
                  <a:gd name="connsiteX5" fmla="*/ 127135 w 492267"/>
                  <a:gd name="connsiteY5" fmla="*/ 836612 h 920845"/>
                  <a:gd name="connsiteX6" fmla="*/ 1780 w 492267"/>
                  <a:gd name="connsiteY6" fmla="*/ 750039 h 920845"/>
                  <a:gd name="connsiteX7" fmla="*/ 193 w 492267"/>
                  <a:gd name="connsiteY7" fmla="*/ 184154 h 920845"/>
                  <a:gd name="connsiteX0" fmla="*/ 193 w 492267"/>
                  <a:gd name="connsiteY0" fmla="*/ 176217 h 912908"/>
                  <a:gd name="connsiteX1" fmla="*/ 20775 w 492267"/>
                  <a:gd name="connsiteY1" fmla="*/ 0 h 912908"/>
                  <a:gd name="connsiteX2" fmla="*/ 262103 w 492267"/>
                  <a:gd name="connsiteY2" fmla="*/ 41281 h 912908"/>
                  <a:gd name="connsiteX3" fmla="*/ 492264 w 492267"/>
                  <a:gd name="connsiteY3" fmla="*/ 411532 h 912908"/>
                  <a:gd name="connsiteX4" fmla="*/ 258927 w 492267"/>
                  <a:gd name="connsiteY4" fmla="*/ 780205 h 912908"/>
                  <a:gd name="connsiteX5" fmla="*/ 127135 w 492267"/>
                  <a:gd name="connsiteY5" fmla="*/ 828675 h 912908"/>
                  <a:gd name="connsiteX6" fmla="*/ 1780 w 492267"/>
                  <a:gd name="connsiteY6" fmla="*/ 742102 h 912908"/>
                  <a:gd name="connsiteX7" fmla="*/ 193 w 492267"/>
                  <a:gd name="connsiteY7" fmla="*/ 176217 h 912908"/>
                  <a:gd name="connsiteX0" fmla="*/ 193 w 492267"/>
                  <a:gd name="connsiteY0" fmla="*/ 176217 h 912908"/>
                  <a:gd name="connsiteX1" fmla="*/ 20775 w 492267"/>
                  <a:gd name="connsiteY1" fmla="*/ 0 h 912908"/>
                  <a:gd name="connsiteX2" fmla="*/ 262103 w 492267"/>
                  <a:gd name="connsiteY2" fmla="*/ 41281 h 912908"/>
                  <a:gd name="connsiteX3" fmla="*/ 492264 w 492267"/>
                  <a:gd name="connsiteY3" fmla="*/ 411532 h 912908"/>
                  <a:gd name="connsiteX4" fmla="*/ 258927 w 492267"/>
                  <a:gd name="connsiteY4" fmla="*/ 780205 h 912908"/>
                  <a:gd name="connsiteX5" fmla="*/ 127135 w 492267"/>
                  <a:gd name="connsiteY5" fmla="*/ 828675 h 912908"/>
                  <a:gd name="connsiteX6" fmla="*/ 1780 w 492267"/>
                  <a:gd name="connsiteY6" fmla="*/ 742102 h 912908"/>
                  <a:gd name="connsiteX7" fmla="*/ 193 w 492267"/>
                  <a:gd name="connsiteY7" fmla="*/ 176217 h 912908"/>
                  <a:gd name="connsiteX0" fmla="*/ 193 w 492267"/>
                  <a:gd name="connsiteY0" fmla="*/ 177087 h 913778"/>
                  <a:gd name="connsiteX1" fmla="*/ 20775 w 492267"/>
                  <a:gd name="connsiteY1" fmla="*/ 870 h 913778"/>
                  <a:gd name="connsiteX2" fmla="*/ 262103 w 492267"/>
                  <a:gd name="connsiteY2" fmla="*/ 42151 h 913778"/>
                  <a:gd name="connsiteX3" fmla="*/ 492264 w 492267"/>
                  <a:gd name="connsiteY3" fmla="*/ 412402 h 913778"/>
                  <a:gd name="connsiteX4" fmla="*/ 258927 w 492267"/>
                  <a:gd name="connsiteY4" fmla="*/ 781075 h 913778"/>
                  <a:gd name="connsiteX5" fmla="*/ 127135 w 492267"/>
                  <a:gd name="connsiteY5" fmla="*/ 829545 h 913778"/>
                  <a:gd name="connsiteX6" fmla="*/ 1780 w 492267"/>
                  <a:gd name="connsiteY6" fmla="*/ 742972 h 913778"/>
                  <a:gd name="connsiteX7" fmla="*/ 193 w 492267"/>
                  <a:gd name="connsiteY7" fmla="*/ 177087 h 913778"/>
                  <a:gd name="connsiteX0" fmla="*/ 193 w 492267"/>
                  <a:gd name="connsiteY0" fmla="*/ 177087 h 913778"/>
                  <a:gd name="connsiteX1" fmla="*/ 20775 w 492267"/>
                  <a:gd name="connsiteY1" fmla="*/ 870 h 913778"/>
                  <a:gd name="connsiteX2" fmla="*/ 262103 w 492267"/>
                  <a:gd name="connsiteY2" fmla="*/ 42151 h 913778"/>
                  <a:gd name="connsiteX3" fmla="*/ 492264 w 492267"/>
                  <a:gd name="connsiteY3" fmla="*/ 412402 h 913778"/>
                  <a:gd name="connsiteX4" fmla="*/ 258927 w 492267"/>
                  <a:gd name="connsiteY4" fmla="*/ 781075 h 913778"/>
                  <a:gd name="connsiteX5" fmla="*/ 127135 w 492267"/>
                  <a:gd name="connsiteY5" fmla="*/ 829545 h 913778"/>
                  <a:gd name="connsiteX6" fmla="*/ 1780 w 492267"/>
                  <a:gd name="connsiteY6" fmla="*/ 742972 h 913778"/>
                  <a:gd name="connsiteX7" fmla="*/ 193 w 492267"/>
                  <a:gd name="connsiteY7" fmla="*/ 177087 h 913778"/>
                  <a:gd name="connsiteX0" fmla="*/ 78 w 498503"/>
                  <a:gd name="connsiteY0" fmla="*/ 177090 h 913778"/>
                  <a:gd name="connsiteX1" fmla="*/ 27011 w 498503"/>
                  <a:gd name="connsiteY1" fmla="*/ 870 h 913778"/>
                  <a:gd name="connsiteX2" fmla="*/ 268339 w 498503"/>
                  <a:gd name="connsiteY2" fmla="*/ 42151 h 913778"/>
                  <a:gd name="connsiteX3" fmla="*/ 498500 w 498503"/>
                  <a:gd name="connsiteY3" fmla="*/ 412402 h 913778"/>
                  <a:gd name="connsiteX4" fmla="*/ 265163 w 498503"/>
                  <a:gd name="connsiteY4" fmla="*/ 781075 h 913778"/>
                  <a:gd name="connsiteX5" fmla="*/ 133371 w 498503"/>
                  <a:gd name="connsiteY5" fmla="*/ 829545 h 913778"/>
                  <a:gd name="connsiteX6" fmla="*/ 8016 w 498503"/>
                  <a:gd name="connsiteY6" fmla="*/ 742972 h 913778"/>
                  <a:gd name="connsiteX7" fmla="*/ 78 w 498503"/>
                  <a:gd name="connsiteY7" fmla="*/ 177090 h 913778"/>
                  <a:gd name="connsiteX0" fmla="*/ 192 w 498617"/>
                  <a:gd name="connsiteY0" fmla="*/ 177090 h 913779"/>
                  <a:gd name="connsiteX1" fmla="*/ 27125 w 498617"/>
                  <a:gd name="connsiteY1" fmla="*/ 870 h 913779"/>
                  <a:gd name="connsiteX2" fmla="*/ 268453 w 498617"/>
                  <a:gd name="connsiteY2" fmla="*/ 42151 h 913779"/>
                  <a:gd name="connsiteX3" fmla="*/ 498614 w 498617"/>
                  <a:gd name="connsiteY3" fmla="*/ 412402 h 913779"/>
                  <a:gd name="connsiteX4" fmla="*/ 265277 w 498617"/>
                  <a:gd name="connsiteY4" fmla="*/ 781075 h 913779"/>
                  <a:gd name="connsiteX5" fmla="*/ 133485 w 498617"/>
                  <a:gd name="connsiteY5" fmla="*/ 829545 h 913779"/>
                  <a:gd name="connsiteX6" fmla="*/ 1779 w 498617"/>
                  <a:gd name="connsiteY6" fmla="*/ 742975 h 913779"/>
                  <a:gd name="connsiteX7" fmla="*/ 192 w 498617"/>
                  <a:gd name="connsiteY7" fmla="*/ 177090 h 913779"/>
                  <a:gd name="connsiteX0" fmla="*/ 28275 w 526700"/>
                  <a:gd name="connsiteY0" fmla="*/ 177090 h 922437"/>
                  <a:gd name="connsiteX1" fmla="*/ 55208 w 526700"/>
                  <a:gd name="connsiteY1" fmla="*/ 870 h 922437"/>
                  <a:gd name="connsiteX2" fmla="*/ 296536 w 526700"/>
                  <a:gd name="connsiteY2" fmla="*/ 42151 h 922437"/>
                  <a:gd name="connsiteX3" fmla="*/ 526697 w 526700"/>
                  <a:gd name="connsiteY3" fmla="*/ 412402 h 922437"/>
                  <a:gd name="connsiteX4" fmla="*/ 293360 w 526700"/>
                  <a:gd name="connsiteY4" fmla="*/ 781075 h 922437"/>
                  <a:gd name="connsiteX5" fmla="*/ 45680 w 526700"/>
                  <a:gd name="connsiteY5" fmla="*/ 840657 h 922437"/>
                  <a:gd name="connsiteX6" fmla="*/ 29862 w 526700"/>
                  <a:gd name="connsiteY6" fmla="*/ 742975 h 922437"/>
                  <a:gd name="connsiteX7" fmla="*/ 28275 w 526700"/>
                  <a:gd name="connsiteY7" fmla="*/ 177090 h 922437"/>
                  <a:gd name="connsiteX0" fmla="*/ 28275 w 526700"/>
                  <a:gd name="connsiteY0" fmla="*/ 177090 h 922437"/>
                  <a:gd name="connsiteX1" fmla="*/ 55208 w 526700"/>
                  <a:gd name="connsiteY1" fmla="*/ 870 h 922437"/>
                  <a:gd name="connsiteX2" fmla="*/ 296536 w 526700"/>
                  <a:gd name="connsiteY2" fmla="*/ 42151 h 922437"/>
                  <a:gd name="connsiteX3" fmla="*/ 526697 w 526700"/>
                  <a:gd name="connsiteY3" fmla="*/ 412402 h 922437"/>
                  <a:gd name="connsiteX4" fmla="*/ 293360 w 526700"/>
                  <a:gd name="connsiteY4" fmla="*/ 781075 h 922437"/>
                  <a:gd name="connsiteX5" fmla="*/ 45680 w 526700"/>
                  <a:gd name="connsiteY5" fmla="*/ 840657 h 922437"/>
                  <a:gd name="connsiteX6" fmla="*/ 29862 w 526700"/>
                  <a:gd name="connsiteY6" fmla="*/ 742975 h 922437"/>
                  <a:gd name="connsiteX7" fmla="*/ 28275 w 526700"/>
                  <a:gd name="connsiteY7" fmla="*/ 177090 h 922437"/>
                  <a:gd name="connsiteX0" fmla="*/ 17015 w 515440"/>
                  <a:gd name="connsiteY0" fmla="*/ 177090 h 857047"/>
                  <a:gd name="connsiteX1" fmla="*/ 43948 w 515440"/>
                  <a:gd name="connsiteY1" fmla="*/ 870 h 857047"/>
                  <a:gd name="connsiteX2" fmla="*/ 285276 w 515440"/>
                  <a:gd name="connsiteY2" fmla="*/ 42151 h 857047"/>
                  <a:gd name="connsiteX3" fmla="*/ 515437 w 515440"/>
                  <a:gd name="connsiteY3" fmla="*/ 412402 h 857047"/>
                  <a:gd name="connsiteX4" fmla="*/ 282100 w 515440"/>
                  <a:gd name="connsiteY4" fmla="*/ 781075 h 857047"/>
                  <a:gd name="connsiteX5" fmla="*/ 34420 w 515440"/>
                  <a:gd name="connsiteY5" fmla="*/ 840657 h 857047"/>
                  <a:gd name="connsiteX6" fmla="*/ 18602 w 515440"/>
                  <a:gd name="connsiteY6" fmla="*/ 742975 h 857047"/>
                  <a:gd name="connsiteX7" fmla="*/ 17015 w 515440"/>
                  <a:gd name="connsiteY7" fmla="*/ 177090 h 857047"/>
                  <a:gd name="connsiteX0" fmla="*/ 18148 w 516573"/>
                  <a:gd name="connsiteY0" fmla="*/ 177090 h 842400"/>
                  <a:gd name="connsiteX1" fmla="*/ 45081 w 516573"/>
                  <a:gd name="connsiteY1" fmla="*/ 870 h 842400"/>
                  <a:gd name="connsiteX2" fmla="*/ 286409 w 516573"/>
                  <a:gd name="connsiteY2" fmla="*/ 42151 h 842400"/>
                  <a:gd name="connsiteX3" fmla="*/ 516570 w 516573"/>
                  <a:gd name="connsiteY3" fmla="*/ 412402 h 842400"/>
                  <a:gd name="connsiteX4" fmla="*/ 283233 w 516573"/>
                  <a:gd name="connsiteY4" fmla="*/ 781075 h 842400"/>
                  <a:gd name="connsiteX5" fmla="*/ 33964 w 516573"/>
                  <a:gd name="connsiteY5" fmla="*/ 816848 h 842400"/>
                  <a:gd name="connsiteX6" fmla="*/ 19735 w 516573"/>
                  <a:gd name="connsiteY6" fmla="*/ 742975 h 842400"/>
                  <a:gd name="connsiteX7" fmla="*/ 18148 w 516573"/>
                  <a:gd name="connsiteY7" fmla="*/ 177090 h 842400"/>
                  <a:gd name="connsiteX0" fmla="*/ 193 w 498618"/>
                  <a:gd name="connsiteY0" fmla="*/ 177090 h 849275"/>
                  <a:gd name="connsiteX1" fmla="*/ 27126 w 498618"/>
                  <a:gd name="connsiteY1" fmla="*/ 870 h 849275"/>
                  <a:gd name="connsiteX2" fmla="*/ 268454 w 498618"/>
                  <a:gd name="connsiteY2" fmla="*/ 42151 h 849275"/>
                  <a:gd name="connsiteX3" fmla="*/ 498615 w 498618"/>
                  <a:gd name="connsiteY3" fmla="*/ 412402 h 849275"/>
                  <a:gd name="connsiteX4" fmla="*/ 265278 w 498618"/>
                  <a:gd name="connsiteY4" fmla="*/ 781075 h 849275"/>
                  <a:gd name="connsiteX5" fmla="*/ 16009 w 498618"/>
                  <a:gd name="connsiteY5" fmla="*/ 816848 h 849275"/>
                  <a:gd name="connsiteX6" fmla="*/ 1780 w 498618"/>
                  <a:gd name="connsiteY6" fmla="*/ 742975 h 849275"/>
                  <a:gd name="connsiteX7" fmla="*/ 193 w 498618"/>
                  <a:gd name="connsiteY7" fmla="*/ 177090 h 849275"/>
                  <a:gd name="connsiteX0" fmla="*/ 4794 w 503219"/>
                  <a:gd name="connsiteY0" fmla="*/ 177090 h 842924"/>
                  <a:gd name="connsiteX1" fmla="*/ 31727 w 503219"/>
                  <a:gd name="connsiteY1" fmla="*/ 870 h 842924"/>
                  <a:gd name="connsiteX2" fmla="*/ 273055 w 503219"/>
                  <a:gd name="connsiteY2" fmla="*/ 42151 h 842924"/>
                  <a:gd name="connsiteX3" fmla="*/ 503216 w 503219"/>
                  <a:gd name="connsiteY3" fmla="*/ 412402 h 842924"/>
                  <a:gd name="connsiteX4" fmla="*/ 269879 w 503219"/>
                  <a:gd name="connsiteY4" fmla="*/ 781075 h 842924"/>
                  <a:gd name="connsiteX5" fmla="*/ 20610 w 503219"/>
                  <a:gd name="connsiteY5" fmla="*/ 816848 h 842924"/>
                  <a:gd name="connsiteX6" fmla="*/ 6380 w 503219"/>
                  <a:gd name="connsiteY6" fmla="*/ 611215 h 842924"/>
                  <a:gd name="connsiteX7" fmla="*/ 4794 w 503219"/>
                  <a:gd name="connsiteY7" fmla="*/ 177090 h 842924"/>
                  <a:gd name="connsiteX0" fmla="*/ 5916 w 504341"/>
                  <a:gd name="connsiteY0" fmla="*/ 177090 h 839650"/>
                  <a:gd name="connsiteX1" fmla="*/ 32849 w 504341"/>
                  <a:gd name="connsiteY1" fmla="*/ 870 h 839650"/>
                  <a:gd name="connsiteX2" fmla="*/ 274177 w 504341"/>
                  <a:gd name="connsiteY2" fmla="*/ 42151 h 839650"/>
                  <a:gd name="connsiteX3" fmla="*/ 504338 w 504341"/>
                  <a:gd name="connsiteY3" fmla="*/ 412402 h 839650"/>
                  <a:gd name="connsiteX4" fmla="*/ 271001 w 504341"/>
                  <a:gd name="connsiteY4" fmla="*/ 781075 h 839650"/>
                  <a:gd name="connsiteX5" fmla="*/ 20144 w 504341"/>
                  <a:gd name="connsiteY5" fmla="*/ 810501 h 839650"/>
                  <a:gd name="connsiteX6" fmla="*/ 7502 w 504341"/>
                  <a:gd name="connsiteY6" fmla="*/ 611215 h 839650"/>
                  <a:gd name="connsiteX7" fmla="*/ 5916 w 504341"/>
                  <a:gd name="connsiteY7" fmla="*/ 177090 h 839650"/>
                  <a:gd name="connsiteX0" fmla="*/ 5916 w 504341"/>
                  <a:gd name="connsiteY0" fmla="*/ 177090 h 839650"/>
                  <a:gd name="connsiteX1" fmla="*/ 32849 w 504341"/>
                  <a:gd name="connsiteY1" fmla="*/ 870 h 839650"/>
                  <a:gd name="connsiteX2" fmla="*/ 274177 w 504341"/>
                  <a:gd name="connsiteY2" fmla="*/ 42151 h 839650"/>
                  <a:gd name="connsiteX3" fmla="*/ 504338 w 504341"/>
                  <a:gd name="connsiteY3" fmla="*/ 412402 h 839650"/>
                  <a:gd name="connsiteX4" fmla="*/ 271001 w 504341"/>
                  <a:gd name="connsiteY4" fmla="*/ 781075 h 839650"/>
                  <a:gd name="connsiteX5" fmla="*/ 20144 w 504341"/>
                  <a:gd name="connsiteY5" fmla="*/ 810501 h 839650"/>
                  <a:gd name="connsiteX6" fmla="*/ 7502 w 504341"/>
                  <a:gd name="connsiteY6" fmla="*/ 611215 h 839650"/>
                  <a:gd name="connsiteX7" fmla="*/ 5916 w 504341"/>
                  <a:gd name="connsiteY7" fmla="*/ 177090 h 839650"/>
                  <a:gd name="connsiteX0" fmla="*/ 5916 w 504341"/>
                  <a:gd name="connsiteY0" fmla="*/ 177090 h 833963"/>
                  <a:gd name="connsiteX1" fmla="*/ 32849 w 504341"/>
                  <a:gd name="connsiteY1" fmla="*/ 870 h 833963"/>
                  <a:gd name="connsiteX2" fmla="*/ 274177 w 504341"/>
                  <a:gd name="connsiteY2" fmla="*/ 42151 h 833963"/>
                  <a:gd name="connsiteX3" fmla="*/ 504338 w 504341"/>
                  <a:gd name="connsiteY3" fmla="*/ 412402 h 833963"/>
                  <a:gd name="connsiteX4" fmla="*/ 271001 w 504341"/>
                  <a:gd name="connsiteY4" fmla="*/ 781075 h 833963"/>
                  <a:gd name="connsiteX5" fmla="*/ 20144 w 504341"/>
                  <a:gd name="connsiteY5" fmla="*/ 810501 h 833963"/>
                  <a:gd name="connsiteX6" fmla="*/ 7502 w 504341"/>
                  <a:gd name="connsiteY6" fmla="*/ 611215 h 833963"/>
                  <a:gd name="connsiteX7" fmla="*/ 5916 w 504341"/>
                  <a:gd name="connsiteY7" fmla="*/ 177090 h 833963"/>
                  <a:gd name="connsiteX0" fmla="*/ 193 w 498618"/>
                  <a:gd name="connsiteY0" fmla="*/ 177090 h 840959"/>
                  <a:gd name="connsiteX1" fmla="*/ 27126 w 498618"/>
                  <a:gd name="connsiteY1" fmla="*/ 870 h 840959"/>
                  <a:gd name="connsiteX2" fmla="*/ 268454 w 498618"/>
                  <a:gd name="connsiteY2" fmla="*/ 42151 h 840959"/>
                  <a:gd name="connsiteX3" fmla="*/ 498615 w 498618"/>
                  <a:gd name="connsiteY3" fmla="*/ 412402 h 840959"/>
                  <a:gd name="connsiteX4" fmla="*/ 265278 w 498618"/>
                  <a:gd name="connsiteY4" fmla="*/ 781075 h 840959"/>
                  <a:gd name="connsiteX5" fmla="*/ 27121 w 498618"/>
                  <a:gd name="connsiteY5" fmla="*/ 824788 h 840959"/>
                  <a:gd name="connsiteX6" fmla="*/ 1779 w 498618"/>
                  <a:gd name="connsiteY6" fmla="*/ 611215 h 840959"/>
                  <a:gd name="connsiteX7" fmla="*/ 193 w 498618"/>
                  <a:gd name="connsiteY7" fmla="*/ 177090 h 840959"/>
                  <a:gd name="connsiteX0" fmla="*/ 193 w 498618"/>
                  <a:gd name="connsiteY0" fmla="*/ 177090 h 840960"/>
                  <a:gd name="connsiteX1" fmla="*/ 27126 w 498618"/>
                  <a:gd name="connsiteY1" fmla="*/ 870 h 840960"/>
                  <a:gd name="connsiteX2" fmla="*/ 268454 w 498618"/>
                  <a:gd name="connsiteY2" fmla="*/ 42151 h 840960"/>
                  <a:gd name="connsiteX3" fmla="*/ 498615 w 498618"/>
                  <a:gd name="connsiteY3" fmla="*/ 412402 h 840960"/>
                  <a:gd name="connsiteX4" fmla="*/ 265278 w 498618"/>
                  <a:gd name="connsiteY4" fmla="*/ 781075 h 840960"/>
                  <a:gd name="connsiteX5" fmla="*/ 27121 w 498618"/>
                  <a:gd name="connsiteY5" fmla="*/ 824788 h 840960"/>
                  <a:gd name="connsiteX6" fmla="*/ 1779 w 498618"/>
                  <a:gd name="connsiteY6" fmla="*/ 611215 h 840960"/>
                  <a:gd name="connsiteX7" fmla="*/ 193 w 498618"/>
                  <a:gd name="connsiteY7" fmla="*/ 177090 h 840960"/>
                  <a:gd name="connsiteX0" fmla="*/ 193 w 498618"/>
                  <a:gd name="connsiteY0" fmla="*/ 177090 h 831981"/>
                  <a:gd name="connsiteX1" fmla="*/ 27126 w 498618"/>
                  <a:gd name="connsiteY1" fmla="*/ 870 h 831981"/>
                  <a:gd name="connsiteX2" fmla="*/ 268454 w 498618"/>
                  <a:gd name="connsiteY2" fmla="*/ 42151 h 831981"/>
                  <a:gd name="connsiteX3" fmla="*/ 498615 w 498618"/>
                  <a:gd name="connsiteY3" fmla="*/ 412402 h 831981"/>
                  <a:gd name="connsiteX4" fmla="*/ 265278 w 498618"/>
                  <a:gd name="connsiteY4" fmla="*/ 781075 h 831981"/>
                  <a:gd name="connsiteX5" fmla="*/ 27121 w 498618"/>
                  <a:gd name="connsiteY5" fmla="*/ 824788 h 831981"/>
                  <a:gd name="connsiteX6" fmla="*/ 1779 w 498618"/>
                  <a:gd name="connsiteY6" fmla="*/ 611215 h 831981"/>
                  <a:gd name="connsiteX7" fmla="*/ 193 w 498618"/>
                  <a:gd name="connsiteY7" fmla="*/ 177090 h 831981"/>
                  <a:gd name="connsiteX0" fmla="*/ 193 w 498618"/>
                  <a:gd name="connsiteY0" fmla="*/ 177090 h 829214"/>
                  <a:gd name="connsiteX1" fmla="*/ 27126 w 498618"/>
                  <a:gd name="connsiteY1" fmla="*/ 870 h 829214"/>
                  <a:gd name="connsiteX2" fmla="*/ 268454 w 498618"/>
                  <a:gd name="connsiteY2" fmla="*/ 42151 h 829214"/>
                  <a:gd name="connsiteX3" fmla="*/ 498615 w 498618"/>
                  <a:gd name="connsiteY3" fmla="*/ 412402 h 829214"/>
                  <a:gd name="connsiteX4" fmla="*/ 265278 w 498618"/>
                  <a:gd name="connsiteY4" fmla="*/ 781075 h 829214"/>
                  <a:gd name="connsiteX5" fmla="*/ 27121 w 498618"/>
                  <a:gd name="connsiteY5" fmla="*/ 824788 h 829214"/>
                  <a:gd name="connsiteX6" fmla="*/ 1779 w 498618"/>
                  <a:gd name="connsiteY6" fmla="*/ 611215 h 829214"/>
                  <a:gd name="connsiteX7" fmla="*/ 193 w 498618"/>
                  <a:gd name="connsiteY7" fmla="*/ 177090 h 829214"/>
                  <a:gd name="connsiteX0" fmla="*/ 193 w 498618"/>
                  <a:gd name="connsiteY0" fmla="*/ 177090 h 827728"/>
                  <a:gd name="connsiteX1" fmla="*/ 27126 w 498618"/>
                  <a:gd name="connsiteY1" fmla="*/ 870 h 827728"/>
                  <a:gd name="connsiteX2" fmla="*/ 268454 w 498618"/>
                  <a:gd name="connsiteY2" fmla="*/ 42151 h 827728"/>
                  <a:gd name="connsiteX3" fmla="*/ 498615 w 498618"/>
                  <a:gd name="connsiteY3" fmla="*/ 412402 h 827728"/>
                  <a:gd name="connsiteX4" fmla="*/ 265278 w 498618"/>
                  <a:gd name="connsiteY4" fmla="*/ 781075 h 827728"/>
                  <a:gd name="connsiteX5" fmla="*/ 27121 w 498618"/>
                  <a:gd name="connsiteY5" fmla="*/ 824788 h 827728"/>
                  <a:gd name="connsiteX6" fmla="*/ 1779 w 498618"/>
                  <a:gd name="connsiteY6" fmla="*/ 611215 h 827728"/>
                  <a:gd name="connsiteX7" fmla="*/ 193 w 498618"/>
                  <a:gd name="connsiteY7" fmla="*/ 177090 h 827728"/>
                  <a:gd name="connsiteX0" fmla="*/ 193 w 498618"/>
                  <a:gd name="connsiteY0" fmla="*/ 177090 h 828252"/>
                  <a:gd name="connsiteX1" fmla="*/ 27126 w 498618"/>
                  <a:gd name="connsiteY1" fmla="*/ 870 h 828252"/>
                  <a:gd name="connsiteX2" fmla="*/ 268454 w 498618"/>
                  <a:gd name="connsiteY2" fmla="*/ 42151 h 828252"/>
                  <a:gd name="connsiteX3" fmla="*/ 498615 w 498618"/>
                  <a:gd name="connsiteY3" fmla="*/ 412402 h 828252"/>
                  <a:gd name="connsiteX4" fmla="*/ 265278 w 498618"/>
                  <a:gd name="connsiteY4" fmla="*/ 787425 h 828252"/>
                  <a:gd name="connsiteX5" fmla="*/ 27121 w 498618"/>
                  <a:gd name="connsiteY5" fmla="*/ 824788 h 828252"/>
                  <a:gd name="connsiteX6" fmla="*/ 1779 w 498618"/>
                  <a:gd name="connsiteY6" fmla="*/ 611215 h 828252"/>
                  <a:gd name="connsiteX7" fmla="*/ 193 w 498618"/>
                  <a:gd name="connsiteY7" fmla="*/ 177090 h 8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8618" h="828252">
                    <a:moveTo>
                      <a:pt x="193" y="177090"/>
                    </a:moveTo>
                    <a:cubicBezTo>
                      <a:pt x="7054" y="118351"/>
                      <a:pt x="9153" y="65962"/>
                      <a:pt x="27126" y="870"/>
                    </a:cubicBezTo>
                    <a:cubicBezTo>
                      <a:pt x="125282" y="-1766"/>
                      <a:pt x="173734" y="-1039"/>
                      <a:pt x="268454" y="42151"/>
                    </a:cubicBezTo>
                    <a:cubicBezTo>
                      <a:pt x="432199" y="118355"/>
                      <a:pt x="499144" y="288190"/>
                      <a:pt x="498615" y="412402"/>
                    </a:cubicBezTo>
                    <a:cubicBezTo>
                      <a:pt x="498086" y="536614"/>
                      <a:pt x="426675" y="724516"/>
                      <a:pt x="265278" y="787425"/>
                    </a:cubicBezTo>
                    <a:cubicBezTo>
                      <a:pt x="188538" y="814166"/>
                      <a:pt x="117074" y="837229"/>
                      <a:pt x="27121" y="824788"/>
                    </a:cubicBezTo>
                    <a:cubicBezTo>
                      <a:pt x="-16796" y="796478"/>
                      <a:pt x="13928" y="691938"/>
                      <a:pt x="1779" y="611215"/>
                    </a:cubicBezTo>
                    <a:cubicBezTo>
                      <a:pt x="2837" y="388720"/>
                      <a:pt x="-865" y="399585"/>
                      <a:pt x="193" y="177090"/>
                    </a:cubicBezTo>
                    <a:close/>
                  </a:path>
                </a:pathLst>
              </a:custGeom>
              <a:solidFill>
                <a:srgbClr val="6BA4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4" name="Flowchart: Delay 21">
                <a:extLst>
                  <a:ext uri="{FF2B5EF4-FFF2-40B4-BE49-F238E27FC236}">
                    <a16:creationId xmlns:a16="http://schemas.microsoft.com/office/drawing/2014/main" id="{DA94E635-90AA-4C17-A53F-DA2618209319}"/>
                  </a:ext>
                </a:extLst>
              </p:cNvPr>
              <p:cNvSpPr/>
              <p:nvPr/>
            </p:nvSpPr>
            <p:spPr>
              <a:xfrm rot="20232823">
                <a:off x="8275846" y="3627621"/>
                <a:ext cx="111789" cy="281315"/>
              </a:xfrm>
              <a:custGeom>
                <a:avLst/>
                <a:gdLst>
                  <a:gd name="connsiteX0" fmla="*/ 0 w 495245"/>
                  <a:gd name="connsiteY0" fmla="*/ 0 h 864340"/>
                  <a:gd name="connsiteX1" fmla="*/ 247623 w 495245"/>
                  <a:gd name="connsiteY1" fmla="*/ 0 h 864340"/>
                  <a:gd name="connsiteX2" fmla="*/ 495246 w 495245"/>
                  <a:gd name="connsiteY2" fmla="*/ 432170 h 864340"/>
                  <a:gd name="connsiteX3" fmla="*/ 247623 w 495245"/>
                  <a:gd name="connsiteY3" fmla="*/ 864340 h 864340"/>
                  <a:gd name="connsiteX4" fmla="*/ 0 w 495245"/>
                  <a:gd name="connsiteY4" fmla="*/ 864340 h 864340"/>
                  <a:gd name="connsiteX5" fmla="*/ 0 w 495245"/>
                  <a:gd name="connsiteY5" fmla="*/ 0 h 864340"/>
                  <a:gd name="connsiteX0" fmla="*/ 0 w 495298"/>
                  <a:gd name="connsiteY0" fmla="*/ 0 h 864340"/>
                  <a:gd name="connsiteX1" fmla="*/ 263498 w 495298"/>
                  <a:gd name="connsiteY1" fmla="*/ 71441 h 864340"/>
                  <a:gd name="connsiteX2" fmla="*/ 495246 w 495298"/>
                  <a:gd name="connsiteY2" fmla="*/ 432170 h 864340"/>
                  <a:gd name="connsiteX3" fmla="*/ 247623 w 495298"/>
                  <a:gd name="connsiteY3" fmla="*/ 864340 h 864340"/>
                  <a:gd name="connsiteX4" fmla="*/ 0 w 495298"/>
                  <a:gd name="connsiteY4" fmla="*/ 864340 h 864340"/>
                  <a:gd name="connsiteX5" fmla="*/ 0 w 495298"/>
                  <a:gd name="connsiteY5" fmla="*/ 0 h 864340"/>
                  <a:gd name="connsiteX0" fmla="*/ 0 w 495302"/>
                  <a:gd name="connsiteY0" fmla="*/ 0 h 864340"/>
                  <a:gd name="connsiteX1" fmla="*/ 263498 w 495302"/>
                  <a:gd name="connsiteY1" fmla="*/ 71441 h 864340"/>
                  <a:gd name="connsiteX2" fmla="*/ 495246 w 495302"/>
                  <a:gd name="connsiteY2" fmla="*/ 432170 h 864340"/>
                  <a:gd name="connsiteX3" fmla="*/ 247623 w 495302"/>
                  <a:gd name="connsiteY3" fmla="*/ 864340 h 864340"/>
                  <a:gd name="connsiteX4" fmla="*/ 0 w 495302"/>
                  <a:gd name="connsiteY4" fmla="*/ 864340 h 864340"/>
                  <a:gd name="connsiteX5" fmla="*/ 0 w 495302"/>
                  <a:gd name="connsiteY5" fmla="*/ 0 h 864340"/>
                  <a:gd name="connsiteX0" fmla="*/ 0 w 495311"/>
                  <a:gd name="connsiteY0" fmla="*/ 0 h 864340"/>
                  <a:gd name="connsiteX1" fmla="*/ 263498 w 495311"/>
                  <a:gd name="connsiteY1" fmla="*/ 71441 h 864340"/>
                  <a:gd name="connsiteX2" fmla="*/ 495246 w 495311"/>
                  <a:gd name="connsiteY2" fmla="*/ 432170 h 864340"/>
                  <a:gd name="connsiteX3" fmla="*/ 247623 w 495311"/>
                  <a:gd name="connsiteY3" fmla="*/ 864340 h 864340"/>
                  <a:gd name="connsiteX4" fmla="*/ 0 w 495311"/>
                  <a:gd name="connsiteY4" fmla="*/ 864340 h 864340"/>
                  <a:gd name="connsiteX5" fmla="*/ 0 w 495311"/>
                  <a:gd name="connsiteY5" fmla="*/ 0 h 864340"/>
                  <a:gd name="connsiteX0" fmla="*/ 0 w 495311"/>
                  <a:gd name="connsiteY0" fmla="*/ 0 h 864340"/>
                  <a:gd name="connsiteX1" fmla="*/ 263498 w 495311"/>
                  <a:gd name="connsiteY1" fmla="*/ 71441 h 864340"/>
                  <a:gd name="connsiteX2" fmla="*/ 495246 w 495311"/>
                  <a:gd name="connsiteY2" fmla="*/ 432170 h 864340"/>
                  <a:gd name="connsiteX3" fmla="*/ 247623 w 495311"/>
                  <a:gd name="connsiteY3" fmla="*/ 864340 h 864340"/>
                  <a:gd name="connsiteX4" fmla="*/ 0 w 495311"/>
                  <a:gd name="connsiteY4" fmla="*/ 864340 h 864340"/>
                  <a:gd name="connsiteX5" fmla="*/ 0 w 495311"/>
                  <a:gd name="connsiteY5" fmla="*/ 0 h 864340"/>
                  <a:gd name="connsiteX0" fmla="*/ 0 w 495326"/>
                  <a:gd name="connsiteY0" fmla="*/ 0 h 864340"/>
                  <a:gd name="connsiteX1" fmla="*/ 265085 w 495326"/>
                  <a:gd name="connsiteY1" fmla="*/ 61919 h 864340"/>
                  <a:gd name="connsiteX2" fmla="*/ 495246 w 495326"/>
                  <a:gd name="connsiteY2" fmla="*/ 432170 h 864340"/>
                  <a:gd name="connsiteX3" fmla="*/ 247623 w 495326"/>
                  <a:gd name="connsiteY3" fmla="*/ 864340 h 864340"/>
                  <a:gd name="connsiteX4" fmla="*/ 0 w 495326"/>
                  <a:gd name="connsiteY4" fmla="*/ 864340 h 864340"/>
                  <a:gd name="connsiteX5" fmla="*/ 0 w 495326"/>
                  <a:gd name="connsiteY5" fmla="*/ 0 h 864340"/>
                  <a:gd name="connsiteX0" fmla="*/ 0 w 495333"/>
                  <a:gd name="connsiteY0" fmla="*/ 0 h 864340"/>
                  <a:gd name="connsiteX1" fmla="*/ 265085 w 495333"/>
                  <a:gd name="connsiteY1" fmla="*/ 61919 h 864340"/>
                  <a:gd name="connsiteX2" fmla="*/ 495246 w 495333"/>
                  <a:gd name="connsiteY2" fmla="*/ 432170 h 864340"/>
                  <a:gd name="connsiteX3" fmla="*/ 247623 w 495333"/>
                  <a:gd name="connsiteY3" fmla="*/ 864340 h 864340"/>
                  <a:gd name="connsiteX4" fmla="*/ 0 w 495333"/>
                  <a:gd name="connsiteY4" fmla="*/ 864340 h 864340"/>
                  <a:gd name="connsiteX5" fmla="*/ 0 w 495333"/>
                  <a:gd name="connsiteY5" fmla="*/ 0 h 864340"/>
                  <a:gd name="connsiteX0" fmla="*/ 0 w 495333"/>
                  <a:gd name="connsiteY0" fmla="*/ 0 h 864340"/>
                  <a:gd name="connsiteX1" fmla="*/ 265085 w 495333"/>
                  <a:gd name="connsiteY1" fmla="*/ 61919 h 864340"/>
                  <a:gd name="connsiteX2" fmla="*/ 495246 w 495333"/>
                  <a:gd name="connsiteY2" fmla="*/ 432170 h 864340"/>
                  <a:gd name="connsiteX3" fmla="*/ 247623 w 495333"/>
                  <a:gd name="connsiteY3" fmla="*/ 864340 h 864340"/>
                  <a:gd name="connsiteX4" fmla="*/ 0 w 495333"/>
                  <a:gd name="connsiteY4" fmla="*/ 864340 h 864340"/>
                  <a:gd name="connsiteX5" fmla="*/ 0 w 495333"/>
                  <a:gd name="connsiteY5" fmla="*/ 0 h 864340"/>
                  <a:gd name="connsiteX0" fmla="*/ 0 w 495333"/>
                  <a:gd name="connsiteY0" fmla="*/ 0 h 864340"/>
                  <a:gd name="connsiteX1" fmla="*/ 265085 w 495333"/>
                  <a:gd name="connsiteY1" fmla="*/ 61919 h 864340"/>
                  <a:gd name="connsiteX2" fmla="*/ 495246 w 495333"/>
                  <a:gd name="connsiteY2" fmla="*/ 432170 h 864340"/>
                  <a:gd name="connsiteX3" fmla="*/ 247623 w 495333"/>
                  <a:gd name="connsiteY3" fmla="*/ 864340 h 864340"/>
                  <a:gd name="connsiteX4" fmla="*/ 0 w 495333"/>
                  <a:gd name="connsiteY4" fmla="*/ 864340 h 864340"/>
                  <a:gd name="connsiteX5" fmla="*/ 0 w 495333"/>
                  <a:gd name="connsiteY5" fmla="*/ 0 h 864340"/>
                  <a:gd name="connsiteX0" fmla="*/ 9525 w 495333"/>
                  <a:gd name="connsiteY0" fmla="*/ 0 h 843700"/>
                  <a:gd name="connsiteX1" fmla="*/ 265085 w 495333"/>
                  <a:gd name="connsiteY1" fmla="*/ 41279 h 843700"/>
                  <a:gd name="connsiteX2" fmla="*/ 495246 w 495333"/>
                  <a:gd name="connsiteY2" fmla="*/ 411530 h 843700"/>
                  <a:gd name="connsiteX3" fmla="*/ 247623 w 495333"/>
                  <a:gd name="connsiteY3" fmla="*/ 843700 h 843700"/>
                  <a:gd name="connsiteX4" fmla="*/ 0 w 495333"/>
                  <a:gd name="connsiteY4" fmla="*/ 843700 h 843700"/>
                  <a:gd name="connsiteX5" fmla="*/ 9525 w 495333"/>
                  <a:gd name="connsiteY5" fmla="*/ 0 h 843700"/>
                  <a:gd name="connsiteX0" fmla="*/ 9525 w 495333"/>
                  <a:gd name="connsiteY0" fmla="*/ 60871 h 904571"/>
                  <a:gd name="connsiteX1" fmla="*/ 155519 w 495333"/>
                  <a:gd name="connsiteY1" fmla="*/ 70391 h 904571"/>
                  <a:gd name="connsiteX2" fmla="*/ 265085 w 495333"/>
                  <a:gd name="connsiteY2" fmla="*/ 102150 h 904571"/>
                  <a:gd name="connsiteX3" fmla="*/ 495246 w 495333"/>
                  <a:gd name="connsiteY3" fmla="*/ 472401 h 904571"/>
                  <a:gd name="connsiteX4" fmla="*/ 247623 w 495333"/>
                  <a:gd name="connsiteY4" fmla="*/ 904571 h 904571"/>
                  <a:gd name="connsiteX5" fmla="*/ 0 w 495333"/>
                  <a:gd name="connsiteY5" fmla="*/ 904571 h 904571"/>
                  <a:gd name="connsiteX6" fmla="*/ 9525 w 495333"/>
                  <a:gd name="connsiteY6" fmla="*/ 60871 h 904571"/>
                  <a:gd name="connsiteX0" fmla="*/ 9525 w 495333"/>
                  <a:gd name="connsiteY0" fmla="*/ 64812 h 908512"/>
                  <a:gd name="connsiteX1" fmla="*/ 155519 w 495333"/>
                  <a:gd name="connsiteY1" fmla="*/ 74332 h 908512"/>
                  <a:gd name="connsiteX2" fmla="*/ 265085 w 495333"/>
                  <a:gd name="connsiteY2" fmla="*/ 106091 h 908512"/>
                  <a:gd name="connsiteX3" fmla="*/ 495246 w 495333"/>
                  <a:gd name="connsiteY3" fmla="*/ 476342 h 908512"/>
                  <a:gd name="connsiteX4" fmla="*/ 247623 w 495333"/>
                  <a:gd name="connsiteY4" fmla="*/ 908512 h 908512"/>
                  <a:gd name="connsiteX5" fmla="*/ 0 w 495333"/>
                  <a:gd name="connsiteY5" fmla="*/ 908512 h 908512"/>
                  <a:gd name="connsiteX6" fmla="*/ 9525 w 495333"/>
                  <a:gd name="connsiteY6" fmla="*/ 64812 h 908512"/>
                  <a:gd name="connsiteX0" fmla="*/ 9525 w 495333"/>
                  <a:gd name="connsiteY0" fmla="*/ 64812 h 908512"/>
                  <a:gd name="connsiteX1" fmla="*/ 155519 w 495333"/>
                  <a:gd name="connsiteY1" fmla="*/ 74332 h 908512"/>
                  <a:gd name="connsiteX2" fmla="*/ 265085 w 495333"/>
                  <a:gd name="connsiteY2" fmla="*/ 106091 h 908512"/>
                  <a:gd name="connsiteX3" fmla="*/ 495246 w 495333"/>
                  <a:gd name="connsiteY3" fmla="*/ 476342 h 908512"/>
                  <a:gd name="connsiteX4" fmla="*/ 247623 w 495333"/>
                  <a:gd name="connsiteY4" fmla="*/ 908512 h 908512"/>
                  <a:gd name="connsiteX5" fmla="*/ 0 w 495333"/>
                  <a:gd name="connsiteY5" fmla="*/ 908512 h 908512"/>
                  <a:gd name="connsiteX6" fmla="*/ 9525 w 495333"/>
                  <a:gd name="connsiteY6" fmla="*/ 64812 h 908512"/>
                  <a:gd name="connsiteX0" fmla="*/ 9525 w 495333"/>
                  <a:gd name="connsiteY0" fmla="*/ 62263 h 905963"/>
                  <a:gd name="connsiteX1" fmla="*/ 177744 w 495333"/>
                  <a:gd name="connsiteY1" fmla="*/ 81311 h 905963"/>
                  <a:gd name="connsiteX2" fmla="*/ 265085 w 495333"/>
                  <a:gd name="connsiteY2" fmla="*/ 103542 h 905963"/>
                  <a:gd name="connsiteX3" fmla="*/ 495246 w 495333"/>
                  <a:gd name="connsiteY3" fmla="*/ 473793 h 905963"/>
                  <a:gd name="connsiteX4" fmla="*/ 247623 w 495333"/>
                  <a:gd name="connsiteY4" fmla="*/ 905963 h 905963"/>
                  <a:gd name="connsiteX5" fmla="*/ 0 w 495333"/>
                  <a:gd name="connsiteY5" fmla="*/ 905963 h 905963"/>
                  <a:gd name="connsiteX6" fmla="*/ 9525 w 495333"/>
                  <a:gd name="connsiteY6" fmla="*/ 62263 h 905963"/>
                  <a:gd name="connsiteX0" fmla="*/ 9525 w 495333"/>
                  <a:gd name="connsiteY0" fmla="*/ 68532 h 912232"/>
                  <a:gd name="connsiteX1" fmla="*/ 123769 w 495333"/>
                  <a:gd name="connsiteY1" fmla="*/ 65355 h 912232"/>
                  <a:gd name="connsiteX2" fmla="*/ 265085 w 495333"/>
                  <a:gd name="connsiteY2" fmla="*/ 109811 h 912232"/>
                  <a:gd name="connsiteX3" fmla="*/ 495246 w 495333"/>
                  <a:gd name="connsiteY3" fmla="*/ 480062 h 912232"/>
                  <a:gd name="connsiteX4" fmla="*/ 247623 w 495333"/>
                  <a:gd name="connsiteY4" fmla="*/ 912232 h 912232"/>
                  <a:gd name="connsiteX5" fmla="*/ 0 w 495333"/>
                  <a:gd name="connsiteY5" fmla="*/ 912232 h 912232"/>
                  <a:gd name="connsiteX6" fmla="*/ 9525 w 495333"/>
                  <a:gd name="connsiteY6" fmla="*/ 68532 h 912232"/>
                  <a:gd name="connsiteX0" fmla="*/ 3175 w 495333"/>
                  <a:gd name="connsiteY0" fmla="*/ 184421 h 851906"/>
                  <a:gd name="connsiteX1" fmla="*/ 123769 w 495333"/>
                  <a:gd name="connsiteY1" fmla="*/ 5029 h 851906"/>
                  <a:gd name="connsiteX2" fmla="*/ 265085 w 495333"/>
                  <a:gd name="connsiteY2" fmla="*/ 49485 h 851906"/>
                  <a:gd name="connsiteX3" fmla="*/ 495246 w 495333"/>
                  <a:gd name="connsiteY3" fmla="*/ 419736 h 851906"/>
                  <a:gd name="connsiteX4" fmla="*/ 247623 w 495333"/>
                  <a:gd name="connsiteY4" fmla="*/ 851906 h 851906"/>
                  <a:gd name="connsiteX5" fmla="*/ 0 w 495333"/>
                  <a:gd name="connsiteY5" fmla="*/ 851906 h 851906"/>
                  <a:gd name="connsiteX6" fmla="*/ 3175 w 495333"/>
                  <a:gd name="connsiteY6" fmla="*/ 184421 h 851906"/>
                  <a:gd name="connsiteX0" fmla="*/ 3175 w 495333"/>
                  <a:gd name="connsiteY0" fmla="*/ 186245 h 853730"/>
                  <a:gd name="connsiteX1" fmla="*/ 123769 w 495333"/>
                  <a:gd name="connsiteY1" fmla="*/ 6853 h 853730"/>
                  <a:gd name="connsiteX2" fmla="*/ 265085 w 495333"/>
                  <a:gd name="connsiteY2" fmla="*/ 51309 h 853730"/>
                  <a:gd name="connsiteX3" fmla="*/ 495246 w 495333"/>
                  <a:gd name="connsiteY3" fmla="*/ 421560 h 853730"/>
                  <a:gd name="connsiteX4" fmla="*/ 247623 w 495333"/>
                  <a:gd name="connsiteY4" fmla="*/ 853730 h 853730"/>
                  <a:gd name="connsiteX5" fmla="*/ 0 w 495333"/>
                  <a:gd name="connsiteY5" fmla="*/ 853730 h 853730"/>
                  <a:gd name="connsiteX6" fmla="*/ 3175 w 495333"/>
                  <a:gd name="connsiteY6" fmla="*/ 186245 h 853730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212000 h 879485"/>
                  <a:gd name="connsiteX1" fmla="*/ 123769 w 495333"/>
                  <a:gd name="connsiteY1" fmla="*/ 32608 h 879485"/>
                  <a:gd name="connsiteX2" fmla="*/ 265085 w 495333"/>
                  <a:gd name="connsiteY2" fmla="*/ 77064 h 879485"/>
                  <a:gd name="connsiteX3" fmla="*/ 495246 w 495333"/>
                  <a:gd name="connsiteY3" fmla="*/ 447315 h 879485"/>
                  <a:gd name="connsiteX4" fmla="*/ 247623 w 495333"/>
                  <a:gd name="connsiteY4" fmla="*/ 879485 h 879485"/>
                  <a:gd name="connsiteX5" fmla="*/ 0 w 495333"/>
                  <a:gd name="connsiteY5" fmla="*/ 879485 h 879485"/>
                  <a:gd name="connsiteX6" fmla="*/ 3175 w 495333"/>
                  <a:gd name="connsiteY6" fmla="*/ 212000 h 879485"/>
                  <a:gd name="connsiteX0" fmla="*/ 193 w 492351"/>
                  <a:gd name="connsiteY0" fmla="*/ 212000 h 879485"/>
                  <a:gd name="connsiteX1" fmla="*/ 120787 w 492351"/>
                  <a:gd name="connsiteY1" fmla="*/ 32608 h 879485"/>
                  <a:gd name="connsiteX2" fmla="*/ 262103 w 492351"/>
                  <a:gd name="connsiteY2" fmla="*/ 77064 h 879485"/>
                  <a:gd name="connsiteX3" fmla="*/ 492264 w 492351"/>
                  <a:gd name="connsiteY3" fmla="*/ 447315 h 879485"/>
                  <a:gd name="connsiteX4" fmla="*/ 244641 w 492351"/>
                  <a:gd name="connsiteY4" fmla="*/ 879485 h 879485"/>
                  <a:gd name="connsiteX5" fmla="*/ 1780 w 492351"/>
                  <a:gd name="connsiteY5" fmla="*/ 777885 h 879485"/>
                  <a:gd name="connsiteX6" fmla="*/ 193 w 492351"/>
                  <a:gd name="connsiteY6" fmla="*/ 212000 h 879485"/>
                  <a:gd name="connsiteX0" fmla="*/ 193 w 492351"/>
                  <a:gd name="connsiteY0" fmla="*/ 212000 h 879485"/>
                  <a:gd name="connsiteX1" fmla="*/ 120787 w 492351"/>
                  <a:gd name="connsiteY1" fmla="*/ 32608 h 879485"/>
                  <a:gd name="connsiteX2" fmla="*/ 262103 w 492351"/>
                  <a:gd name="connsiteY2" fmla="*/ 77064 h 879485"/>
                  <a:gd name="connsiteX3" fmla="*/ 492264 w 492351"/>
                  <a:gd name="connsiteY3" fmla="*/ 447315 h 879485"/>
                  <a:gd name="connsiteX4" fmla="*/ 244641 w 492351"/>
                  <a:gd name="connsiteY4" fmla="*/ 879485 h 879485"/>
                  <a:gd name="connsiteX5" fmla="*/ 123961 w 492351"/>
                  <a:gd name="connsiteY5" fmla="*/ 824767 h 879485"/>
                  <a:gd name="connsiteX6" fmla="*/ 1780 w 492351"/>
                  <a:gd name="connsiteY6" fmla="*/ 777885 h 879485"/>
                  <a:gd name="connsiteX7" fmla="*/ 193 w 492351"/>
                  <a:gd name="connsiteY7" fmla="*/ 212000 h 879485"/>
                  <a:gd name="connsiteX0" fmla="*/ 193 w 492351"/>
                  <a:gd name="connsiteY0" fmla="*/ 212000 h 879485"/>
                  <a:gd name="connsiteX1" fmla="*/ 120787 w 492351"/>
                  <a:gd name="connsiteY1" fmla="*/ 32608 h 879485"/>
                  <a:gd name="connsiteX2" fmla="*/ 262103 w 492351"/>
                  <a:gd name="connsiteY2" fmla="*/ 77064 h 879485"/>
                  <a:gd name="connsiteX3" fmla="*/ 492264 w 492351"/>
                  <a:gd name="connsiteY3" fmla="*/ 447315 h 879485"/>
                  <a:gd name="connsiteX4" fmla="*/ 244641 w 492351"/>
                  <a:gd name="connsiteY4" fmla="*/ 879485 h 879485"/>
                  <a:gd name="connsiteX5" fmla="*/ 123961 w 492351"/>
                  <a:gd name="connsiteY5" fmla="*/ 824767 h 879485"/>
                  <a:gd name="connsiteX6" fmla="*/ 1780 w 492351"/>
                  <a:gd name="connsiteY6" fmla="*/ 777885 h 879485"/>
                  <a:gd name="connsiteX7" fmla="*/ 193 w 492351"/>
                  <a:gd name="connsiteY7" fmla="*/ 212000 h 879485"/>
                  <a:gd name="connsiteX0" fmla="*/ 193 w 492351"/>
                  <a:gd name="connsiteY0" fmla="*/ 212000 h 879485"/>
                  <a:gd name="connsiteX1" fmla="*/ 120787 w 492351"/>
                  <a:gd name="connsiteY1" fmla="*/ 32608 h 879485"/>
                  <a:gd name="connsiteX2" fmla="*/ 262103 w 492351"/>
                  <a:gd name="connsiteY2" fmla="*/ 77064 h 879485"/>
                  <a:gd name="connsiteX3" fmla="*/ 492264 w 492351"/>
                  <a:gd name="connsiteY3" fmla="*/ 447315 h 879485"/>
                  <a:gd name="connsiteX4" fmla="*/ 244641 w 492351"/>
                  <a:gd name="connsiteY4" fmla="*/ 879485 h 879485"/>
                  <a:gd name="connsiteX5" fmla="*/ 123961 w 492351"/>
                  <a:gd name="connsiteY5" fmla="*/ 824767 h 879485"/>
                  <a:gd name="connsiteX6" fmla="*/ 1780 w 492351"/>
                  <a:gd name="connsiteY6" fmla="*/ 777885 h 879485"/>
                  <a:gd name="connsiteX7" fmla="*/ 193 w 492351"/>
                  <a:gd name="connsiteY7" fmla="*/ 212000 h 879485"/>
                  <a:gd name="connsiteX0" fmla="*/ 193 w 492311"/>
                  <a:gd name="connsiteY0" fmla="*/ 212000 h 842972"/>
                  <a:gd name="connsiteX1" fmla="*/ 120787 w 492311"/>
                  <a:gd name="connsiteY1" fmla="*/ 32608 h 842972"/>
                  <a:gd name="connsiteX2" fmla="*/ 262103 w 492311"/>
                  <a:gd name="connsiteY2" fmla="*/ 77064 h 842972"/>
                  <a:gd name="connsiteX3" fmla="*/ 492264 w 492311"/>
                  <a:gd name="connsiteY3" fmla="*/ 447315 h 842972"/>
                  <a:gd name="connsiteX4" fmla="*/ 249403 w 492311"/>
                  <a:gd name="connsiteY4" fmla="*/ 842972 h 842972"/>
                  <a:gd name="connsiteX5" fmla="*/ 123961 w 492311"/>
                  <a:gd name="connsiteY5" fmla="*/ 824767 h 842972"/>
                  <a:gd name="connsiteX6" fmla="*/ 1780 w 492311"/>
                  <a:gd name="connsiteY6" fmla="*/ 777885 h 842972"/>
                  <a:gd name="connsiteX7" fmla="*/ 193 w 492311"/>
                  <a:gd name="connsiteY7" fmla="*/ 212000 h 842972"/>
                  <a:gd name="connsiteX0" fmla="*/ 193 w 492267"/>
                  <a:gd name="connsiteY0" fmla="*/ 212000 h 824767"/>
                  <a:gd name="connsiteX1" fmla="*/ 120787 w 492267"/>
                  <a:gd name="connsiteY1" fmla="*/ 32608 h 824767"/>
                  <a:gd name="connsiteX2" fmla="*/ 262103 w 492267"/>
                  <a:gd name="connsiteY2" fmla="*/ 77064 h 824767"/>
                  <a:gd name="connsiteX3" fmla="*/ 492264 w 492267"/>
                  <a:gd name="connsiteY3" fmla="*/ 447315 h 824767"/>
                  <a:gd name="connsiteX4" fmla="*/ 258927 w 492267"/>
                  <a:gd name="connsiteY4" fmla="*/ 815988 h 824767"/>
                  <a:gd name="connsiteX5" fmla="*/ 123961 w 492267"/>
                  <a:gd name="connsiteY5" fmla="*/ 824767 h 824767"/>
                  <a:gd name="connsiteX6" fmla="*/ 1780 w 492267"/>
                  <a:gd name="connsiteY6" fmla="*/ 777885 h 824767"/>
                  <a:gd name="connsiteX7" fmla="*/ 193 w 492267"/>
                  <a:gd name="connsiteY7" fmla="*/ 212000 h 824767"/>
                  <a:gd name="connsiteX0" fmla="*/ 193 w 492267"/>
                  <a:gd name="connsiteY0" fmla="*/ 212000 h 824767"/>
                  <a:gd name="connsiteX1" fmla="*/ 120787 w 492267"/>
                  <a:gd name="connsiteY1" fmla="*/ 32608 h 824767"/>
                  <a:gd name="connsiteX2" fmla="*/ 262103 w 492267"/>
                  <a:gd name="connsiteY2" fmla="*/ 77064 h 824767"/>
                  <a:gd name="connsiteX3" fmla="*/ 492264 w 492267"/>
                  <a:gd name="connsiteY3" fmla="*/ 447315 h 824767"/>
                  <a:gd name="connsiteX4" fmla="*/ 258927 w 492267"/>
                  <a:gd name="connsiteY4" fmla="*/ 815988 h 824767"/>
                  <a:gd name="connsiteX5" fmla="*/ 123961 w 492267"/>
                  <a:gd name="connsiteY5" fmla="*/ 824767 h 824767"/>
                  <a:gd name="connsiteX6" fmla="*/ 1780 w 492267"/>
                  <a:gd name="connsiteY6" fmla="*/ 777885 h 824767"/>
                  <a:gd name="connsiteX7" fmla="*/ 193 w 492267"/>
                  <a:gd name="connsiteY7" fmla="*/ 212000 h 824767"/>
                  <a:gd name="connsiteX0" fmla="*/ 193 w 492267"/>
                  <a:gd name="connsiteY0" fmla="*/ 212000 h 857090"/>
                  <a:gd name="connsiteX1" fmla="*/ 120787 w 492267"/>
                  <a:gd name="connsiteY1" fmla="*/ 32608 h 857090"/>
                  <a:gd name="connsiteX2" fmla="*/ 262103 w 492267"/>
                  <a:gd name="connsiteY2" fmla="*/ 77064 h 857090"/>
                  <a:gd name="connsiteX3" fmla="*/ 492264 w 492267"/>
                  <a:gd name="connsiteY3" fmla="*/ 447315 h 857090"/>
                  <a:gd name="connsiteX4" fmla="*/ 258927 w 492267"/>
                  <a:gd name="connsiteY4" fmla="*/ 815988 h 857090"/>
                  <a:gd name="connsiteX5" fmla="*/ 123961 w 492267"/>
                  <a:gd name="connsiteY5" fmla="*/ 824767 h 857090"/>
                  <a:gd name="connsiteX6" fmla="*/ 1780 w 492267"/>
                  <a:gd name="connsiteY6" fmla="*/ 777885 h 857090"/>
                  <a:gd name="connsiteX7" fmla="*/ 193 w 492267"/>
                  <a:gd name="connsiteY7" fmla="*/ 212000 h 857090"/>
                  <a:gd name="connsiteX0" fmla="*/ 193 w 492267"/>
                  <a:gd name="connsiteY0" fmla="*/ 212000 h 908716"/>
                  <a:gd name="connsiteX1" fmla="*/ 120787 w 492267"/>
                  <a:gd name="connsiteY1" fmla="*/ 32608 h 908716"/>
                  <a:gd name="connsiteX2" fmla="*/ 262103 w 492267"/>
                  <a:gd name="connsiteY2" fmla="*/ 77064 h 908716"/>
                  <a:gd name="connsiteX3" fmla="*/ 492264 w 492267"/>
                  <a:gd name="connsiteY3" fmla="*/ 447315 h 908716"/>
                  <a:gd name="connsiteX4" fmla="*/ 258927 w 492267"/>
                  <a:gd name="connsiteY4" fmla="*/ 815988 h 908716"/>
                  <a:gd name="connsiteX5" fmla="*/ 123961 w 492267"/>
                  <a:gd name="connsiteY5" fmla="*/ 824767 h 908716"/>
                  <a:gd name="connsiteX6" fmla="*/ 1780 w 492267"/>
                  <a:gd name="connsiteY6" fmla="*/ 777885 h 908716"/>
                  <a:gd name="connsiteX7" fmla="*/ 193 w 492267"/>
                  <a:gd name="connsiteY7" fmla="*/ 212000 h 908716"/>
                  <a:gd name="connsiteX0" fmla="*/ 193 w 492267"/>
                  <a:gd name="connsiteY0" fmla="*/ 212000 h 919932"/>
                  <a:gd name="connsiteX1" fmla="*/ 120787 w 492267"/>
                  <a:gd name="connsiteY1" fmla="*/ 32608 h 919932"/>
                  <a:gd name="connsiteX2" fmla="*/ 262103 w 492267"/>
                  <a:gd name="connsiteY2" fmla="*/ 77064 h 919932"/>
                  <a:gd name="connsiteX3" fmla="*/ 492264 w 492267"/>
                  <a:gd name="connsiteY3" fmla="*/ 447315 h 919932"/>
                  <a:gd name="connsiteX4" fmla="*/ 258927 w 492267"/>
                  <a:gd name="connsiteY4" fmla="*/ 815988 h 919932"/>
                  <a:gd name="connsiteX5" fmla="*/ 123961 w 492267"/>
                  <a:gd name="connsiteY5" fmla="*/ 824767 h 919932"/>
                  <a:gd name="connsiteX6" fmla="*/ 1780 w 492267"/>
                  <a:gd name="connsiteY6" fmla="*/ 777885 h 919932"/>
                  <a:gd name="connsiteX7" fmla="*/ 193 w 492267"/>
                  <a:gd name="connsiteY7" fmla="*/ 212000 h 919932"/>
                  <a:gd name="connsiteX0" fmla="*/ 2511 w 494585"/>
                  <a:gd name="connsiteY0" fmla="*/ 212000 h 921394"/>
                  <a:gd name="connsiteX1" fmla="*/ 123105 w 494585"/>
                  <a:gd name="connsiteY1" fmla="*/ 32608 h 921394"/>
                  <a:gd name="connsiteX2" fmla="*/ 264421 w 494585"/>
                  <a:gd name="connsiteY2" fmla="*/ 77064 h 921394"/>
                  <a:gd name="connsiteX3" fmla="*/ 494582 w 494585"/>
                  <a:gd name="connsiteY3" fmla="*/ 447315 h 921394"/>
                  <a:gd name="connsiteX4" fmla="*/ 261245 w 494585"/>
                  <a:gd name="connsiteY4" fmla="*/ 815988 h 921394"/>
                  <a:gd name="connsiteX5" fmla="*/ 126279 w 494585"/>
                  <a:gd name="connsiteY5" fmla="*/ 824767 h 921394"/>
                  <a:gd name="connsiteX6" fmla="*/ 4098 w 494585"/>
                  <a:gd name="connsiteY6" fmla="*/ 777885 h 921394"/>
                  <a:gd name="connsiteX7" fmla="*/ 2511 w 494585"/>
                  <a:gd name="connsiteY7" fmla="*/ 212000 h 921394"/>
                  <a:gd name="connsiteX0" fmla="*/ 193 w 492267"/>
                  <a:gd name="connsiteY0" fmla="*/ 212000 h 922510"/>
                  <a:gd name="connsiteX1" fmla="*/ 120787 w 492267"/>
                  <a:gd name="connsiteY1" fmla="*/ 32608 h 922510"/>
                  <a:gd name="connsiteX2" fmla="*/ 262103 w 492267"/>
                  <a:gd name="connsiteY2" fmla="*/ 77064 h 922510"/>
                  <a:gd name="connsiteX3" fmla="*/ 492264 w 492267"/>
                  <a:gd name="connsiteY3" fmla="*/ 447315 h 922510"/>
                  <a:gd name="connsiteX4" fmla="*/ 258927 w 492267"/>
                  <a:gd name="connsiteY4" fmla="*/ 815988 h 922510"/>
                  <a:gd name="connsiteX5" fmla="*/ 123961 w 492267"/>
                  <a:gd name="connsiteY5" fmla="*/ 824767 h 922510"/>
                  <a:gd name="connsiteX6" fmla="*/ 1780 w 492267"/>
                  <a:gd name="connsiteY6" fmla="*/ 777885 h 922510"/>
                  <a:gd name="connsiteX7" fmla="*/ 193 w 492267"/>
                  <a:gd name="connsiteY7" fmla="*/ 212000 h 922510"/>
                  <a:gd name="connsiteX0" fmla="*/ 193 w 492267"/>
                  <a:gd name="connsiteY0" fmla="*/ 212000 h 896451"/>
                  <a:gd name="connsiteX1" fmla="*/ 120787 w 492267"/>
                  <a:gd name="connsiteY1" fmla="*/ 32608 h 896451"/>
                  <a:gd name="connsiteX2" fmla="*/ 262103 w 492267"/>
                  <a:gd name="connsiteY2" fmla="*/ 77064 h 896451"/>
                  <a:gd name="connsiteX3" fmla="*/ 492264 w 492267"/>
                  <a:gd name="connsiteY3" fmla="*/ 447315 h 896451"/>
                  <a:gd name="connsiteX4" fmla="*/ 258927 w 492267"/>
                  <a:gd name="connsiteY4" fmla="*/ 815988 h 896451"/>
                  <a:gd name="connsiteX5" fmla="*/ 123961 w 492267"/>
                  <a:gd name="connsiteY5" fmla="*/ 824767 h 896451"/>
                  <a:gd name="connsiteX6" fmla="*/ 1780 w 492267"/>
                  <a:gd name="connsiteY6" fmla="*/ 777885 h 896451"/>
                  <a:gd name="connsiteX7" fmla="*/ 193 w 492267"/>
                  <a:gd name="connsiteY7" fmla="*/ 212000 h 896451"/>
                  <a:gd name="connsiteX0" fmla="*/ 193 w 492267"/>
                  <a:gd name="connsiteY0" fmla="*/ 212000 h 918988"/>
                  <a:gd name="connsiteX1" fmla="*/ 120787 w 492267"/>
                  <a:gd name="connsiteY1" fmla="*/ 32608 h 918988"/>
                  <a:gd name="connsiteX2" fmla="*/ 262103 w 492267"/>
                  <a:gd name="connsiteY2" fmla="*/ 77064 h 918988"/>
                  <a:gd name="connsiteX3" fmla="*/ 492264 w 492267"/>
                  <a:gd name="connsiteY3" fmla="*/ 447315 h 918988"/>
                  <a:gd name="connsiteX4" fmla="*/ 258927 w 492267"/>
                  <a:gd name="connsiteY4" fmla="*/ 815988 h 918988"/>
                  <a:gd name="connsiteX5" fmla="*/ 123961 w 492267"/>
                  <a:gd name="connsiteY5" fmla="*/ 824767 h 918988"/>
                  <a:gd name="connsiteX6" fmla="*/ 1780 w 492267"/>
                  <a:gd name="connsiteY6" fmla="*/ 777885 h 918988"/>
                  <a:gd name="connsiteX7" fmla="*/ 193 w 492267"/>
                  <a:gd name="connsiteY7" fmla="*/ 212000 h 918988"/>
                  <a:gd name="connsiteX0" fmla="*/ 193 w 492267"/>
                  <a:gd name="connsiteY0" fmla="*/ 212000 h 948691"/>
                  <a:gd name="connsiteX1" fmla="*/ 120787 w 492267"/>
                  <a:gd name="connsiteY1" fmla="*/ 32608 h 948691"/>
                  <a:gd name="connsiteX2" fmla="*/ 262103 w 492267"/>
                  <a:gd name="connsiteY2" fmla="*/ 77064 h 948691"/>
                  <a:gd name="connsiteX3" fmla="*/ 492264 w 492267"/>
                  <a:gd name="connsiteY3" fmla="*/ 447315 h 948691"/>
                  <a:gd name="connsiteX4" fmla="*/ 258927 w 492267"/>
                  <a:gd name="connsiteY4" fmla="*/ 815988 h 948691"/>
                  <a:gd name="connsiteX5" fmla="*/ 127135 w 492267"/>
                  <a:gd name="connsiteY5" fmla="*/ 864458 h 948691"/>
                  <a:gd name="connsiteX6" fmla="*/ 1780 w 492267"/>
                  <a:gd name="connsiteY6" fmla="*/ 777885 h 948691"/>
                  <a:gd name="connsiteX7" fmla="*/ 193 w 492267"/>
                  <a:gd name="connsiteY7" fmla="*/ 212000 h 948691"/>
                  <a:gd name="connsiteX0" fmla="*/ 193 w 492267"/>
                  <a:gd name="connsiteY0" fmla="*/ 216006 h 952697"/>
                  <a:gd name="connsiteX1" fmla="*/ 120787 w 492267"/>
                  <a:gd name="connsiteY1" fmla="*/ 31852 h 952697"/>
                  <a:gd name="connsiteX2" fmla="*/ 262103 w 492267"/>
                  <a:gd name="connsiteY2" fmla="*/ 81070 h 952697"/>
                  <a:gd name="connsiteX3" fmla="*/ 492264 w 492267"/>
                  <a:gd name="connsiteY3" fmla="*/ 451321 h 952697"/>
                  <a:gd name="connsiteX4" fmla="*/ 258927 w 492267"/>
                  <a:gd name="connsiteY4" fmla="*/ 819994 h 952697"/>
                  <a:gd name="connsiteX5" fmla="*/ 127135 w 492267"/>
                  <a:gd name="connsiteY5" fmla="*/ 868464 h 952697"/>
                  <a:gd name="connsiteX6" fmla="*/ 1780 w 492267"/>
                  <a:gd name="connsiteY6" fmla="*/ 781891 h 952697"/>
                  <a:gd name="connsiteX7" fmla="*/ 193 w 492267"/>
                  <a:gd name="connsiteY7" fmla="*/ 216006 h 952697"/>
                  <a:gd name="connsiteX0" fmla="*/ 649 w 492723"/>
                  <a:gd name="connsiteY0" fmla="*/ 184154 h 920845"/>
                  <a:gd name="connsiteX1" fmla="*/ 121243 w 492723"/>
                  <a:gd name="connsiteY1" fmla="*/ 0 h 920845"/>
                  <a:gd name="connsiteX2" fmla="*/ 262559 w 492723"/>
                  <a:gd name="connsiteY2" fmla="*/ 49218 h 920845"/>
                  <a:gd name="connsiteX3" fmla="*/ 492720 w 492723"/>
                  <a:gd name="connsiteY3" fmla="*/ 419469 h 920845"/>
                  <a:gd name="connsiteX4" fmla="*/ 259383 w 492723"/>
                  <a:gd name="connsiteY4" fmla="*/ 788142 h 920845"/>
                  <a:gd name="connsiteX5" fmla="*/ 127591 w 492723"/>
                  <a:gd name="connsiteY5" fmla="*/ 836612 h 920845"/>
                  <a:gd name="connsiteX6" fmla="*/ 2236 w 492723"/>
                  <a:gd name="connsiteY6" fmla="*/ 750039 h 920845"/>
                  <a:gd name="connsiteX7" fmla="*/ 649 w 492723"/>
                  <a:gd name="connsiteY7" fmla="*/ 184154 h 920845"/>
                  <a:gd name="connsiteX0" fmla="*/ 193 w 492267"/>
                  <a:gd name="connsiteY0" fmla="*/ 184154 h 920845"/>
                  <a:gd name="connsiteX1" fmla="*/ 120787 w 492267"/>
                  <a:gd name="connsiteY1" fmla="*/ 0 h 920845"/>
                  <a:gd name="connsiteX2" fmla="*/ 262103 w 492267"/>
                  <a:gd name="connsiteY2" fmla="*/ 49218 h 920845"/>
                  <a:gd name="connsiteX3" fmla="*/ 492264 w 492267"/>
                  <a:gd name="connsiteY3" fmla="*/ 419469 h 920845"/>
                  <a:gd name="connsiteX4" fmla="*/ 258927 w 492267"/>
                  <a:gd name="connsiteY4" fmla="*/ 788142 h 920845"/>
                  <a:gd name="connsiteX5" fmla="*/ 127135 w 492267"/>
                  <a:gd name="connsiteY5" fmla="*/ 836612 h 920845"/>
                  <a:gd name="connsiteX6" fmla="*/ 1780 w 492267"/>
                  <a:gd name="connsiteY6" fmla="*/ 750039 h 920845"/>
                  <a:gd name="connsiteX7" fmla="*/ 193 w 492267"/>
                  <a:gd name="connsiteY7" fmla="*/ 184154 h 920845"/>
                  <a:gd name="connsiteX0" fmla="*/ 193 w 492267"/>
                  <a:gd name="connsiteY0" fmla="*/ 176217 h 912908"/>
                  <a:gd name="connsiteX1" fmla="*/ 20775 w 492267"/>
                  <a:gd name="connsiteY1" fmla="*/ 0 h 912908"/>
                  <a:gd name="connsiteX2" fmla="*/ 262103 w 492267"/>
                  <a:gd name="connsiteY2" fmla="*/ 41281 h 912908"/>
                  <a:gd name="connsiteX3" fmla="*/ 492264 w 492267"/>
                  <a:gd name="connsiteY3" fmla="*/ 411532 h 912908"/>
                  <a:gd name="connsiteX4" fmla="*/ 258927 w 492267"/>
                  <a:gd name="connsiteY4" fmla="*/ 780205 h 912908"/>
                  <a:gd name="connsiteX5" fmla="*/ 127135 w 492267"/>
                  <a:gd name="connsiteY5" fmla="*/ 828675 h 912908"/>
                  <a:gd name="connsiteX6" fmla="*/ 1780 w 492267"/>
                  <a:gd name="connsiteY6" fmla="*/ 742102 h 912908"/>
                  <a:gd name="connsiteX7" fmla="*/ 193 w 492267"/>
                  <a:gd name="connsiteY7" fmla="*/ 176217 h 912908"/>
                  <a:gd name="connsiteX0" fmla="*/ 193 w 492267"/>
                  <a:gd name="connsiteY0" fmla="*/ 176217 h 912908"/>
                  <a:gd name="connsiteX1" fmla="*/ 20775 w 492267"/>
                  <a:gd name="connsiteY1" fmla="*/ 0 h 912908"/>
                  <a:gd name="connsiteX2" fmla="*/ 262103 w 492267"/>
                  <a:gd name="connsiteY2" fmla="*/ 41281 h 912908"/>
                  <a:gd name="connsiteX3" fmla="*/ 492264 w 492267"/>
                  <a:gd name="connsiteY3" fmla="*/ 411532 h 912908"/>
                  <a:gd name="connsiteX4" fmla="*/ 258927 w 492267"/>
                  <a:gd name="connsiteY4" fmla="*/ 780205 h 912908"/>
                  <a:gd name="connsiteX5" fmla="*/ 127135 w 492267"/>
                  <a:gd name="connsiteY5" fmla="*/ 828675 h 912908"/>
                  <a:gd name="connsiteX6" fmla="*/ 1780 w 492267"/>
                  <a:gd name="connsiteY6" fmla="*/ 742102 h 912908"/>
                  <a:gd name="connsiteX7" fmla="*/ 193 w 492267"/>
                  <a:gd name="connsiteY7" fmla="*/ 176217 h 912908"/>
                  <a:gd name="connsiteX0" fmla="*/ 193 w 492267"/>
                  <a:gd name="connsiteY0" fmla="*/ 177087 h 913778"/>
                  <a:gd name="connsiteX1" fmla="*/ 20775 w 492267"/>
                  <a:gd name="connsiteY1" fmla="*/ 870 h 913778"/>
                  <a:gd name="connsiteX2" fmla="*/ 262103 w 492267"/>
                  <a:gd name="connsiteY2" fmla="*/ 42151 h 913778"/>
                  <a:gd name="connsiteX3" fmla="*/ 492264 w 492267"/>
                  <a:gd name="connsiteY3" fmla="*/ 412402 h 913778"/>
                  <a:gd name="connsiteX4" fmla="*/ 258927 w 492267"/>
                  <a:gd name="connsiteY4" fmla="*/ 781075 h 913778"/>
                  <a:gd name="connsiteX5" fmla="*/ 127135 w 492267"/>
                  <a:gd name="connsiteY5" fmla="*/ 829545 h 913778"/>
                  <a:gd name="connsiteX6" fmla="*/ 1780 w 492267"/>
                  <a:gd name="connsiteY6" fmla="*/ 742972 h 913778"/>
                  <a:gd name="connsiteX7" fmla="*/ 193 w 492267"/>
                  <a:gd name="connsiteY7" fmla="*/ 177087 h 913778"/>
                  <a:gd name="connsiteX0" fmla="*/ 193 w 492267"/>
                  <a:gd name="connsiteY0" fmla="*/ 177087 h 913778"/>
                  <a:gd name="connsiteX1" fmla="*/ 20775 w 492267"/>
                  <a:gd name="connsiteY1" fmla="*/ 870 h 913778"/>
                  <a:gd name="connsiteX2" fmla="*/ 262103 w 492267"/>
                  <a:gd name="connsiteY2" fmla="*/ 42151 h 913778"/>
                  <a:gd name="connsiteX3" fmla="*/ 492264 w 492267"/>
                  <a:gd name="connsiteY3" fmla="*/ 412402 h 913778"/>
                  <a:gd name="connsiteX4" fmla="*/ 258927 w 492267"/>
                  <a:gd name="connsiteY4" fmla="*/ 781075 h 913778"/>
                  <a:gd name="connsiteX5" fmla="*/ 127135 w 492267"/>
                  <a:gd name="connsiteY5" fmla="*/ 829545 h 913778"/>
                  <a:gd name="connsiteX6" fmla="*/ 1780 w 492267"/>
                  <a:gd name="connsiteY6" fmla="*/ 742972 h 913778"/>
                  <a:gd name="connsiteX7" fmla="*/ 193 w 492267"/>
                  <a:gd name="connsiteY7" fmla="*/ 177087 h 913778"/>
                  <a:gd name="connsiteX0" fmla="*/ 78 w 498503"/>
                  <a:gd name="connsiteY0" fmla="*/ 177090 h 913778"/>
                  <a:gd name="connsiteX1" fmla="*/ 27011 w 498503"/>
                  <a:gd name="connsiteY1" fmla="*/ 870 h 913778"/>
                  <a:gd name="connsiteX2" fmla="*/ 268339 w 498503"/>
                  <a:gd name="connsiteY2" fmla="*/ 42151 h 913778"/>
                  <a:gd name="connsiteX3" fmla="*/ 498500 w 498503"/>
                  <a:gd name="connsiteY3" fmla="*/ 412402 h 913778"/>
                  <a:gd name="connsiteX4" fmla="*/ 265163 w 498503"/>
                  <a:gd name="connsiteY4" fmla="*/ 781075 h 913778"/>
                  <a:gd name="connsiteX5" fmla="*/ 133371 w 498503"/>
                  <a:gd name="connsiteY5" fmla="*/ 829545 h 913778"/>
                  <a:gd name="connsiteX6" fmla="*/ 8016 w 498503"/>
                  <a:gd name="connsiteY6" fmla="*/ 742972 h 913778"/>
                  <a:gd name="connsiteX7" fmla="*/ 78 w 498503"/>
                  <a:gd name="connsiteY7" fmla="*/ 177090 h 913778"/>
                  <a:gd name="connsiteX0" fmla="*/ 192 w 498617"/>
                  <a:gd name="connsiteY0" fmla="*/ 177090 h 913779"/>
                  <a:gd name="connsiteX1" fmla="*/ 27125 w 498617"/>
                  <a:gd name="connsiteY1" fmla="*/ 870 h 913779"/>
                  <a:gd name="connsiteX2" fmla="*/ 268453 w 498617"/>
                  <a:gd name="connsiteY2" fmla="*/ 42151 h 913779"/>
                  <a:gd name="connsiteX3" fmla="*/ 498614 w 498617"/>
                  <a:gd name="connsiteY3" fmla="*/ 412402 h 913779"/>
                  <a:gd name="connsiteX4" fmla="*/ 265277 w 498617"/>
                  <a:gd name="connsiteY4" fmla="*/ 781075 h 913779"/>
                  <a:gd name="connsiteX5" fmla="*/ 133485 w 498617"/>
                  <a:gd name="connsiteY5" fmla="*/ 829545 h 913779"/>
                  <a:gd name="connsiteX6" fmla="*/ 1779 w 498617"/>
                  <a:gd name="connsiteY6" fmla="*/ 742975 h 913779"/>
                  <a:gd name="connsiteX7" fmla="*/ 192 w 498617"/>
                  <a:gd name="connsiteY7" fmla="*/ 177090 h 913779"/>
                  <a:gd name="connsiteX0" fmla="*/ 28275 w 526700"/>
                  <a:gd name="connsiteY0" fmla="*/ 177090 h 922437"/>
                  <a:gd name="connsiteX1" fmla="*/ 55208 w 526700"/>
                  <a:gd name="connsiteY1" fmla="*/ 870 h 922437"/>
                  <a:gd name="connsiteX2" fmla="*/ 296536 w 526700"/>
                  <a:gd name="connsiteY2" fmla="*/ 42151 h 922437"/>
                  <a:gd name="connsiteX3" fmla="*/ 526697 w 526700"/>
                  <a:gd name="connsiteY3" fmla="*/ 412402 h 922437"/>
                  <a:gd name="connsiteX4" fmla="*/ 293360 w 526700"/>
                  <a:gd name="connsiteY4" fmla="*/ 781075 h 922437"/>
                  <a:gd name="connsiteX5" fmla="*/ 45680 w 526700"/>
                  <a:gd name="connsiteY5" fmla="*/ 840657 h 922437"/>
                  <a:gd name="connsiteX6" fmla="*/ 29862 w 526700"/>
                  <a:gd name="connsiteY6" fmla="*/ 742975 h 922437"/>
                  <a:gd name="connsiteX7" fmla="*/ 28275 w 526700"/>
                  <a:gd name="connsiteY7" fmla="*/ 177090 h 922437"/>
                  <a:gd name="connsiteX0" fmla="*/ 28275 w 526700"/>
                  <a:gd name="connsiteY0" fmla="*/ 177090 h 922437"/>
                  <a:gd name="connsiteX1" fmla="*/ 55208 w 526700"/>
                  <a:gd name="connsiteY1" fmla="*/ 870 h 922437"/>
                  <a:gd name="connsiteX2" fmla="*/ 296536 w 526700"/>
                  <a:gd name="connsiteY2" fmla="*/ 42151 h 922437"/>
                  <a:gd name="connsiteX3" fmla="*/ 526697 w 526700"/>
                  <a:gd name="connsiteY3" fmla="*/ 412402 h 922437"/>
                  <a:gd name="connsiteX4" fmla="*/ 293360 w 526700"/>
                  <a:gd name="connsiteY4" fmla="*/ 781075 h 922437"/>
                  <a:gd name="connsiteX5" fmla="*/ 45680 w 526700"/>
                  <a:gd name="connsiteY5" fmla="*/ 840657 h 922437"/>
                  <a:gd name="connsiteX6" fmla="*/ 29862 w 526700"/>
                  <a:gd name="connsiteY6" fmla="*/ 742975 h 922437"/>
                  <a:gd name="connsiteX7" fmla="*/ 28275 w 526700"/>
                  <a:gd name="connsiteY7" fmla="*/ 177090 h 922437"/>
                  <a:gd name="connsiteX0" fmla="*/ 17015 w 515440"/>
                  <a:gd name="connsiteY0" fmla="*/ 177090 h 857047"/>
                  <a:gd name="connsiteX1" fmla="*/ 43948 w 515440"/>
                  <a:gd name="connsiteY1" fmla="*/ 870 h 857047"/>
                  <a:gd name="connsiteX2" fmla="*/ 285276 w 515440"/>
                  <a:gd name="connsiteY2" fmla="*/ 42151 h 857047"/>
                  <a:gd name="connsiteX3" fmla="*/ 515437 w 515440"/>
                  <a:gd name="connsiteY3" fmla="*/ 412402 h 857047"/>
                  <a:gd name="connsiteX4" fmla="*/ 282100 w 515440"/>
                  <a:gd name="connsiteY4" fmla="*/ 781075 h 857047"/>
                  <a:gd name="connsiteX5" fmla="*/ 34420 w 515440"/>
                  <a:gd name="connsiteY5" fmla="*/ 840657 h 857047"/>
                  <a:gd name="connsiteX6" fmla="*/ 18602 w 515440"/>
                  <a:gd name="connsiteY6" fmla="*/ 742975 h 857047"/>
                  <a:gd name="connsiteX7" fmla="*/ 17015 w 515440"/>
                  <a:gd name="connsiteY7" fmla="*/ 177090 h 857047"/>
                  <a:gd name="connsiteX0" fmla="*/ 18148 w 516573"/>
                  <a:gd name="connsiteY0" fmla="*/ 177090 h 842400"/>
                  <a:gd name="connsiteX1" fmla="*/ 45081 w 516573"/>
                  <a:gd name="connsiteY1" fmla="*/ 870 h 842400"/>
                  <a:gd name="connsiteX2" fmla="*/ 286409 w 516573"/>
                  <a:gd name="connsiteY2" fmla="*/ 42151 h 842400"/>
                  <a:gd name="connsiteX3" fmla="*/ 516570 w 516573"/>
                  <a:gd name="connsiteY3" fmla="*/ 412402 h 842400"/>
                  <a:gd name="connsiteX4" fmla="*/ 283233 w 516573"/>
                  <a:gd name="connsiteY4" fmla="*/ 781075 h 842400"/>
                  <a:gd name="connsiteX5" fmla="*/ 33964 w 516573"/>
                  <a:gd name="connsiteY5" fmla="*/ 816848 h 842400"/>
                  <a:gd name="connsiteX6" fmla="*/ 19735 w 516573"/>
                  <a:gd name="connsiteY6" fmla="*/ 742975 h 842400"/>
                  <a:gd name="connsiteX7" fmla="*/ 18148 w 516573"/>
                  <a:gd name="connsiteY7" fmla="*/ 177090 h 842400"/>
                  <a:gd name="connsiteX0" fmla="*/ 193 w 498618"/>
                  <a:gd name="connsiteY0" fmla="*/ 177090 h 849275"/>
                  <a:gd name="connsiteX1" fmla="*/ 27126 w 498618"/>
                  <a:gd name="connsiteY1" fmla="*/ 870 h 849275"/>
                  <a:gd name="connsiteX2" fmla="*/ 268454 w 498618"/>
                  <a:gd name="connsiteY2" fmla="*/ 42151 h 849275"/>
                  <a:gd name="connsiteX3" fmla="*/ 498615 w 498618"/>
                  <a:gd name="connsiteY3" fmla="*/ 412402 h 849275"/>
                  <a:gd name="connsiteX4" fmla="*/ 265278 w 498618"/>
                  <a:gd name="connsiteY4" fmla="*/ 781075 h 849275"/>
                  <a:gd name="connsiteX5" fmla="*/ 16009 w 498618"/>
                  <a:gd name="connsiteY5" fmla="*/ 816848 h 849275"/>
                  <a:gd name="connsiteX6" fmla="*/ 1780 w 498618"/>
                  <a:gd name="connsiteY6" fmla="*/ 742975 h 849275"/>
                  <a:gd name="connsiteX7" fmla="*/ 193 w 498618"/>
                  <a:gd name="connsiteY7" fmla="*/ 177090 h 849275"/>
                  <a:gd name="connsiteX0" fmla="*/ 4794 w 503219"/>
                  <a:gd name="connsiteY0" fmla="*/ 177090 h 842924"/>
                  <a:gd name="connsiteX1" fmla="*/ 31727 w 503219"/>
                  <a:gd name="connsiteY1" fmla="*/ 870 h 842924"/>
                  <a:gd name="connsiteX2" fmla="*/ 273055 w 503219"/>
                  <a:gd name="connsiteY2" fmla="*/ 42151 h 842924"/>
                  <a:gd name="connsiteX3" fmla="*/ 503216 w 503219"/>
                  <a:gd name="connsiteY3" fmla="*/ 412402 h 842924"/>
                  <a:gd name="connsiteX4" fmla="*/ 269879 w 503219"/>
                  <a:gd name="connsiteY4" fmla="*/ 781075 h 842924"/>
                  <a:gd name="connsiteX5" fmla="*/ 20610 w 503219"/>
                  <a:gd name="connsiteY5" fmla="*/ 816848 h 842924"/>
                  <a:gd name="connsiteX6" fmla="*/ 6380 w 503219"/>
                  <a:gd name="connsiteY6" fmla="*/ 611215 h 842924"/>
                  <a:gd name="connsiteX7" fmla="*/ 4794 w 503219"/>
                  <a:gd name="connsiteY7" fmla="*/ 177090 h 842924"/>
                  <a:gd name="connsiteX0" fmla="*/ 5916 w 504341"/>
                  <a:gd name="connsiteY0" fmla="*/ 177090 h 839650"/>
                  <a:gd name="connsiteX1" fmla="*/ 32849 w 504341"/>
                  <a:gd name="connsiteY1" fmla="*/ 870 h 839650"/>
                  <a:gd name="connsiteX2" fmla="*/ 274177 w 504341"/>
                  <a:gd name="connsiteY2" fmla="*/ 42151 h 839650"/>
                  <a:gd name="connsiteX3" fmla="*/ 504338 w 504341"/>
                  <a:gd name="connsiteY3" fmla="*/ 412402 h 839650"/>
                  <a:gd name="connsiteX4" fmla="*/ 271001 w 504341"/>
                  <a:gd name="connsiteY4" fmla="*/ 781075 h 839650"/>
                  <a:gd name="connsiteX5" fmla="*/ 20144 w 504341"/>
                  <a:gd name="connsiteY5" fmla="*/ 810501 h 839650"/>
                  <a:gd name="connsiteX6" fmla="*/ 7502 w 504341"/>
                  <a:gd name="connsiteY6" fmla="*/ 611215 h 839650"/>
                  <a:gd name="connsiteX7" fmla="*/ 5916 w 504341"/>
                  <a:gd name="connsiteY7" fmla="*/ 177090 h 839650"/>
                  <a:gd name="connsiteX0" fmla="*/ 5916 w 504341"/>
                  <a:gd name="connsiteY0" fmla="*/ 177090 h 839650"/>
                  <a:gd name="connsiteX1" fmla="*/ 32849 w 504341"/>
                  <a:gd name="connsiteY1" fmla="*/ 870 h 839650"/>
                  <a:gd name="connsiteX2" fmla="*/ 274177 w 504341"/>
                  <a:gd name="connsiteY2" fmla="*/ 42151 h 839650"/>
                  <a:gd name="connsiteX3" fmla="*/ 504338 w 504341"/>
                  <a:gd name="connsiteY3" fmla="*/ 412402 h 839650"/>
                  <a:gd name="connsiteX4" fmla="*/ 271001 w 504341"/>
                  <a:gd name="connsiteY4" fmla="*/ 781075 h 839650"/>
                  <a:gd name="connsiteX5" fmla="*/ 20144 w 504341"/>
                  <a:gd name="connsiteY5" fmla="*/ 810501 h 839650"/>
                  <a:gd name="connsiteX6" fmla="*/ 7502 w 504341"/>
                  <a:gd name="connsiteY6" fmla="*/ 611215 h 839650"/>
                  <a:gd name="connsiteX7" fmla="*/ 5916 w 504341"/>
                  <a:gd name="connsiteY7" fmla="*/ 177090 h 839650"/>
                  <a:gd name="connsiteX0" fmla="*/ 5916 w 504341"/>
                  <a:gd name="connsiteY0" fmla="*/ 177090 h 833963"/>
                  <a:gd name="connsiteX1" fmla="*/ 32849 w 504341"/>
                  <a:gd name="connsiteY1" fmla="*/ 870 h 833963"/>
                  <a:gd name="connsiteX2" fmla="*/ 274177 w 504341"/>
                  <a:gd name="connsiteY2" fmla="*/ 42151 h 833963"/>
                  <a:gd name="connsiteX3" fmla="*/ 504338 w 504341"/>
                  <a:gd name="connsiteY3" fmla="*/ 412402 h 833963"/>
                  <a:gd name="connsiteX4" fmla="*/ 271001 w 504341"/>
                  <a:gd name="connsiteY4" fmla="*/ 781075 h 833963"/>
                  <a:gd name="connsiteX5" fmla="*/ 20144 w 504341"/>
                  <a:gd name="connsiteY5" fmla="*/ 810501 h 833963"/>
                  <a:gd name="connsiteX6" fmla="*/ 7502 w 504341"/>
                  <a:gd name="connsiteY6" fmla="*/ 611215 h 833963"/>
                  <a:gd name="connsiteX7" fmla="*/ 5916 w 504341"/>
                  <a:gd name="connsiteY7" fmla="*/ 177090 h 833963"/>
                  <a:gd name="connsiteX0" fmla="*/ 193 w 498618"/>
                  <a:gd name="connsiteY0" fmla="*/ 177090 h 840959"/>
                  <a:gd name="connsiteX1" fmla="*/ 27126 w 498618"/>
                  <a:gd name="connsiteY1" fmla="*/ 870 h 840959"/>
                  <a:gd name="connsiteX2" fmla="*/ 268454 w 498618"/>
                  <a:gd name="connsiteY2" fmla="*/ 42151 h 840959"/>
                  <a:gd name="connsiteX3" fmla="*/ 498615 w 498618"/>
                  <a:gd name="connsiteY3" fmla="*/ 412402 h 840959"/>
                  <a:gd name="connsiteX4" fmla="*/ 265278 w 498618"/>
                  <a:gd name="connsiteY4" fmla="*/ 781075 h 840959"/>
                  <a:gd name="connsiteX5" fmla="*/ 27121 w 498618"/>
                  <a:gd name="connsiteY5" fmla="*/ 824788 h 840959"/>
                  <a:gd name="connsiteX6" fmla="*/ 1779 w 498618"/>
                  <a:gd name="connsiteY6" fmla="*/ 611215 h 840959"/>
                  <a:gd name="connsiteX7" fmla="*/ 193 w 498618"/>
                  <a:gd name="connsiteY7" fmla="*/ 177090 h 840959"/>
                  <a:gd name="connsiteX0" fmla="*/ 193 w 498618"/>
                  <a:gd name="connsiteY0" fmla="*/ 177090 h 840960"/>
                  <a:gd name="connsiteX1" fmla="*/ 27126 w 498618"/>
                  <a:gd name="connsiteY1" fmla="*/ 870 h 840960"/>
                  <a:gd name="connsiteX2" fmla="*/ 268454 w 498618"/>
                  <a:gd name="connsiteY2" fmla="*/ 42151 h 840960"/>
                  <a:gd name="connsiteX3" fmla="*/ 498615 w 498618"/>
                  <a:gd name="connsiteY3" fmla="*/ 412402 h 840960"/>
                  <a:gd name="connsiteX4" fmla="*/ 265278 w 498618"/>
                  <a:gd name="connsiteY4" fmla="*/ 781075 h 840960"/>
                  <a:gd name="connsiteX5" fmla="*/ 27121 w 498618"/>
                  <a:gd name="connsiteY5" fmla="*/ 824788 h 840960"/>
                  <a:gd name="connsiteX6" fmla="*/ 1779 w 498618"/>
                  <a:gd name="connsiteY6" fmla="*/ 611215 h 840960"/>
                  <a:gd name="connsiteX7" fmla="*/ 193 w 498618"/>
                  <a:gd name="connsiteY7" fmla="*/ 177090 h 840960"/>
                  <a:gd name="connsiteX0" fmla="*/ 193 w 498618"/>
                  <a:gd name="connsiteY0" fmla="*/ 177090 h 831981"/>
                  <a:gd name="connsiteX1" fmla="*/ 27126 w 498618"/>
                  <a:gd name="connsiteY1" fmla="*/ 870 h 831981"/>
                  <a:gd name="connsiteX2" fmla="*/ 268454 w 498618"/>
                  <a:gd name="connsiteY2" fmla="*/ 42151 h 831981"/>
                  <a:gd name="connsiteX3" fmla="*/ 498615 w 498618"/>
                  <a:gd name="connsiteY3" fmla="*/ 412402 h 831981"/>
                  <a:gd name="connsiteX4" fmla="*/ 265278 w 498618"/>
                  <a:gd name="connsiteY4" fmla="*/ 781075 h 831981"/>
                  <a:gd name="connsiteX5" fmla="*/ 27121 w 498618"/>
                  <a:gd name="connsiteY5" fmla="*/ 824788 h 831981"/>
                  <a:gd name="connsiteX6" fmla="*/ 1779 w 498618"/>
                  <a:gd name="connsiteY6" fmla="*/ 611215 h 831981"/>
                  <a:gd name="connsiteX7" fmla="*/ 193 w 498618"/>
                  <a:gd name="connsiteY7" fmla="*/ 177090 h 831981"/>
                  <a:gd name="connsiteX0" fmla="*/ 193 w 498618"/>
                  <a:gd name="connsiteY0" fmla="*/ 177090 h 829214"/>
                  <a:gd name="connsiteX1" fmla="*/ 27126 w 498618"/>
                  <a:gd name="connsiteY1" fmla="*/ 870 h 829214"/>
                  <a:gd name="connsiteX2" fmla="*/ 268454 w 498618"/>
                  <a:gd name="connsiteY2" fmla="*/ 42151 h 829214"/>
                  <a:gd name="connsiteX3" fmla="*/ 498615 w 498618"/>
                  <a:gd name="connsiteY3" fmla="*/ 412402 h 829214"/>
                  <a:gd name="connsiteX4" fmla="*/ 265278 w 498618"/>
                  <a:gd name="connsiteY4" fmla="*/ 781075 h 829214"/>
                  <a:gd name="connsiteX5" fmla="*/ 27121 w 498618"/>
                  <a:gd name="connsiteY5" fmla="*/ 824788 h 829214"/>
                  <a:gd name="connsiteX6" fmla="*/ 1779 w 498618"/>
                  <a:gd name="connsiteY6" fmla="*/ 611215 h 829214"/>
                  <a:gd name="connsiteX7" fmla="*/ 193 w 498618"/>
                  <a:gd name="connsiteY7" fmla="*/ 177090 h 829214"/>
                  <a:gd name="connsiteX0" fmla="*/ 193 w 498618"/>
                  <a:gd name="connsiteY0" fmla="*/ 177090 h 827728"/>
                  <a:gd name="connsiteX1" fmla="*/ 27126 w 498618"/>
                  <a:gd name="connsiteY1" fmla="*/ 870 h 827728"/>
                  <a:gd name="connsiteX2" fmla="*/ 268454 w 498618"/>
                  <a:gd name="connsiteY2" fmla="*/ 42151 h 827728"/>
                  <a:gd name="connsiteX3" fmla="*/ 498615 w 498618"/>
                  <a:gd name="connsiteY3" fmla="*/ 412402 h 827728"/>
                  <a:gd name="connsiteX4" fmla="*/ 265278 w 498618"/>
                  <a:gd name="connsiteY4" fmla="*/ 781075 h 827728"/>
                  <a:gd name="connsiteX5" fmla="*/ 27121 w 498618"/>
                  <a:gd name="connsiteY5" fmla="*/ 824788 h 827728"/>
                  <a:gd name="connsiteX6" fmla="*/ 1779 w 498618"/>
                  <a:gd name="connsiteY6" fmla="*/ 611215 h 827728"/>
                  <a:gd name="connsiteX7" fmla="*/ 193 w 498618"/>
                  <a:gd name="connsiteY7" fmla="*/ 177090 h 827728"/>
                  <a:gd name="connsiteX0" fmla="*/ 193 w 498618"/>
                  <a:gd name="connsiteY0" fmla="*/ 177090 h 828252"/>
                  <a:gd name="connsiteX1" fmla="*/ 27126 w 498618"/>
                  <a:gd name="connsiteY1" fmla="*/ 870 h 828252"/>
                  <a:gd name="connsiteX2" fmla="*/ 268454 w 498618"/>
                  <a:gd name="connsiteY2" fmla="*/ 42151 h 828252"/>
                  <a:gd name="connsiteX3" fmla="*/ 498615 w 498618"/>
                  <a:gd name="connsiteY3" fmla="*/ 412402 h 828252"/>
                  <a:gd name="connsiteX4" fmla="*/ 265278 w 498618"/>
                  <a:gd name="connsiteY4" fmla="*/ 787425 h 828252"/>
                  <a:gd name="connsiteX5" fmla="*/ 27121 w 498618"/>
                  <a:gd name="connsiteY5" fmla="*/ 824788 h 828252"/>
                  <a:gd name="connsiteX6" fmla="*/ 1779 w 498618"/>
                  <a:gd name="connsiteY6" fmla="*/ 611215 h 828252"/>
                  <a:gd name="connsiteX7" fmla="*/ 193 w 498618"/>
                  <a:gd name="connsiteY7" fmla="*/ 177090 h 8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8618" h="828252">
                    <a:moveTo>
                      <a:pt x="193" y="177090"/>
                    </a:moveTo>
                    <a:cubicBezTo>
                      <a:pt x="7054" y="118351"/>
                      <a:pt x="9153" y="65962"/>
                      <a:pt x="27126" y="870"/>
                    </a:cubicBezTo>
                    <a:cubicBezTo>
                      <a:pt x="125282" y="-1766"/>
                      <a:pt x="173734" y="-1039"/>
                      <a:pt x="268454" y="42151"/>
                    </a:cubicBezTo>
                    <a:cubicBezTo>
                      <a:pt x="432199" y="118355"/>
                      <a:pt x="499144" y="288190"/>
                      <a:pt x="498615" y="412402"/>
                    </a:cubicBezTo>
                    <a:cubicBezTo>
                      <a:pt x="498086" y="536614"/>
                      <a:pt x="426675" y="724516"/>
                      <a:pt x="265278" y="787425"/>
                    </a:cubicBezTo>
                    <a:cubicBezTo>
                      <a:pt x="188538" y="814166"/>
                      <a:pt x="117074" y="837229"/>
                      <a:pt x="27121" y="824788"/>
                    </a:cubicBezTo>
                    <a:cubicBezTo>
                      <a:pt x="-16796" y="796478"/>
                      <a:pt x="13928" y="691938"/>
                      <a:pt x="1779" y="611215"/>
                    </a:cubicBezTo>
                    <a:cubicBezTo>
                      <a:pt x="2837" y="388720"/>
                      <a:pt x="-865" y="399585"/>
                      <a:pt x="193" y="177090"/>
                    </a:cubicBezTo>
                    <a:close/>
                  </a:path>
                </a:pathLst>
              </a:custGeom>
              <a:solidFill>
                <a:srgbClr val="6BA4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5" name="Flowchart: Delay 21">
                <a:extLst>
                  <a:ext uri="{FF2B5EF4-FFF2-40B4-BE49-F238E27FC236}">
                    <a16:creationId xmlns:a16="http://schemas.microsoft.com/office/drawing/2014/main" id="{ED369A63-2D09-4838-9381-B7CCEC1D8F8D}"/>
                  </a:ext>
                </a:extLst>
              </p:cNvPr>
              <p:cNvSpPr/>
              <p:nvPr/>
            </p:nvSpPr>
            <p:spPr>
              <a:xfrm rot="501307">
                <a:off x="8181918" y="3033740"/>
                <a:ext cx="139261" cy="222142"/>
              </a:xfrm>
              <a:custGeom>
                <a:avLst/>
                <a:gdLst>
                  <a:gd name="connsiteX0" fmla="*/ 0 w 495245"/>
                  <a:gd name="connsiteY0" fmla="*/ 0 h 864340"/>
                  <a:gd name="connsiteX1" fmla="*/ 247623 w 495245"/>
                  <a:gd name="connsiteY1" fmla="*/ 0 h 864340"/>
                  <a:gd name="connsiteX2" fmla="*/ 495246 w 495245"/>
                  <a:gd name="connsiteY2" fmla="*/ 432170 h 864340"/>
                  <a:gd name="connsiteX3" fmla="*/ 247623 w 495245"/>
                  <a:gd name="connsiteY3" fmla="*/ 864340 h 864340"/>
                  <a:gd name="connsiteX4" fmla="*/ 0 w 495245"/>
                  <a:gd name="connsiteY4" fmla="*/ 864340 h 864340"/>
                  <a:gd name="connsiteX5" fmla="*/ 0 w 495245"/>
                  <a:gd name="connsiteY5" fmla="*/ 0 h 864340"/>
                  <a:gd name="connsiteX0" fmla="*/ 0 w 495298"/>
                  <a:gd name="connsiteY0" fmla="*/ 0 h 864340"/>
                  <a:gd name="connsiteX1" fmla="*/ 263498 w 495298"/>
                  <a:gd name="connsiteY1" fmla="*/ 71441 h 864340"/>
                  <a:gd name="connsiteX2" fmla="*/ 495246 w 495298"/>
                  <a:gd name="connsiteY2" fmla="*/ 432170 h 864340"/>
                  <a:gd name="connsiteX3" fmla="*/ 247623 w 495298"/>
                  <a:gd name="connsiteY3" fmla="*/ 864340 h 864340"/>
                  <a:gd name="connsiteX4" fmla="*/ 0 w 495298"/>
                  <a:gd name="connsiteY4" fmla="*/ 864340 h 864340"/>
                  <a:gd name="connsiteX5" fmla="*/ 0 w 495298"/>
                  <a:gd name="connsiteY5" fmla="*/ 0 h 864340"/>
                  <a:gd name="connsiteX0" fmla="*/ 0 w 495302"/>
                  <a:gd name="connsiteY0" fmla="*/ 0 h 864340"/>
                  <a:gd name="connsiteX1" fmla="*/ 263498 w 495302"/>
                  <a:gd name="connsiteY1" fmla="*/ 71441 h 864340"/>
                  <a:gd name="connsiteX2" fmla="*/ 495246 w 495302"/>
                  <a:gd name="connsiteY2" fmla="*/ 432170 h 864340"/>
                  <a:gd name="connsiteX3" fmla="*/ 247623 w 495302"/>
                  <a:gd name="connsiteY3" fmla="*/ 864340 h 864340"/>
                  <a:gd name="connsiteX4" fmla="*/ 0 w 495302"/>
                  <a:gd name="connsiteY4" fmla="*/ 864340 h 864340"/>
                  <a:gd name="connsiteX5" fmla="*/ 0 w 495302"/>
                  <a:gd name="connsiteY5" fmla="*/ 0 h 864340"/>
                  <a:gd name="connsiteX0" fmla="*/ 0 w 495311"/>
                  <a:gd name="connsiteY0" fmla="*/ 0 h 864340"/>
                  <a:gd name="connsiteX1" fmla="*/ 263498 w 495311"/>
                  <a:gd name="connsiteY1" fmla="*/ 71441 h 864340"/>
                  <a:gd name="connsiteX2" fmla="*/ 495246 w 495311"/>
                  <a:gd name="connsiteY2" fmla="*/ 432170 h 864340"/>
                  <a:gd name="connsiteX3" fmla="*/ 247623 w 495311"/>
                  <a:gd name="connsiteY3" fmla="*/ 864340 h 864340"/>
                  <a:gd name="connsiteX4" fmla="*/ 0 w 495311"/>
                  <a:gd name="connsiteY4" fmla="*/ 864340 h 864340"/>
                  <a:gd name="connsiteX5" fmla="*/ 0 w 495311"/>
                  <a:gd name="connsiteY5" fmla="*/ 0 h 864340"/>
                  <a:gd name="connsiteX0" fmla="*/ 0 w 495311"/>
                  <a:gd name="connsiteY0" fmla="*/ 0 h 864340"/>
                  <a:gd name="connsiteX1" fmla="*/ 263498 w 495311"/>
                  <a:gd name="connsiteY1" fmla="*/ 71441 h 864340"/>
                  <a:gd name="connsiteX2" fmla="*/ 495246 w 495311"/>
                  <a:gd name="connsiteY2" fmla="*/ 432170 h 864340"/>
                  <a:gd name="connsiteX3" fmla="*/ 247623 w 495311"/>
                  <a:gd name="connsiteY3" fmla="*/ 864340 h 864340"/>
                  <a:gd name="connsiteX4" fmla="*/ 0 w 495311"/>
                  <a:gd name="connsiteY4" fmla="*/ 864340 h 864340"/>
                  <a:gd name="connsiteX5" fmla="*/ 0 w 495311"/>
                  <a:gd name="connsiteY5" fmla="*/ 0 h 864340"/>
                  <a:gd name="connsiteX0" fmla="*/ 0 w 495326"/>
                  <a:gd name="connsiteY0" fmla="*/ 0 h 864340"/>
                  <a:gd name="connsiteX1" fmla="*/ 265085 w 495326"/>
                  <a:gd name="connsiteY1" fmla="*/ 61919 h 864340"/>
                  <a:gd name="connsiteX2" fmla="*/ 495246 w 495326"/>
                  <a:gd name="connsiteY2" fmla="*/ 432170 h 864340"/>
                  <a:gd name="connsiteX3" fmla="*/ 247623 w 495326"/>
                  <a:gd name="connsiteY3" fmla="*/ 864340 h 864340"/>
                  <a:gd name="connsiteX4" fmla="*/ 0 w 495326"/>
                  <a:gd name="connsiteY4" fmla="*/ 864340 h 864340"/>
                  <a:gd name="connsiteX5" fmla="*/ 0 w 495326"/>
                  <a:gd name="connsiteY5" fmla="*/ 0 h 864340"/>
                  <a:gd name="connsiteX0" fmla="*/ 0 w 495333"/>
                  <a:gd name="connsiteY0" fmla="*/ 0 h 864340"/>
                  <a:gd name="connsiteX1" fmla="*/ 265085 w 495333"/>
                  <a:gd name="connsiteY1" fmla="*/ 61919 h 864340"/>
                  <a:gd name="connsiteX2" fmla="*/ 495246 w 495333"/>
                  <a:gd name="connsiteY2" fmla="*/ 432170 h 864340"/>
                  <a:gd name="connsiteX3" fmla="*/ 247623 w 495333"/>
                  <a:gd name="connsiteY3" fmla="*/ 864340 h 864340"/>
                  <a:gd name="connsiteX4" fmla="*/ 0 w 495333"/>
                  <a:gd name="connsiteY4" fmla="*/ 864340 h 864340"/>
                  <a:gd name="connsiteX5" fmla="*/ 0 w 495333"/>
                  <a:gd name="connsiteY5" fmla="*/ 0 h 864340"/>
                  <a:gd name="connsiteX0" fmla="*/ 0 w 495333"/>
                  <a:gd name="connsiteY0" fmla="*/ 0 h 864340"/>
                  <a:gd name="connsiteX1" fmla="*/ 265085 w 495333"/>
                  <a:gd name="connsiteY1" fmla="*/ 61919 h 864340"/>
                  <a:gd name="connsiteX2" fmla="*/ 495246 w 495333"/>
                  <a:gd name="connsiteY2" fmla="*/ 432170 h 864340"/>
                  <a:gd name="connsiteX3" fmla="*/ 247623 w 495333"/>
                  <a:gd name="connsiteY3" fmla="*/ 864340 h 864340"/>
                  <a:gd name="connsiteX4" fmla="*/ 0 w 495333"/>
                  <a:gd name="connsiteY4" fmla="*/ 864340 h 864340"/>
                  <a:gd name="connsiteX5" fmla="*/ 0 w 495333"/>
                  <a:gd name="connsiteY5" fmla="*/ 0 h 864340"/>
                  <a:gd name="connsiteX0" fmla="*/ 0 w 495333"/>
                  <a:gd name="connsiteY0" fmla="*/ 0 h 864340"/>
                  <a:gd name="connsiteX1" fmla="*/ 265085 w 495333"/>
                  <a:gd name="connsiteY1" fmla="*/ 61919 h 864340"/>
                  <a:gd name="connsiteX2" fmla="*/ 495246 w 495333"/>
                  <a:gd name="connsiteY2" fmla="*/ 432170 h 864340"/>
                  <a:gd name="connsiteX3" fmla="*/ 247623 w 495333"/>
                  <a:gd name="connsiteY3" fmla="*/ 864340 h 864340"/>
                  <a:gd name="connsiteX4" fmla="*/ 0 w 495333"/>
                  <a:gd name="connsiteY4" fmla="*/ 864340 h 864340"/>
                  <a:gd name="connsiteX5" fmla="*/ 0 w 495333"/>
                  <a:gd name="connsiteY5" fmla="*/ 0 h 864340"/>
                  <a:gd name="connsiteX0" fmla="*/ 9525 w 495333"/>
                  <a:gd name="connsiteY0" fmla="*/ 0 h 843700"/>
                  <a:gd name="connsiteX1" fmla="*/ 265085 w 495333"/>
                  <a:gd name="connsiteY1" fmla="*/ 41279 h 843700"/>
                  <a:gd name="connsiteX2" fmla="*/ 495246 w 495333"/>
                  <a:gd name="connsiteY2" fmla="*/ 411530 h 843700"/>
                  <a:gd name="connsiteX3" fmla="*/ 247623 w 495333"/>
                  <a:gd name="connsiteY3" fmla="*/ 843700 h 843700"/>
                  <a:gd name="connsiteX4" fmla="*/ 0 w 495333"/>
                  <a:gd name="connsiteY4" fmla="*/ 843700 h 843700"/>
                  <a:gd name="connsiteX5" fmla="*/ 9525 w 495333"/>
                  <a:gd name="connsiteY5" fmla="*/ 0 h 843700"/>
                  <a:gd name="connsiteX0" fmla="*/ 9525 w 495333"/>
                  <a:gd name="connsiteY0" fmla="*/ 60871 h 904571"/>
                  <a:gd name="connsiteX1" fmla="*/ 155519 w 495333"/>
                  <a:gd name="connsiteY1" fmla="*/ 70391 h 904571"/>
                  <a:gd name="connsiteX2" fmla="*/ 265085 w 495333"/>
                  <a:gd name="connsiteY2" fmla="*/ 102150 h 904571"/>
                  <a:gd name="connsiteX3" fmla="*/ 495246 w 495333"/>
                  <a:gd name="connsiteY3" fmla="*/ 472401 h 904571"/>
                  <a:gd name="connsiteX4" fmla="*/ 247623 w 495333"/>
                  <a:gd name="connsiteY4" fmla="*/ 904571 h 904571"/>
                  <a:gd name="connsiteX5" fmla="*/ 0 w 495333"/>
                  <a:gd name="connsiteY5" fmla="*/ 904571 h 904571"/>
                  <a:gd name="connsiteX6" fmla="*/ 9525 w 495333"/>
                  <a:gd name="connsiteY6" fmla="*/ 60871 h 904571"/>
                  <a:gd name="connsiteX0" fmla="*/ 9525 w 495333"/>
                  <a:gd name="connsiteY0" fmla="*/ 64812 h 908512"/>
                  <a:gd name="connsiteX1" fmla="*/ 155519 w 495333"/>
                  <a:gd name="connsiteY1" fmla="*/ 74332 h 908512"/>
                  <a:gd name="connsiteX2" fmla="*/ 265085 w 495333"/>
                  <a:gd name="connsiteY2" fmla="*/ 106091 h 908512"/>
                  <a:gd name="connsiteX3" fmla="*/ 495246 w 495333"/>
                  <a:gd name="connsiteY3" fmla="*/ 476342 h 908512"/>
                  <a:gd name="connsiteX4" fmla="*/ 247623 w 495333"/>
                  <a:gd name="connsiteY4" fmla="*/ 908512 h 908512"/>
                  <a:gd name="connsiteX5" fmla="*/ 0 w 495333"/>
                  <a:gd name="connsiteY5" fmla="*/ 908512 h 908512"/>
                  <a:gd name="connsiteX6" fmla="*/ 9525 w 495333"/>
                  <a:gd name="connsiteY6" fmla="*/ 64812 h 908512"/>
                  <a:gd name="connsiteX0" fmla="*/ 9525 w 495333"/>
                  <a:gd name="connsiteY0" fmla="*/ 64812 h 908512"/>
                  <a:gd name="connsiteX1" fmla="*/ 155519 w 495333"/>
                  <a:gd name="connsiteY1" fmla="*/ 74332 h 908512"/>
                  <a:gd name="connsiteX2" fmla="*/ 265085 w 495333"/>
                  <a:gd name="connsiteY2" fmla="*/ 106091 h 908512"/>
                  <a:gd name="connsiteX3" fmla="*/ 495246 w 495333"/>
                  <a:gd name="connsiteY3" fmla="*/ 476342 h 908512"/>
                  <a:gd name="connsiteX4" fmla="*/ 247623 w 495333"/>
                  <a:gd name="connsiteY4" fmla="*/ 908512 h 908512"/>
                  <a:gd name="connsiteX5" fmla="*/ 0 w 495333"/>
                  <a:gd name="connsiteY5" fmla="*/ 908512 h 908512"/>
                  <a:gd name="connsiteX6" fmla="*/ 9525 w 495333"/>
                  <a:gd name="connsiteY6" fmla="*/ 64812 h 908512"/>
                  <a:gd name="connsiteX0" fmla="*/ 9525 w 495333"/>
                  <a:gd name="connsiteY0" fmla="*/ 62263 h 905963"/>
                  <a:gd name="connsiteX1" fmla="*/ 177744 w 495333"/>
                  <a:gd name="connsiteY1" fmla="*/ 81311 h 905963"/>
                  <a:gd name="connsiteX2" fmla="*/ 265085 w 495333"/>
                  <a:gd name="connsiteY2" fmla="*/ 103542 h 905963"/>
                  <a:gd name="connsiteX3" fmla="*/ 495246 w 495333"/>
                  <a:gd name="connsiteY3" fmla="*/ 473793 h 905963"/>
                  <a:gd name="connsiteX4" fmla="*/ 247623 w 495333"/>
                  <a:gd name="connsiteY4" fmla="*/ 905963 h 905963"/>
                  <a:gd name="connsiteX5" fmla="*/ 0 w 495333"/>
                  <a:gd name="connsiteY5" fmla="*/ 905963 h 905963"/>
                  <a:gd name="connsiteX6" fmla="*/ 9525 w 495333"/>
                  <a:gd name="connsiteY6" fmla="*/ 62263 h 905963"/>
                  <a:gd name="connsiteX0" fmla="*/ 9525 w 495333"/>
                  <a:gd name="connsiteY0" fmla="*/ 68532 h 912232"/>
                  <a:gd name="connsiteX1" fmla="*/ 123769 w 495333"/>
                  <a:gd name="connsiteY1" fmla="*/ 65355 h 912232"/>
                  <a:gd name="connsiteX2" fmla="*/ 265085 w 495333"/>
                  <a:gd name="connsiteY2" fmla="*/ 109811 h 912232"/>
                  <a:gd name="connsiteX3" fmla="*/ 495246 w 495333"/>
                  <a:gd name="connsiteY3" fmla="*/ 480062 h 912232"/>
                  <a:gd name="connsiteX4" fmla="*/ 247623 w 495333"/>
                  <a:gd name="connsiteY4" fmla="*/ 912232 h 912232"/>
                  <a:gd name="connsiteX5" fmla="*/ 0 w 495333"/>
                  <a:gd name="connsiteY5" fmla="*/ 912232 h 912232"/>
                  <a:gd name="connsiteX6" fmla="*/ 9525 w 495333"/>
                  <a:gd name="connsiteY6" fmla="*/ 68532 h 912232"/>
                  <a:gd name="connsiteX0" fmla="*/ 3175 w 495333"/>
                  <a:gd name="connsiteY0" fmla="*/ 184421 h 851906"/>
                  <a:gd name="connsiteX1" fmla="*/ 123769 w 495333"/>
                  <a:gd name="connsiteY1" fmla="*/ 5029 h 851906"/>
                  <a:gd name="connsiteX2" fmla="*/ 265085 w 495333"/>
                  <a:gd name="connsiteY2" fmla="*/ 49485 h 851906"/>
                  <a:gd name="connsiteX3" fmla="*/ 495246 w 495333"/>
                  <a:gd name="connsiteY3" fmla="*/ 419736 h 851906"/>
                  <a:gd name="connsiteX4" fmla="*/ 247623 w 495333"/>
                  <a:gd name="connsiteY4" fmla="*/ 851906 h 851906"/>
                  <a:gd name="connsiteX5" fmla="*/ 0 w 495333"/>
                  <a:gd name="connsiteY5" fmla="*/ 851906 h 851906"/>
                  <a:gd name="connsiteX6" fmla="*/ 3175 w 495333"/>
                  <a:gd name="connsiteY6" fmla="*/ 184421 h 851906"/>
                  <a:gd name="connsiteX0" fmla="*/ 3175 w 495333"/>
                  <a:gd name="connsiteY0" fmla="*/ 186245 h 853730"/>
                  <a:gd name="connsiteX1" fmla="*/ 123769 w 495333"/>
                  <a:gd name="connsiteY1" fmla="*/ 6853 h 853730"/>
                  <a:gd name="connsiteX2" fmla="*/ 265085 w 495333"/>
                  <a:gd name="connsiteY2" fmla="*/ 51309 h 853730"/>
                  <a:gd name="connsiteX3" fmla="*/ 495246 w 495333"/>
                  <a:gd name="connsiteY3" fmla="*/ 421560 h 853730"/>
                  <a:gd name="connsiteX4" fmla="*/ 247623 w 495333"/>
                  <a:gd name="connsiteY4" fmla="*/ 853730 h 853730"/>
                  <a:gd name="connsiteX5" fmla="*/ 0 w 495333"/>
                  <a:gd name="connsiteY5" fmla="*/ 853730 h 853730"/>
                  <a:gd name="connsiteX6" fmla="*/ 3175 w 495333"/>
                  <a:gd name="connsiteY6" fmla="*/ 186245 h 853730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212000 h 879485"/>
                  <a:gd name="connsiteX1" fmla="*/ 123769 w 495333"/>
                  <a:gd name="connsiteY1" fmla="*/ 32608 h 879485"/>
                  <a:gd name="connsiteX2" fmla="*/ 265085 w 495333"/>
                  <a:gd name="connsiteY2" fmla="*/ 77064 h 879485"/>
                  <a:gd name="connsiteX3" fmla="*/ 495246 w 495333"/>
                  <a:gd name="connsiteY3" fmla="*/ 447315 h 879485"/>
                  <a:gd name="connsiteX4" fmla="*/ 247623 w 495333"/>
                  <a:gd name="connsiteY4" fmla="*/ 879485 h 879485"/>
                  <a:gd name="connsiteX5" fmla="*/ 0 w 495333"/>
                  <a:gd name="connsiteY5" fmla="*/ 879485 h 879485"/>
                  <a:gd name="connsiteX6" fmla="*/ 3175 w 495333"/>
                  <a:gd name="connsiteY6" fmla="*/ 212000 h 879485"/>
                  <a:gd name="connsiteX0" fmla="*/ 193 w 492351"/>
                  <a:gd name="connsiteY0" fmla="*/ 212000 h 879485"/>
                  <a:gd name="connsiteX1" fmla="*/ 120787 w 492351"/>
                  <a:gd name="connsiteY1" fmla="*/ 32608 h 879485"/>
                  <a:gd name="connsiteX2" fmla="*/ 262103 w 492351"/>
                  <a:gd name="connsiteY2" fmla="*/ 77064 h 879485"/>
                  <a:gd name="connsiteX3" fmla="*/ 492264 w 492351"/>
                  <a:gd name="connsiteY3" fmla="*/ 447315 h 879485"/>
                  <a:gd name="connsiteX4" fmla="*/ 244641 w 492351"/>
                  <a:gd name="connsiteY4" fmla="*/ 879485 h 879485"/>
                  <a:gd name="connsiteX5" fmla="*/ 1780 w 492351"/>
                  <a:gd name="connsiteY5" fmla="*/ 777885 h 879485"/>
                  <a:gd name="connsiteX6" fmla="*/ 193 w 492351"/>
                  <a:gd name="connsiteY6" fmla="*/ 212000 h 879485"/>
                  <a:gd name="connsiteX0" fmla="*/ 193 w 492351"/>
                  <a:gd name="connsiteY0" fmla="*/ 212000 h 879485"/>
                  <a:gd name="connsiteX1" fmla="*/ 120787 w 492351"/>
                  <a:gd name="connsiteY1" fmla="*/ 32608 h 879485"/>
                  <a:gd name="connsiteX2" fmla="*/ 262103 w 492351"/>
                  <a:gd name="connsiteY2" fmla="*/ 77064 h 879485"/>
                  <a:gd name="connsiteX3" fmla="*/ 492264 w 492351"/>
                  <a:gd name="connsiteY3" fmla="*/ 447315 h 879485"/>
                  <a:gd name="connsiteX4" fmla="*/ 244641 w 492351"/>
                  <a:gd name="connsiteY4" fmla="*/ 879485 h 879485"/>
                  <a:gd name="connsiteX5" fmla="*/ 123961 w 492351"/>
                  <a:gd name="connsiteY5" fmla="*/ 824767 h 879485"/>
                  <a:gd name="connsiteX6" fmla="*/ 1780 w 492351"/>
                  <a:gd name="connsiteY6" fmla="*/ 777885 h 879485"/>
                  <a:gd name="connsiteX7" fmla="*/ 193 w 492351"/>
                  <a:gd name="connsiteY7" fmla="*/ 212000 h 879485"/>
                  <a:gd name="connsiteX0" fmla="*/ 193 w 492351"/>
                  <a:gd name="connsiteY0" fmla="*/ 212000 h 879485"/>
                  <a:gd name="connsiteX1" fmla="*/ 120787 w 492351"/>
                  <a:gd name="connsiteY1" fmla="*/ 32608 h 879485"/>
                  <a:gd name="connsiteX2" fmla="*/ 262103 w 492351"/>
                  <a:gd name="connsiteY2" fmla="*/ 77064 h 879485"/>
                  <a:gd name="connsiteX3" fmla="*/ 492264 w 492351"/>
                  <a:gd name="connsiteY3" fmla="*/ 447315 h 879485"/>
                  <a:gd name="connsiteX4" fmla="*/ 244641 w 492351"/>
                  <a:gd name="connsiteY4" fmla="*/ 879485 h 879485"/>
                  <a:gd name="connsiteX5" fmla="*/ 123961 w 492351"/>
                  <a:gd name="connsiteY5" fmla="*/ 824767 h 879485"/>
                  <a:gd name="connsiteX6" fmla="*/ 1780 w 492351"/>
                  <a:gd name="connsiteY6" fmla="*/ 777885 h 879485"/>
                  <a:gd name="connsiteX7" fmla="*/ 193 w 492351"/>
                  <a:gd name="connsiteY7" fmla="*/ 212000 h 879485"/>
                  <a:gd name="connsiteX0" fmla="*/ 193 w 492351"/>
                  <a:gd name="connsiteY0" fmla="*/ 212000 h 879485"/>
                  <a:gd name="connsiteX1" fmla="*/ 120787 w 492351"/>
                  <a:gd name="connsiteY1" fmla="*/ 32608 h 879485"/>
                  <a:gd name="connsiteX2" fmla="*/ 262103 w 492351"/>
                  <a:gd name="connsiteY2" fmla="*/ 77064 h 879485"/>
                  <a:gd name="connsiteX3" fmla="*/ 492264 w 492351"/>
                  <a:gd name="connsiteY3" fmla="*/ 447315 h 879485"/>
                  <a:gd name="connsiteX4" fmla="*/ 244641 w 492351"/>
                  <a:gd name="connsiteY4" fmla="*/ 879485 h 879485"/>
                  <a:gd name="connsiteX5" fmla="*/ 123961 w 492351"/>
                  <a:gd name="connsiteY5" fmla="*/ 824767 h 879485"/>
                  <a:gd name="connsiteX6" fmla="*/ 1780 w 492351"/>
                  <a:gd name="connsiteY6" fmla="*/ 777885 h 879485"/>
                  <a:gd name="connsiteX7" fmla="*/ 193 w 492351"/>
                  <a:gd name="connsiteY7" fmla="*/ 212000 h 879485"/>
                  <a:gd name="connsiteX0" fmla="*/ 193 w 492311"/>
                  <a:gd name="connsiteY0" fmla="*/ 212000 h 842972"/>
                  <a:gd name="connsiteX1" fmla="*/ 120787 w 492311"/>
                  <a:gd name="connsiteY1" fmla="*/ 32608 h 842972"/>
                  <a:gd name="connsiteX2" fmla="*/ 262103 w 492311"/>
                  <a:gd name="connsiteY2" fmla="*/ 77064 h 842972"/>
                  <a:gd name="connsiteX3" fmla="*/ 492264 w 492311"/>
                  <a:gd name="connsiteY3" fmla="*/ 447315 h 842972"/>
                  <a:gd name="connsiteX4" fmla="*/ 249403 w 492311"/>
                  <a:gd name="connsiteY4" fmla="*/ 842972 h 842972"/>
                  <a:gd name="connsiteX5" fmla="*/ 123961 w 492311"/>
                  <a:gd name="connsiteY5" fmla="*/ 824767 h 842972"/>
                  <a:gd name="connsiteX6" fmla="*/ 1780 w 492311"/>
                  <a:gd name="connsiteY6" fmla="*/ 777885 h 842972"/>
                  <a:gd name="connsiteX7" fmla="*/ 193 w 492311"/>
                  <a:gd name="connsiteY7" fmla="*/ 212000 h 842972"/>
                  <a:gd name="connsiteX0" fmla="*/ 193 w 492267"/>
                  <a:gd name="connsiteY0" fmla="*/ 212000 h 824767"/>
                  <a:gd name="connsiteX1" fmla="*/ 120787 w 492267"/>
                  <a:gd name="connsiteY1" fmla="*/ 32608 h 824767"/>
                  <a:gd name="connsiteX2" fmla="*/ 262103 w 492267"/>
                  <a:gd name="connsiteY2" fmla="*/ 77064 h 824767"/>
                  <a:gd name="connsiteX3" fmla="*/ 492264 w 492267"/>
                  <a:gd name="connsiteY3" fmla="*/ 447315 h 824767"/>
                  <a:gd name="connsiteX4" fmla="*/ 258927 w 492267"/>
                  <a:gd name="connsiteY4" fmla="*/ 815988 h 824767"/>
                  <a:gd name="connsiteX5" fmla="*/ 123961 w 492267"/>
                  <a:gd name="connsiteY5" fmla="*/ 824767 h 824767"/>
                  <a:gd name="connsiteX6" fmla="*/ 1780 w 492267"/>
                  <a:gd name="connsiteY6" fmla="*/ 777885 h 824767"/>
                  <a:gd name="connsiteX7" fmla="*/ 193 w 492267"/>
                  <a:gd name="connsiteY7" fmla="*/ 212000 h 824767"/>
                  <a:gd name="connsiteX0" fmla="*/ 193 w 492267"/>
                  <a:gd name="connsiteY0" fmla="*/ 212000 h 824767"/>
                  <a:gd name="connsiteX1" fmla="*/ 120787 w 492267"/>
                  <a:gd name="connsiteY1" fmla="*/ 32608 h 824767"/>
                  <a:gd name="connsiteX2" fmla="*/ 262103 w 492267"/>
                  <a:gd name="connsiteY2" fmla="*/ 77064 h 824767"/>
                  <a:gd name="connsiteX3" fmla="*/ 492264 w 492267"/>
                  <a:gd name="connsiteY3" fmla="*/ 447315 h 824767"/>
                  <a:gd name="connsiteX4" fmla="*/ 258927 w 492267"/>
                  <a:gd name="connsiteY4" fmla="*/ 815988 h 824767"/>
                  <a:gd name="connsiteX5" fmla="*/ 123961 w 492267"/>
                  <a:gd name="connsiteY5" fmla="*/ 824767 h 824767"/>
                  <a:gd name="connsiteX6" fmla="*/ 1780 w 492267"/>
                  <a:gd name="connsiteY6" fmla="*/ 777885 h 824767"/>
                  <a:gd name="connsiteX7" fmla="*/ 193 w 492267"/>
                  <a:gd name="connsiteY7" fmla="*/ 212000 h 824767"/>
                  <a:gd name="connsiteX0" fmla="*/ 193 w 492267"/>
                  <a:gd name="connsiteY0" fmla="*/ 212000 h 857090"/>
                  <a:gd name="connsiteX1" fmla="*/ 120787 w 492267"/>
                  <a:gd name="connsiteY1" fmla="*/ 32608 h 857090"/>
                  <a:gd name="connsiteX2" fmla="*/ 262103 w 492267"/>
                  <a:gd name="connsiteY2" fmla="*/ 77064 h 857090"/>
                  <a:gd name="connsiteX3" fmla="*/ 492264 w 492267"/>
                  <a:gd name="connsiteY3" fmla="*/ 447315 h 857090"/>
                  <a:gd name="connsiteX4" fmla="*/ 258927 w 492267"/>
                  <a:gd name="connsiteY4" fmla="*/ 815988 h 857090"/>
                  <a:gd name="connsiteX5" fmla="*/ 123961 w 492267"/>
                  <a:gd name="connsiteY5" fmla="*/ 824767 h 857090"/>
                  <a:gd name="connsiteX6" fmla="*/ 1780 w 492267"/>
                  <a:gd name="connsiteY6" fmla="*/ 777885 h 857090"/>
                  <a:gd name="connsiteX7" fmla="*/ 193 w 492267"/>
                  <a:gd name="connsiteY7" fmla="*/ 212000 h 857090"/>
                  <a:gd name="connsiteX0" fmla="*/ 193 w 492267"/>
                  <a:gd name="connsiteY0" fmla="*/ 212000 h 908716"/>
                  <a:gd name="connsiteX1" fmla="*/ 120787 w 492267"/>
                  <a:gd name="connsiteY1" fmla="*/ 32608 h 908716"/>
                  <a:gd name="connsiteX2" fmla="*/ 262103 w 492267"/>
                  <a:gd name="connsiteY2" fmla="*/ 77064 h 908716"/>
                  <a:gd name="connsiteX3" fmla="*/ 492264 w 492267"/>
                  <a:gd name="connsiteY3" fmla="*/ 447315 h 908716"/>
                  <a:gd name="connsiteX4" fmla="*/ 258927 w 492267"/>
                  <a:gd name="connsiteY4" fmla="*/ 815988 h 908716"/>
                  <a:gd name="connsiteX5" fmla="*/ 123961 w 492267"/>
                  <a:gd name="connsiteY5" fmla="*/ 824767 h 908716"/>
                  <a:gd name="connsiteX6" fmla="*/ 1780 w 492267"/>
                  <a:gd name="connsiteY6" fmla="*/ 777885 h 908716"/>
                  <a:gd name="connsiteX7" fmla="*/ 193 w 492267"/>
                  <a:gd name="connsiteY7" fmla="*/ 212000 h 908716"/>
                  <a:gd name="connsiteX0" fmla="*/ 193 w 492267"/>
                  <a:gd name="connsiteY0" fmla="*/ 212000 h 919932"/>
                  <a:gd name="connsiteX1" fmla="*/ 120787 w 492267"/>
                  <a:gd name="connsiteY1" fmla="*/ 32608 h 919932"/>
                  <a:gd name="connsiteX2" fmla="*/ 262103 w 492267"/>
                  <a:gd name="connsiteY2" fmla="*/ 77064 h 919932"/>
                  <a:gd name="connsiteX3" fmla="*/ 492264 w 492267"/>
                  <a:gd name="connsiteY3" fmla="*/ 447315 h 919932"/>
                  <a:gd name="connsiteX4" fmla="*/ 258927 w 492267"/>
                  <a:gd name="connsiteY4" fmla="*/ 815988 h 919932"/>
                  <a:gd name="connsiteX5" fmla="*/ 123961 w 492267"/>
                  <a:gd name="connsiteY5" fmla="*/ 824767 h 919932"/>
                  <a:gd name="connsiteX6" fmla="*/ 1780 w 492267"/>
                  <a:gd name="connsiteY6" fmla="*/ 777885 h 919932"/>
                  <a:gd name="connsiteX7" fmla="*/ 193 w 492267"/>
                  <a:gd name="connsiteY7" fmla="*/ 212000 h 919932"/>
                  <a:gd name="connsiteX0" fmla="*/ 2511 w 494585"/>
                  <a:gd name="connsiteY0" fmla="*/ 212000 h 921394"/>
                  <a:gd name="connsiteX1" fmla="*/ 123105 w 494585"/>
                  <a:gd name="connsiteY1" fmla="*/ 32608 h 921394"/>
                  <a:gd name="connsiteX2" fmla="*/ 264421 w 494585"/>
                  <a:gd name="connsiteY2" fmla="*/ 77064 h 921394"/>
                  <a:gd name="connsiteX3" fmla="*/ 494582 w 494585"/>
                  <a:gd name="connsiteY3" fmla="*/ 447315 h 921394"/>
                  <a:gd name="connsiteX4" fmla="*/ 261245 w 494585"/>
                  <a:gd name="connsiteY4" fmla="*/ 815988 h 921394"/>
                  <a:gd name="connsiteX5" fmla="*/ 126279 w 494585"/>
                  <a:gd name="connsiteY5" fmla="*/ 824767 h 921394"/>
                  <a:gd name="connsiteX6" fmla="*/ 4098 w 494585"/>
                  <a:gd name="connsiteY6" fmla="*/ 777885 h 921394"/>
                  <a:gd name="connsiteX7" fmla="*/ 2511 w 494585"/>
                  <a:gd name="connsiteY7" fmla="*/ 212000 h 921394"/>
                  <a:gd name="connsiteX0" fmla="*/ 193 w 492267"/>
                  <a:gd name="connsiteY0" fmla="*/ 212000 h 922510"/>
                  <a:gd name="connsiteX1" fmla="*/ 120787 w 492267"/>
                  <a:gd name="connsiteY1" fmla="*/ 32608 h 922510"/>
                  <a:gd name="connsiteX2" fmla="*/ 262103 w 492267"/>
                  <a:gd name="connsiteY2" fmla="*/ 77064 h 922510"/>
                  <a:gd name="connsiteX3" fmla="*/ 492264 w 492267"/>
                  <a:gd name="connsiteY3" fmla="*/ 447315 h 922510"/>
                  <a:gd name="connsiteX4" fmla="*/ 258927 w 492267"/>
                  <a:gd name="connsiteY4" fmla="*/ 815988 h 922510"/>
                  <a:gd name="connsiteX5" fmla="*/ 123961 w 492267"/>
                  <a:gd name="connsiteY5" fmla="*/ 824767 h 922510"/>
                  <a:gd name="connsiteX6" fmla="*/ 1780 w 492267"/>
                  <a:gd name="connsiteY6" fmla="*/ 777885 h 922510"/>
                  <a:gd name="connsiteX7" fmla="*/ 193 w 492267"/>
                  <a:gd name="connsiteY7" fmla="*/ 212000 h 922510"/>
                  <a:gd name="connsiteX0" fmla="*/ 193 w 492267"/>
                  <a:gd name="connsiteY0" fmla="*/ 212000 h 896451"/>
                  <a:gd name="connsiteX1" fmla="*/ 120787 w 492267"/>
                  <a:gd name="connsiteY1" fmla="*/ 32608 h 896451"/>
                  <a:gd name="connsiteX2" fmla="*/ 262103 w 492267"/>
                  <a:gd name="connsiteY2" fmla="*/ 77064 h 896451"/>
                  <a:gd name="connsiteX3" fmla="*/ 492264 w 492267"/>
                  <a:gd name="connsiteY3" fmla="*/ 447315 h 896451"/>
                  <a:gd name="connsiteX4" fmla="*/ 258927 w 492267"/>
                  <a:gd name="connsiteY4" fmla="*/ 815988 h 896451"/>
                  <a:gd name="connsiteX5" fmla="*/ 123961 w 492267"/>
                  <a:gd name="connsiteY5" fmla="*/ 824767 h 896451"/>
                  <a:gd name="connsiteX6" fmla="*/ 1780 w 492267"/>
                  <a:gd name="connsiteY6" fmla="*/ 777885 h 896451"/>
                  <a:gd name="connsiteX7" fmla="*/ 193 w 492267"/>
                  <a:gd name="connsiteY7" fmla="*/ 212000 h 896451"/>
                  <a:gd name="connsiteX0" fmla="*/ 193 w 492267"/>
                  <a:gd name="connsiteY0" fmla="*/ 212000 h 918988"/>
                  <a:gd name="connsiteX1" fmla="*/ 120787 w 492267"/>
                  <a:gd name="connsiteY1" fmla="*/ 32608 h 918988"/>
                  <a:gd name="connsiteX2" fmla="*/ 262103 w 492267"/>
                  <a:gd name="connsiteY2" fmla="*/ 77064 h 918988"/>
                  <a:gd name="connsiteX3" fmla="*/ 492264 w 492267"/>
                  <a:gd name="connsiteY3" fmla="*/ 447315 h 918988"/>
                  <a:gd name="connsiteX4" fmla="*/ 258927 w 492267"/>
                  <a:gd name="connsiteY4" fmla="*/ 815988 h 918988"/>
                  <a:gd name="connsiteX5" fmla="*/ 123961 w 492267"/>
                  <a:gd name="connsiteY5" fmla="*/ 824767 h 918988"/>
                  <a:gd name="connsiteX6" fmla="*/ 1780 w 492267"/>
                  <a:gd name="connsiteY6" fmla="*/ 777885 h 918988"/>
                  <a:gd name="connsiteX7" fmla="*/ 193 w 492267"/>
                  <a:gd name="connsiteY7" fmla="*/ 212000 h 918988"/>
                  <a:gd name="connsiteX0" fmla="*/ 193 w 492267"/>
                  <a:gd name="connsiteY0" fmla="*/ 212000 h 948691"/>
                  <a:gd name="connsiteX1" fmla="*/ 120787 w 492267"/>
                  <a:gd name="connsiteY1" fmla="*/ 32608 h 948691"/>
                  <a:gd name="connsiteX2" fmla="*/ 262103 w 492267"/>
                  <a:gd name="connsiteY2" fmla="*/ 77064 h 948691"/>
                  <a:gd name="connsiteX3" fmla="*/ 492264 w 492267"/>
                  <a:gd name="connsiteY3" fmla="*/ 447315 h 948691"/>
                  <a:gd name="connsiteX4" fmla="*/ 258927 w 492267"/>
                  <a:gd name="connsiteY4" fmla="*/ 815988 h 948691"/>
                  <a:gd name="connsiteX5" fmla="*/ 127135 w 492267"/>
                  <a:gd name="connsiteY5" fmla="*/ 864458 h 948691"/>
                  <a:gd name="connsiteX6" fmla="*/ 1780 w 492267"/>
                  <a:gd name="connsiteY6" fmla="*/ 777885 h 948691"/>
                  <a:gd name="connsiteX7" fmla="*/ 193 w 492267"/>
                  <a:gd name="connsiteY7" fmla="*/ 212000 h 948691"/>
                  <a:gd name="connsiteX0" fmla="*/ 193 w 492267"/>
                  <a:gd name="connsiteY0" fmla="*/ 216006 h 952697"/>
                  <a:gd name="connsiteX1" fmla="*/ 120787 w 492267"/>
                  <a:gd name="connsiteY1" fmla="*/ 31852 h 952697"/>
                  <a:gd name="connsiteX2" fmla="*/ 262103 w 492267"/>
                  <a:gd name="connsiteY2" fmla="*/ 81070 h 952697"/>
                  <a:gd name="connsiteX3" fmla="*/ 492264 w 492267"/>
                  <a:gd name="connsiteY3" fmla="*/ 451321 h 952697"/>
                  <a:gd name="connsiteX4" fmla="*/ 258927 w 492267"/>
                  <a:gd name="connsiteY4" fmla="*/ 819994 h 952697"/>
                  <a:gd name="connsiteX5" fmla="*/ 127135 w 492267"/>
                  <a:gd name="connsiteY5" fmla="*/ 868464 h 952697"/>
                  <a:gd name="connsiteX6" fmla="*/ 1780 w 492267"/>
                  <a:gd name="connsiteY6" fmla="*/ 781891 h 952697"/>
                  <a:gd name="connsiteX7" fmla="*/ 193 w 492267"/>
                  <a:gd name="connsiteY7" fmla="*/ 216006 h 952697"/>
                  <a:gd name="connsiteX0" fmla="*/ 649 w 492723"/>
                  <a:gd name="connsiteY0" fmla="*/ 184154 h 920845"/>
                  <a:gd name="connsiteX1" fmla="*/ 121243 w 492723"/>
                  <a:gd name="connsiteY1" fmla="*/ 0 h 920845"/>
                  <a:gd name="connsiteX2" fmla="*/ 262559 w 492723"/>
                  <a:gd name="connsiteY2" fmla="*/ 49218 h 920845"/>
                  <a:gd name="connsiteX3" fmla="*/ 492720 w 492723"/>
                  <a:gd name="connsiteY3" fmla="*/ 419469 h 920845"/>
                  <a:gd name="connsiteX4" fmla="*/ 259383 w 492723"/>
                  <a:gd name="connsiteY4" fmla="*/ 788142 h 920845"/>
                  <a:gd name="connsiteX5" fmla="*/ 127591 w 492723"/>
                  <a:gd name="connsiteY5" fmla="*/ 836612 h 920845"/>
                  <a:gd name="connsiteX6" fmla="*/ 2236 w 492723"/>
                  <a:gd name="connsiteY6" fmla="*/ 750039 h 920845"/>
                  <a:gd name="connsiteX7" fmla="*/ 649 w 492723"/>
                  <a:gd name="connsiteY7" fmla="*/ 184154 h 920845"/>
                  <a:gd name="connsiteX0" fmla="*/ 193 w 492267"/>
                  <a:gd name="connsiteY0" fmla="*/ 184154 h 920845"/>
                  <a:gd name="connsiteX1" fmla="*/ 120787 w 492267"/>
                  <a:gd name="connsiteY1" fmla="*/ 0 h 920845"/>
                  <a:gd name="connsiteX2" fmla="*/ 262103 w 492267"/>
                  <a:gd name="connsiteY2" fmla="*/ 49218 h 920845"/>
                  <a:gd name="connsiteX3" fmla="*/ 492264 w 492267"/>
                  <a:gd name="connsiteY3" fmla="*/ 419469 h 920845"/>
                  <a:gd name="connsiteX4" fmla="*/ 258927 w 492267"/>
                  <a:gd name="connsiteY4" fmla="*/ 788142 h 920845"/>
                  <a:gd name="connsiteX5" fmla="*/ 127135 w 492267"/>
                  <a:gd name="connsiteY5" fmla="*/ 836612 h 920845"/>
                  <a:gd name="connsiteX6" fmla="*/ 1780 w 492267"/>
                  <a:gd name="connsiteY6" fmla="*/ 750039 h 920845"/>
                  <a:gd name="connsiteX7" fmla="*/ 193 w 492267"/>
                  <a:gd name="connsiteY7" fmla="*/ 184154 h 920845"/>
                  <a:gd name="connsiteX0" fmla="*/ 193 w 492267"/>
                  <a:gd name="connsiteY0" fmla="*/ 176217 h 912908"/>
                  <a:gd name="connsiteX1" fmla="*/ 20775 w 492267"/>
                  <a:gd name="connsiteY1" fmla="*/ 0 h 912908"/>
                  <a:gd name="connsiteX2" fmla="*/ 262103 w 492267"/>
                  <a:gd name="connsiteY2" fmla="*/ 41281 h 912908"/>
                  <a:gd name="connsiteX3" fmla="*/ 492264 w 492267"/>
                  <a:gd name="connsiteY3" fmla="*/ 411532 h 912908"/>
                  <a:gd name="connsiteX4" fmla="*/ 258927 w 492267"/>
                  <a:gd name="connsiteY4" fmla="*/ 780205 h 912908"/>
                  <a:gd name="connsiteX5" fmla="*/ 127135 w 492267"/>
                  <a:gd name="connsiteY5" fmla="*/ 828675 h 912908"/>
                  <a:gd name="connsiteX6" fmla="*/ 1780 w 492267"/>
                  <a:gd name="connsiteY6" fmla="*/ 742102 h 912908"/>
                  <a:gd name="connsiteX7" fmla="*/ 193 w 492267"/>
                  <a:gd name="connsiteY7" fmla="*/ 176217 h 912908"/>
                  <a:gd name="connsiteX0" fmla="*/ 193 w 492267"/>
                  <a:gd name="connsiteY0" fmla="*/ 176217 h 912908"/>
                  <a:gd name="connsiteX1" fmla="*/ 20775 w 492267"/>
                  <a:gd name="connsiteY1" fmla="*/ 0 h 912908"/>
                  <a:gd name="connsiteX2" fmla="*/ 262103 w 492267"/>
                  <a:gd name="connsiteY2" fmla="*/ 41281 h 912908"/>
                  <a:gd name="connsiteX3" fmla="*/ 492264 w 492267"/>
                  <a:gd name="connsiteY3" fmla="*/ 411532 h 912908"/>
                  <a:gd name="connsiteX4" fmla="*/ 258927 w 492267"/>
                  <a:gd name="connsiteY4" fmla="*/ 780205 h 912908"/>
                  <a:gd name="connsiteX5" fmla="*/ 127135 w 492267"/>
                  <a:gd name="connsiteY5" fmla="*/ 828675 h 912908"/>
                  <a:gd name="connsiteX6" fmla="*/ 1780 w 492267"/>
                  <a:gd name="connsiteY6" fmla="*/ 742102 h 912908"/>
                  <a:gd name="connsiteX7" fmla="*/ 193 w 492267"/>
                  <a:gd name="connsiteY7" fmla="*/ 176217 h 912908"/>
                  <a:gd name="connsiteX0" fmla="*/ 193 w 492267"/>
                  <a:gd name="connsiteY0" fmla="*/ 177087 h 913778"/>
                  <a:gd name="connsiteX1" fmla="*/ 20775 w 492267"/>
                  <a:gd name="connsiteY1" fmla="*/ 870 h 913778"/>
                  <a:gd name="connsiteX2" fmla="*/ 262103 w 492267"/>
                  <a:gd name="connsiteY2" fmla="*/ 42151 h 913778"/>
                  <a:gd name="connsiteX3" fmla="*/ 492264 w 492267"/>
                  <a:gd name="connsiteY3" fmla="*/ 412402 h 913778"/>
                  <a:gd name="connsiteX4" fmla="*/ 258927 w 492267"/>
                  <a:gd name="connsiteY4" fmla="*/ 781075 h 913778"/>
                  <a:gd name="connsiteX5" fmla="*/ 127135 w 492267"/>
                  <a:gd name="connsiteY5" fmla="*/ 829545 h 913778"/>
                  <a:gd name="connsiteX6" fmla="*/ 1780 w 492267"/>
                  <a:gd name="connsiteY6" fmla="*/ 742972 h 913778"/>
                  <a:gd name="connsiteX7" fmla="*/ 193 w 492267"/>
                  <a:gd name="connsiteY7" fmla="*/ 177087 h 913778"/>
                  <a:gd name="connsiteX0" fmla="*/ 193 w 492267"/>
                  <a:gd name="connsiteY0" fmla="*/ 177087 h 913778"/>
                  <a:gd name="connsiteX1" fmla="*/ 20775 w 492267"/>
                  <a:gd name="connsiteY1" fmla="*/ 870 h 913778"/>
                  <a:gd name="connsiteX2" fmla="*/ 262103 w 492267"/>
                  <a:gd name="connsiteY2" fmla="*/ 42151 h 913778"/>
                  <a:gd name="connsiteX3" fmla="*/ 492264 w 492267"/>
                  <a:gd name="connsiteY3" fmla="*/ 412402 h 913778"/>
                  <a:gd name="connsiteX4" fmla="*/ 258927 w 492267"/>
                  <a:gd name="connsiteY4" fmla="*/ 781075 h 913778"/>
                  <a:gd name="connsiteX5" fmla="*/ 127135 w 492267"/>
                  <a:gd name="connsiteY5" fmla="*/ 829545 h 913778"/>
                  <a:gd name="connsiteX6" fmla="*/ 1780 w 492267"/>
                  <a:gd name="connsiteY6" fmla="*/ 742972 h 913778"/>
                  <a:gd name="connsiteX7" fmla="*/ 193 w 492267"/>
                  <a:gd name="connsiteY7" fmla="*/ 177087 h 913778"/>
                  <a:gd name="connsiteX0" fmla="*/ 78 w 498503"/>
                  <a:gd name="connsiteY0" fmla="*/ 177090 h 913778"/>
                  <a:gd name="connsiteX1" fmla="*/ 27011 w 498503"/>
                  <a:gd name="connsiteY1" fmla="*/ 870 h 913778"/>
                  <a:gd name="connsiteX2" fmla="*/ 268339 w 498503"/>
                  <a:gd name="connsiteY2" fmla="*/ 42151 h 913778"/>
                  <a:gd name="connsiteX3" fmla="*/ 498500 w 498503"/>
                  <a:gd name="connsiteY3" fmla="*/ 412402 h 913778"/>
                  <a:gd name="connsiteX4" fmla="*/ 265163 w 498503"/>
                  <a:gd name="connsiteY4" fmla="*/ 781075 h 913778"/>
                  <a:gd name="connsiteX5" fmla="*/ 133371 w 498503"/>
                  <a:gd name="connsiteY5" fmla="*/ 829545 h 913778"/>
                  <a:gd name="connsiteX6" fmla="*/ 8016 w 498503"/>
                  <a:gd name="connsiteY6" fmla="*/ 742972 h 913778"/>
                  <a:gd name="connsiteX7" fmla="*/ 78 w 498503"/>
                  <a:gd name="connsiteY7" fmla="*/ 177090 h 913778"/>
                  <a:gd name="connsiteX0" fmla="*/ 192 w 498617"/>
                  <a:gd name="connsiteY0" fmla="*/ 177090 h 913779"/>
                  <a:gd name="connsiteX1" fmla="*/ 27125 w 498617"/>
                  <a:gd name="connsiteY1" fmla="*/ 870 h 913779"/>
                  <a:gd name="connsiteX2" fmla="*/ 268453 w 498617"/>
                  <a:gd name="connsiteY2" fmla="*/ 42151 h 913779"/>
                  <a:gd name="connsiteX3" fmla="*/ 498614 w 498617"/>
                  <a:gd name="connsiteY3" fmla="*/ 412402 h 913779"/>
                  <a:gd name="connsiteX4" fmla="*/ 265277 w 498617"/>
                  <a:gd name="connsiteY4" fmla="*/ 781075 h 913779"/>
                  <a:gd name="connsiteX5" fmla="*/ 133485 w 498617"/>
                  <a:gd name="connsiteY5" fmla="*/ 829545 h 913779"/>
                  <a:gd name="connsiteX6" fmla="*/ 1779 w 498617"/>
                  <a:gd name="connsiteY6" fmla="*/ 742975 h 913779"/>
                  <a:gd name="connsiteX7" fmla="*/ 192 w 498617"/>
                  <a:gd name="connsiteY7" fmla="*/ 177090 h 913779"/>
                  <a:gd name="connsiteX0" fmla="*/ 28275 w 526700"/>
                  <a:gd name="connsiteY0" fmla="*/ 177090 h 922437"/>
                  <a:gd name="connsiteX1" fmla="*/ 55208 w 526700"/>
                  <a:gd name="connsiteY1" fmla="*/ 870 h 922437"/>
                  <a:gd name="connsiteX2" fmla="*/ 296536 w 526700"/>
                  <a:gd name="connsiteY2" fmla="*/ 42151 h 922437"/>
                  <a:gd name="connsiteX3" fmla="*/ 526697 w 526700"/>
                  <a:gd name="connsiteY3" fmla="*/ 412402 h 922437"/>
                  <a:gd name="connsiteX4" fmla="*/ 293360 w 526700"/>
                  <a:gd name="connsiteY4" fmla="*/ 781075 h 922437"/>
                  <a:gd name="connsiteX5" fmla="*/ 45680 w 526700"/>
                  <a:gd name="connsiteY5" fmla="*/ 840657 h 922437"/>
                  <a:gd name="connsiteX6" fmla="*/ 29862 w 526700"/>
                  <a:gd name="connsiteY6" fmla="*/ 742975 h 922437"/>
                  <a:gd name="connsiteX7" fmla="*/ 28275 w 526700"/>
                  <a:gd name="connsiteY7" fmla="*/ 177090 h 922437"/>
                  <a:gd name="connsiteX0" fmla="*/ 28275 w 526700"/>
                  <a:gd name="connsiteY0" fmla="*/ 177090 h 922437"/>
                  <a:gd name="connsiteX1" fmla="*/ 55208 w 526700"/>
                  <a:gd name="connsiteY1" fmla="*/ 870 h 922437"/>
                  <a:gd name="connsiteX2" fmla="*/ 296536 w 526700"/>
                  <a:gd name="connsiteY2" fmla="*/ 42151 h 922437"/>
                  <a:gd name="connsiteX3" fmla="*/ 526697 w 526700"/>
                  <a:gd name="connsiteY3" fmla="*/ 412402 h 922437"/>
                  <a:gd name="connsiteX4" fmla="*/ 293360 w 526700"/>
                  <a:gd name="connsiteY4" fmla="*/ 781075 h 922437"/>
                  <a:gd name="connsiteX5" fmla="*/ 45680 w 526700"/>
                  <a:gd name="connsiteY5" fmla="*/ 840657 h 922437"/>
                  <a:gd name="connsiteX6" fmla="*/ 29862 w 526700"/>
                  <a:gd name="connsiteY6" fmla="*/ 742975 h 922437"/>
                  <a:gd name="connsiteX7" fmla="*/ 28275 w 526700"/>
                  <a:gd name="connsiteY7" fmla="*/ 177090 h 922437"/>
                  <a:gd name="connsiteX0" fmla="*/ 17015 w 515440"/>
                  <a:gd name="connsiteY0" fmla="*/ 177090 h 857047"/>
                  <a:gd name="connsiteX1" fmla="*/ 43948 w 515440"/>
                  <a:gd name="connsiteY1" fmla="*/ 870 h 857047"/>
                  <a:gd name="connsiteX2" fmla="*/ 285276 w 515440"/>
                  <a:gd name="connsiteY2" fmla="*/ 42151 h 857047"/>
                  <a:gd name="connsiteX3" fmla="*/ 515437 w 515440"/>
                  <a:gd name="connsiteY3" fmla="*/ 412402 h 857047"/>
                  <a:gd name="connsiteX4" fmla="*/ 282100 w 515440"/>
                  <a:gd name="connsiteY4" fmla="*/ 781075 h 857047"/>
                  <a:gd name="connsiteX5" fmla="*/ 34420 w 515440"/>
                  <a:gd name="connsiteY5" fmla="*/ 840657 h 857047"/>
                  <a:gd name="connsiteX6" fmla="*/ 18602 w 515440"/>
                  <a:gd name="connsiteY6" fmla="*/ 742975 h 857047"/>
                  <a:gd name="connsiteX7" fmla="*/ 17015 w 515440"/>
                  <a:gd name="connsiteY7" fmla="*/ 177090 h 857047"/>
                  <a:gd name="connsiteX0" fmla="*/ 18148 w 516573"/>
                  <a:gd name="connsiteY0" fmla="*/ 177090 h 842400"/>
                  <a:gd name="connsiteX1" fmla="*/ 45081 w 516573"/>
                  <a:gd name="connsiteY1" fmla="*/ 870 h 842400"/>
                  <a:gd name="connsiteX2" fmla="*/ 286409 w 516573"/>
                  <a:gd name="connsiteY2" fmla="*/ 42151 h 842400"/>
                  <a:gd name="connsiteX3" fmla="*/ 516570 w 516573"/>
                  <a:gd name="connsiteY3" fmla="*/ 412402 h 842400"/>
                  <a:gd name="connsiteX4" fmla="*/ 283233 w 516573"/>
                  <a:gd name="connsiteY4" fmla="*/ 781075 h 842400"/>
                  <a:gd name="connsiteX5" fmla="*/ 33964 w 516573"/>
                  <a:gd name="connsiteY5" fmla="*/ 816848 h 842400"/>
                  <a:gd name="connsiteX6" fmla="*/ 19735 w 516573"/>
                  <a:gd name="connsiteY6" fmla="*/ 742975 h 842400"/>
                  <a:gd name="connsiteX7" fmla="*/ 18148 w 516573"/>
                  <a:gd name="connsiteY7" fmla="*/ 177090 h 842400"/>
                  <a:gd name="connsiteX0" fmla="*/ 193 w 498618"/>
                  <a:gd name="connsiteY0" fmla="*/ 177090 h 849275"/>
                  <a:gd name="connsiteX1" fmla="*/ 27126 w 498618"/>
                  <a:gd name="connsiteY1" fmla="*/ 870 h 849275"/>
                  <a:gd name="connsiteX2" fmla="*/ 268454 w 498618"/>
                  <a:gd name="connsiteY2" fmla="*/ 42151 h 849275"/>
                  <a:gd name="connsiteX3" fmla="*/ 498615 w 498618"/>
                  <a:gd name="connsiteY3" fmla="*/ 412402 h 849275"/>
                  <a:gd name="connsiteX4" fmla="*/ 265278 w 498618"/>
                  <a:gd name="connsiteY4" fmla="*/ 781075 h 849275"/>
                  <a:gd name="connsiteX5" fmla="*/ 16009 w 498618"/>
                  <a:gd name="connsiteY5" fmla="*/ 816848 h 849275"/>
                  <a:gd name="connsiteX6" fmla="*/ 1780 w 498618"/>
                  <a:gd name="connsiteY6" fmla="*/ 742975 h 849275"/>
                  <a:gd name="connsiteX7" fmla="*/ 193 w 498618"/>
                  <a:gd name="connsiteY7" fmla="*/ 177090 h 849275"/>
                  <a:gd name="connsiteX0" fmla="*/ 4794 w 503219"/>
                  <a:gd name="connsiteY0" fmla="*/ 177090 h 842924"/>
                  <a:gd name="connsiteX1" fmla="*/ 31727 w 503219"/>
                  <a:gd name="connsiteY1" fmla="*/ 870 h 842924"/>
                  <a:gd name="connsiteX2" fmla="*/ 273055 w 503219"/>
                  <a:gd name="connsiteY2" fmla="*/ 42151 h 842924"/>
                  <a:gd name="connsiteX3" fmla="*/ 503216 w 503219"/>
                  <a:gd name="connsiteY3" fmla="*/ 412402 h 842924"/>
                  <a:gd name="connsiteX4" fmla="*/ 269879 w 503219"/>
                  <a:gd name="connsiteY4" fmla="*/ 781075 h 842924"/>
                  <a:gd name="connsiteX5" fmla="*/ 20610 w 503219"/>
                  <a:gd name="connsiteY5" fmla="*/ 816848 h 842924"/>
                  <a:gd name="connsiteX6" fmla="*/ 6380 w 503219"/>
                  <a:gd name="connsiteY6" fmla="*/ 611215 h 842924"/>
                  <a:gd name="connsiteX7" fmla="*/ 4794 w 503219"/>
                  <a:gd name="connsiteY7" fmla="*/ 177090 h 842924"/>
                  <a:gd name="connsiteX0" fmla="*/ 5916 w 504341"/>
                  <a:gd name="connsiteY0" fmla="*/ 177090 h 839650"/>
                  <a:gd name="connsiteX1" fmla="*/ 32849 w 504341"/>
                  <a:gd name="connsiteY1" fmla="*/ 870 h 839650"/>
                  <a:gd name="connsiteX2" fmla="*/ 274177 w 504341"/>
                  <a:gd name="connsiteY2" fmla="*/ 42151 h 839650"/>
                  <a:gd name="connsiteX3" fmla="*/ 504338 w 504341"/>
                  <a:gd name="connsiteY3" fmla="*/ 412402 h 839650"/>
                  <a:gd name="connsiteX4" fmla="*/ 271001 w 504341"/>
                  <a:gd name="connsiteY4" fmla="*/ 781075 h 839650"/>
                  <a:gd name="connsiteX5" fmla="*/ 20144 w 504341"/>
                  <a:gd name="connsiteY5" fmla="*/ 810501 h 839650"/>
                  <a:gd name="connsiteX6" fmla="*/ 7502 w 504341"/>
                  <a:gd name="connsiteY6" fmla="*/ 611215 h 839650"/>
                  <a:gd name="connsiteX7" fmla="*/ 5916 w 504341"/>
                  <a:gd name="connsiteY7" fmla="*/ 177090 h 839650"/>
                  <a:gd name="connsiteX0" fmla="*/ 5916 w 504341"/>
                  <a:gd name="connsiteY0" fmla="*/ 177090 h 839650"/>
                  <a:gd name="connsiteX1" fmla="*/ 32849 w 504341"/>
                  <a:gd name="connsiteY1" fmla="*/ 870 h 839650"/>
                  <a:gd name="connsiteX2" fmla="*/ 274177 w 504341"/>
                  <a:gd name="connsiteY2" fmla="*/ 42151 h 839650"/>
                  <a:gd name="connsiteX3" fmla="*/ 504338 w 504341"/>
                  <a:gd name="connsiteY3" fmla="*/ 412402 h 839650"/>
                  <a:gd name="connsiteX4" fmla="*/ 271001 w 504341"/>
                  <a:gd name="connsiteY4" fmla="*/ 781075 h 839650"/>
                  <a:gd name="connsiteX5" fmla="*/ 20144 w 504341"/>
                  <a:gd name="connsiteY5" fmla="*/ 810501 h 839650"/>
                  <a:gd name="connsiteX6" fmla="*/ 7502 w 504341"/>
                  <a:gd name="connsiteY6" fmla="*/ 611215 h 839650"/>
                  <a:gd name="connsiteX7" fmla="*/ 5916 w 504341"/>
                  <a:gd name="connsiteY7" fmla="*/ 177090 h 839650"/>
                  <a:gd name="connsiteX0" fmla="*/ 5916 w 504341"/>
                  <a:gd name="connsiteY0" fmla="*/ 177090 h 833963"/>
                  <a:gd name="connsiteX1" fmla="*/ 32849 w 504341"/>
                  <a:gd name="connsiteY1" fmla="*/ 870 h 833963"/>
                  <a:gd name="connsiteX2" fmla="*/ 274177 w 504341"/>
                  <a:gd name="connsiteY2" fmla="*/ 42151 h 833963"/>
                  <a:gd name="connsiteX3" fmla="*/ 504338 w 504341"/>
                  <a:gd name="connsiteY3" fmla="*/ 412402 h 833963"/>
                  <a:gd name="connsiteX4" fmla="*/ 271001 w 504341"/>
                  <a:gd name="connsiteY4" fmla="*/ 781075 h 833963"/>
                  <a:gd name="connsiteX5" fmla="*/ 20144 w 504341"/>
                  <a:gd name="connsiteY5" fmla="*/ 810501 h 833963"/>
                  <a:gd name="connsiteX6" fmla="*/ 7502 w 504341"/>
                  <a:gd name="connsiteY6" fmla="*/ 611215 h 833963"/>
                  <a:gd name="connsiteX7" fmla="*/ 5916 w 504341"/>
                  <a:gd name="connsiteY7" fmla="*/ 177090 h 833963"/>
                  <a:gd name="connsiteX0" fmla="*/ 193 w 498618"/>
                  <a:gd name="connsiteY0" fmla="*/ 177090 h 840959"/>
                  <a:gd name="connsiteX1" fmla="*/ 27126 w 498618"/>
                  <a:gd name="connsiteY1" fmla="*/ 870 h 840959"/>
                  <a:gd name="connsiteX2" fmla="*/ 268454 w 498618"/>
                  <a:gd name="connsiteY2" fmla="*/ 42151 h 840959"/>
                  <a:gd name="connsiteX3" fmla="*/ 498615 w 498618"/>
                  <a:gd name="connsiteY3" fmla="*/ 412402 h 840959"/>
                  <a:gd name="connsiteX4" fmla="*/ 265278 w 498618"/>
                  <a:gd name="connsiteY4" fmla="*/ 781075 h 840959"/>
                  <a:gd name="connsiteX5" fmla="*/ 27121 w 498618"/>
                  <a:gd name="connsiteY5" fmla="*/ 824788 h 840959"/>
                  <a:gd name="connsiteX6" fmla="*/ 1779 w 498618"/>
                  <a:gd name="connsiteY6" fmla="*/ 611215 h 840959"/>
                  <a:gd name="connsiteX7" fmla="*/ 193 w 498618"/>
                  <a:gd name="connsiteY7" fmla="*/ 177090 h 840959"/>
                  <a:gd name="connsiteX0" fmla="*/ 193 w 498618"/>
                  <a:gd name="connsiteY0" fmla="*/ 177090 h 840960"/>
                  <a:gd name="connsiteX1" fmla="*/ 27126 w 498618"/>
                  <a:gd name="connsiteY1" fmla="*/ 870 h 840960"/>
                  <a:gd name="connsiteX2" fmla="*/ 268454 w 498618"/>
                  <a:gd name="connsiteY2" fmla="*/ 42151 h 840960"/>
                  <a:gd name="connsiteX3" fmla="*/ 498615 w 498618"/>
                  <a:gd name="connsiteY3" fmla="*/ 412402 h 840960"/>
                  <a:gd name="connsiteX4" fmla="*/ 265278 w 498618"/>
                  <a:gd name="connsiteY4" fmla="*/ 781075 h 840960"/>
                  <a:gd name="connsiteX5" fmla="*/ 27121 w 498618"/>
                  <a:gd name="connsiteY5" fmla="*/ 824788 h 840960"/>
                  <a:gd name="connsiteX6" fmla="*/ 1779 w 498618"/>
                  <a:gd name="connsiteY6" fmla="*/ 611215 h 840960"/>
                  <a:gd name="connsiteX7" fmla="*/ 193 w 498618"/>
                  <a:gd name="connsiteY7" fmla="*/ 177090 h 840960"/>
                  <a:gd name="connsiteX0" fmla="*/ 193 w 498618"/>
                  <a:gd name="connsiteY0" fmla="*/ 177090 h 831981"/>
                  <a:gd name="connsiteX1" fmla="*/ 27126 w 498618"/>
                  <a:gd name="connsiteY1" fmla="*/ 870 h 831981"/>
                  <a:gd name="connsiteX2" fmla="*/ 268454 w 498618"/>
                  <a:gd name="connsiteY2" fmla="*/ 42151 h 831981"/>
                  <a:gd name="connsiteX3" fmla="*/ 498615 w 498618"/>
                  <a:gd name="connsiteY3" fmla="*/ 412402 h 831981"/>
                  <a:gd name="connsiteX4" fmla="*/ 265278 w 498618"/>
                  <a:gd name="connsiteY4" fmla="*/ 781075 h 831981"/>
                  <a:gd name="connsiteX5" fmla="*/ 27121 w 498618"/>
                  <a:gd name="connsiteY5" fmla="*/ 824788 h 831981"/>
                  <a:gd name="connsiteX6" fmla="*/ 1779 w 498618"/>
                  <a:gd name="connsiteY6" fmla="*/ 611215 h 831981"/>
                  <a:gd name="connsiteX7" fmla="*/ 193 w 498618"/>
                  <a:gd name="connsiteY7" fmla="*/ 177090 h 831981"/>
                  <a:gd name="connsiteX0" fmla="*/ 193 w 498618"/>
                  <a:gd name="connsiteY0" fmla="*/ 177090 h 829214"/>
                  <a:gd name="connsiteX1" fmla="*/ 27126 w 498618"/>
                  <a:gd name="connsiteY1" fmla="*/ 870 h 829214"/>
                  <a:gd name="connsiteX2" fmla="*/ 268454 w 498618"/>
                  <a:gd name="connsiteY2" fmla="*/ 42151 h 829214"/>
                  <a:gd name="connsiteX3" fmla="*/ 498615 w 498618"/>
                  <a:gd name="connsiteY3" fmla="*/ 412402 h 829214"/>
                  <a:gd name="connsiteX4" fmla="*/ 265278 w 498618"/>
                  <a:gd name="connsiteY4" fmla="*/ 781075 h 829214"/>
                  <a:gd name="connsiteX5" fmla="*/ 27121 w 498618"/>
                  <a:gd name="connsiteY5" fmla="*/ 824788 h 829214"/>
                  <a:gd name="connsiteX6" fmla="*/ 1779 w 498618"/>
                  <a:gd name="connsiteY6" fmla="*/ 611215 h 829214"/>
                  <a:gd name="connsiteX7" fmla="*/ 193 w 498618"/>
                  <a:gd name="connsiteY7" fmla="*/ 177090 h 829214"/>
                  <a:gd name="connsiteX0" fmla="*/ 193 w 498618"/>
                  <a:gd name="connsiteY0" fmla="*/ 177090 h 827728"/>
                  <a:gd name="connsiteX1" fmla="*/ 27126 w 498618"/>
                  <a:gd name="connsiteY1" fmla="*/ 870 h 827728"/>
                  <a:gd name="connsiteX2" fmla="*/ 268454 w 498618"/>
                  <a:gd name="connsiteY2" fmla="*/ 42151 h 827728"/>
                  <a:gd name="connsiteX3" fmla="*/ 498615 w 498618"/>
                  <a:gd name="connsiteY3" fmla="*/ 412402 h 827728"/>
                  <a:gd name="connsiteX4" fmla="*/ 265278 w 498618"/>
                  <a:gd name="connsiteY4" fmla="*/ 781075 h 827728"/>
                  <a:gd name="connsiteX5" fmla="*/ 27121 w 498618"/>
                  <a:gd name="connsiteY5" fmla="*/ 824788 h 827728"/>
                  <a:gd name="connsiteX6" fmla="*/ 1779 w 498618"/>
                  <a:gd name="connsiteY6" fmla="*/ 611215 h 827728"/>
                  <a:gd name="connsiteX7" fmla="*/ 193 w 498618"/>
                  <a:gd name="connsiteY7" fmla="*/ 177090 h 827728"/>
                  <a:gd name="connsiteX0" fmla="*/ 193 w 498618"/>
                  <a:gd name="connsiteY0" fmla="*/ 177090 h 828252"/>
                  <a:gd name="connsiteX1" fmla="*/ 27126 w 498618"/>
                  <a:gd name="connsiteY1" fmla="*/ 870 h 828252"/>
                  <a:gd name="connsiteX2" fmla="*/ 268454 w 498618"/>
                  <a:gd name="connsiteY2" fmla="*/ 42151 h 828252"/>
                  <a:gd name="connsiteX3" fmla="*/ 498615 w 498618"/>
                  <a:gd name="connsiteY3" fmla="*/ 412402 h 828252"/>
                  <a:gd name="connsiteX4" fmla="*/ 265278 w 498618"/>
                  <a:gd name="connsiteY4" fmla="*/ 787425 h 828252"/>
                  <a:gd name="connsiteX5" fmla="*/ 27121 w 498618"/>
                  <a:gd name="connsiteY5" fmla="*/ 824788 h 828252"/>
                  <a:gd name="connsiteX6" fmla="*/ 1779 w 498618"/>
                  <a:gd name="connsiteY6" fmla="*/ 611215 h 828252"/>
                  <a:gd name="connsiteX7" fmla="*/ 193 w 498618"/>
                  <a:gd name="connsiteY7" fmla="*/ 177090 h 828252"/>
                  <a:gd name="connsiteX0" fmla="*/ 193 w 498618"/>
                  <a:gd name="connsiteY0" fmla="*/ 177487 h 828649"/>
                  <a:gd name="connsiteX1" fmla="*/ 146135 w 498618"/>
                  <a:gd name="connsiteY1" fmla="*/ 830 h 828649"/>
                  <a:gd name="connsiteX2" fmla="*/ 268454 w 498618"/>
                  <a:gd name="connsiteY2" fmla="*/ 42548 h 828649"/>
                  <a:gd name="connsiteX3" fmla="*/ 498615 w 498618"/>
                  <a:gd name="connsiteY3" fmla="*/ 412799 h 828649"/>
                  <a:gd name="connsiteX4" fmla="*/ 265278 w 498618"/>
                  <a:gd name="connsiteY4" fmla="*/ 787822 h 828649"/>
                  <a:gd name="connsiteX5" fmla="*/ 27121 w 498618"/>
                  <a:gd name="connsiteY5" fmla="*/ 825185 h 828649"/>
                  <a:gd name="connsiteX6" fmla="*/ 1779 w 498618"/>
                  <a:gd name="connsiteY6" fmla="*/ 611612 h 828649"/>
                  <a:gd name="connsiteX7" fmla="*/ 193 w 498618"/>
                  <a:gd name="connsiteY7" fmla="*/ 177487 h 828649"/>
                  <a:gd name="connsiteX0" fmla="*/ 48600 w 496837"/>
                  <a:gd name="connsiteY0" fmla="*/ 226386 h 828649"/>
                  <a:gd name="connsiteX1" fmla="*/ 144354 w 496837"/>
                  <a:gd name="connsiteY1" fmla="*/ 830 h 828649"/>
                  <a:gd name="connsiteX2" fmla="*/ 266673 w 496837"/>
                  <a:gd name="connsiteY2" fmla="*/ 42548 h 828649"/>
                  <a:gd name="connsiteX3" fmla="*/ 496834 w 496837"/>
                  <a:gd name="connsiteY3" fmla="*/ 412799 h 828649"/>
                  <a:gd name="connsiteX4" fmla="*/ 263497 w 496837"/>
                  <a:gd name="connsiteY4" fmla="*/ 787822 h 828649"/>
                  <a:gd name="connsiteX5" fmla="*/ 25340 w 496837"/>
                  <a:gd name="connsiteY5" fmla="*/ 825185 h 828649"/>
                  <a:gd name="connsiteX6" fmla="*/ -2 w 496837"/>
                  <a:gd name="connsiteY6" fmla="*/ 611612 h 828649"/>
                  <a:gd name="connsiteX7" fmla="*/ 48600 w 496837"/>
                  <a:gd name="connsiteY7" fmla="*/ 226386 h 828649"/>
                  <a:gd name="connsiteX0" fmla="*/ 50312 w 498549"/>
                  <a:gd name="connsiteY0" fmla="*/ 226386 h 828649"/>
                  <a:gd name="connsiteX1" fmla="*/ 146066 w 498549"/>
                  <a:gd name="connsiteY1" fmla="*/ 830 h 828649"/>
                  <a:gd name="connsiteX2" fmla="*/ 268385 w 498549"/>
                  <a:gd name="connsiteY2" fmla="*/ 42548 h 828649"/>
                  <a:gd name="connsiteX3" fmla="*/ 498546 w 498549"/>
                  <a:gd name="connsiteY3" fmla="*/ 412799 h 828649"/>
                  <a:gd name="connsiteX4" fmla="*/ 265209 w 498549"/>
                  <a:gd name="connsiteY4" fmla="*/ 787822 h 828649"/>
                  <a:gd name="connsiteX5" fmla="*/ 27052 w 498549"/>
                  <a:gd name="connsiteY5" fmla="*/ 825185 h 828649"/>
                  <a:gd name="connsiteX6" fmla="*/ 1710 w 498549"/>
                  <a:gd name="connsiteY6" fmla="*/ 611612 h 828649"/>
                  <a:gd name="connsiteX7" fmla="*/ 50312 w 498549"/>
                  <a:gd name="connsiteY7" fmla="*/ 226386 h 828649"/>
                  <a:gd name="connsiteX0" fmla="*/ 50312 w 498549"/>
                  <a:gd name="connsiteY0" fmla="*/ 226386 h 828649"/>
                  <a:gd name="connsiteX1" fmla="*/ 146066 w 498549"/>
                  <a:gd name="connsiteY1" fmla="*/ 830 h 828649"/>
                  <a:gd name="connsiteX2" fmla="*/ 268385 w 498549"/>
                  <a:gd name="connsiteY2" fmla="*/ 42548 h 828649"/>
                  <a:gd name="connsiteX3" fmla="*/ 498546 w 498549"/>
                  <a:gd name="connsiteY3" fmla="*/ 412799 h 828649"/>
                  <a:gd name="connsiteX4" fmla="*/ 265209 w 498549"/>
                  <a:gd name="connsiteY4" fmla="*/ 787822 h 828649"/>
                  <a:gd name="connsiteX5" fmla="*/ 27052 w 498549"/>
                  <a:gd name="connsiteY5" fmla="*/ 825185 h 828649"/>
                  <a:gd name="connsiteX6" fmla="*/ 31532 w 498549"/>
                  <a:gd name="connsiteY6" fmla="*/ 740803 h 828649"/>
                  <a:gd name="connsiteX7" fmla="*/ 1710 w 498549"/>
                  <a:gd name="connsiteY7" fmla="*/ 611612 h 828649"/>
                  <a:gd name="connsiteX8" fmla="*/ 50312 w 498549"/>
                  <a:gd name="connsiteY8" fmla="*/ 226386 h 828649"/>
                  <a:gd name="connsiteX0" fmla="*/ 50312 w 498549"/>
                  <a:gd name="connsiteY0" fmla="*/ 226386 h 828649"/>
                  <a:gd name="connsiteX1" fmla="*/ 146066 w 498549"/>
                  <a:gd name="connsiteY1" fmla="*/ 830 h 828649"/>
                  <a:gd name="connsiteX2" fmla="*/ 268385 w 498549"/>
                  <a:gd name="connsiteY2" fmla="*/ 42548 h 828649"/>
                  <a:gd name="connsiteX3" fmla="*/ 498546 w 498549"/>
                  <a:gd name="connsiteY3" fmla="*/ 412799 h 828649"/>
                  <a:gd name="connsiteX4" fmla="*/ 265209 w 498549"/>
                  <a:gd name="connsiteY4" fmla="*/ 787822 h 828649"/>
                  <a:gd name="connsiteX5" fmla="*/ 27052 w 498549"/>
                  <a:gd name="connsiteY5" fmla="*/ 825185 h 828649"/>
                  <a:gd name="connsiteX6" fmla="*/ 31532 w 498549"/>
                  <a:gd name="connsiteY6" fmla="*/ 740803 h 828649"/>
                  <a:gd name="connsiteX7" fmla="*/ 1711 w 498549"/>
                  <a:gd name="connsiteY7" fmla="*/ 611616 h 828649"/>
                  <a:gd name="connsiteX8" fmla="*/ 50312 w 498549"/>
                  <a:gd name="connsiteY8" fmla="*/ 226386 h 828649"/>
                  <a:gd name="connsiteX0" fmla="*/ 419518 w 867755"/>
                  <a:gd name="connsiteY0" fmla="*/ 226386 h 828649"/>
                  <a:gd name="connsiteX1" fmla="*/ 515272 w 867755"/>
                  <a:gd name="connsiteY1" fmla="*/ 830 h 828649"/>
                  <a:gd name="connsiteX2" fmla="*/ 637591 w 867755"/>
                  <a:gd name="connsiteY2" fmla="*/ 42548 h 828649"/>
                  <a:gd name="connsiteX3" fmla="*/ 867752 w 867755"/>
                  <a:gd name="connsiteY3" fmla="*/ 412799 h 828649"/>
                  <a:gd name="connsiteX4" fmla="*/ 634415 w 867755"/>
                  <a:gd name="connsiteY4" fmla="*/ 787822 h 828649"/>
                  <a:gd name="connsiteX5" fmla="*/ 396258 w 867755"/>
                  <a:gd name="connsiteY5" fmla="*/ 825185 h 828649"/>
                  <a:gd name="connsiteX6" fmla="*/ 400738 w 867755"/>
                  <a:gd name="connsiteY6" fmla="*/ 740803 h 828649"/>
                  <a:gd name="connsiteX7" fmla="*/ 141 w 867755"/>
                  <a:gd name="connsiteY7" fmla="*/ 742358 h 828649"/>
                  <a:gd name="connsiteX8" fmla="*/ 419518 w 867755"/>
                  <a:gd name="connsiteY8" fmla="*/ 226386 h 828649"/>
                  <a:gd name="connsiteX0" fmla="*/ 419523 w 867760"/>
                  <a:gd name="connsiteY0" fmla="*/ 226386 h 828649"/>
                  <a:gd name="connsiteX1" fmla="*/ 515277 w 867760"/>
                  <a:gd name="connsiteY1" fmla="*/ 830 h 828649"/>
                  <a:gd name="connsiteX2" fmla="*/ 637596 w 867760"/>
                  <a:gd name="connsiteY2" fmla="*/ 42548 h 828649"/>
                  <a:gd name="connsiteX3" fmla="*/ 867757 w 867760"/>
                  <a:gd name="connsiteY3" fmla="*/ 412799 h 828649"/>
                  <a:gd name="connsiteX4" fmla="*/ 634420 w 867760"/>
                  <a:gd name="connsiteY4" fmla="*/ 787822 h 828649"/>
                  <a:gd name="connsiteX5" fmla="*/ 396263 w 867760"/>
                  <a:gd name="connsiteY5" fmla="*/ 825185 h 828649"/>
                  <a:gd name="connsiteX6" fmla="*/ 387294 w 867760"/>
                  <a:gd name="connsiteY6" fmla="*/ 654971 h 828649"/>
                  <a:gd name="connsiteX7" fmla="*/ 146 w 867760"/>
                  <a:gd name="connsiteY7" fmla="*/ 742358 h 828649"/>
                  <a:gd name="connsiteX8" fmla="*/ 419523 w 867760"/>
                  <a:gd name="connsiteY8" fmla="*/ 226386 h 828649"/>
                  <a:gd name="connsiteX0" fmla="*/ 419417 w 867654"/>
                  <a:gd name="connsiteY0" fmla="*/ 226386 h 828649"/>
                  <a:gd name="connsiteX1" fmla="*/ 515171 w 867654"/>
                  <a:gd name="connsiteY1" fmla="*/ 830 h 828649"/>
                  <a:gd name="connsiteX2" fmla="*/ 637490 w 867654"/>
                  <a:gd name="connsiteY2" fmla="*/ 42548 h 828649"/>
                  <a:gd name="connsiteX3" fmla="*/ 867651 w 867654"/>
                  <a:gd name="connsiteY3" fmla="*/ 412799 h 828649"/>
                  <a:gd name="connsiteX4" fmla="*/ 634314 w 867654"/>
                  <a:gd name="connsiteY4" fmla="*/ 787822 h 828649"/>
                  <a:gd name="connsiteX5" fmla="*/ 396157 w 867654"/>
                  <a:gd name="connsiteY5" fmla="*/ 825185 h 828649"/>
                  <a:gd name="connsiteX6" fmla="*/ 40 w 867654"/>
                  <a:gd name="connsiteY6" fmla="*/ 742358 h 828649"/>
                  <a:gd name="connsiteX7" fmla="*/ 419417 w 867654"/>
                  <a:gd name="connsiteY7" fmla="*/ 226386 h 828649"/>
                  <a:gd name="connsiteX0" fmla="*/ 427772 w 876009"/>
                  <a:gd name="connsiteY0" fmla="*/ 226386 h 828649"/>
                  <a:gd name="connsiteX1" fmla="*/ 523526 w 876009"/>
                  <a:gd name="connsiteY1" fmla="*/ 830 h 828649"/>
                  <a:gd name="connsiteX2" fmla="*/ 645845 w 876009"/>
                  <a:gd name="connsiteY2" fmla="*/ 42548 h 828649"/>
                  <a:gd name="connsiteX3" fmla="*/ 876006 w 876009"/>
                  <a:gd name="connsiteY3" fmla="*/ 412799 h 828649"/>
                  <a:gd name="connsiteX4" fmla="*/ 642669 w 876009"/>
                  <a:gd name="connsiteY4" fmla="*/ 787822 h 828649"/>
                  <a:gd name="connsiteX5" fmla="*/ 404512 w 876009"/>
                  <a:gd name="connsiteY5" fmla="*/ 825185 h 828649"/>
                  <a:gd name="connsiteX6" fmla="*/ 8395 w 876009"/>
                  <a:gd name="connsiteY6" fmla="*/ 742358 h 828649"/>
                  <a:gd name="connsiteX7" fmla="*/ 336544 w 876009"/>
                  <a:gd name="connsiteY7" fmla="*/ 463805 h 828649"/>
                  <a:gd name="connsiteX8" fmla="*/ 427772 w 876009"/>
                  <a:gd name="connsiteY8" fmla="*/ 226386 h 828649"/>
                  <a:gd name="connsiteX0" fmla="*/ 419417 w 867654"/>
                  <a:gd name="connsiteY0" fmla="*/ 226386 h 828649"/>
                  <a:gd name="connsiteX1" fmla="*/ 515171 w 867654"/>
                  <a:gd name="connsiteY1" fmla="*/ 830 h 828649"/>
                  <a:gd name="connsiteX2" fmla="*/ 637490 w 867654"/>
                  <a:gd name="connsiteY2" fmla="*/ 42548 h 828649"/>
                  <a:gd name="connsiteX3" fmla="*/ 867651 w 867654"/>
                  <a:gd name="connsiteY3" fmla="*/ 412799 h 828649"/>
                  <a:gd name="connsiteX4" fmla="*/ 634314 w 867654"/>
                  <a:gd name="connsiteY4" fmla="*/ 787822 h 828649"/>
                  <a:gd name="connsiteX5" fmla="*/ 396157 w 867654"/>
                  <a:gd name="connsiteY5" fmla="*/ 825185 h 828649"/>
                  <a:gd name="connsiteX6" fmla="*/ 40 w 867654"/>
                  <a:gd name="connsiteY6" fmla="*/ 742358 h 828649"/>
                  <a:gd name="connsiteX7" fmla="*/ 419417 w 867654"/>
                  <a:gd name="connsiteY7" fmla="*/ 226386 h 828649"/>
                  <a:gd name="connsiteX0" fmla="*/ 102958 w 551195"/>
                  <a:gd name="connsiteY0" fmla="*/ 226386 h 828649"/>
                  <a:gd name="connsiteX1" fmla="*/ 198712 w 551195"/>
                  <a:gd name="connsiteY1" fmla="*/ 830 h 828649"/>
                  <a:gd name="connsiteX2" fmla="*/ 321031 w 551195"/>
                  <a:gd name="connsiteY2" fmla="*/ 42548 h 828649"/>
                  <a:gd name="connsiteX3" fmla="*/ 551192 w 551195"/>
                  <a:gd name="connsiteY3" fmla="*/ 412799 h 828649"/>
                  <a:gd name="connsiteX4" fmla="*/ 317855 w 551195"/>
                  <a:gd name="connsiteY4" fmla="*/ 787822 h 828649"/>
                  <a:gd name="connsiteX5" fmla="*/ 79698 w 551195"/>
                  <a:gd name="connsiteY5" fmla="*/ 825185 h 828649"/>
                  <a:gd name="connsiteX6" fmla="*/ 6381 w 551195"/>
                  <a:gd name="connsiteY6" fmla="*/ 522564 h 828649"/>
                  <a:gd name="connsiteX7" fmla="*/ 102958 w 551195"/>
                  <a:gd name="connsiteY7" fmla="*/ 226386 h 828649"/>
                  <a:gd name="connsiteX0" fmla="*/ 92149 w 540386"/>
                  <a:gd name="connsiteY0" fmla="*/ 226386 h 828649"/>
                  <a:gd name="connsiteX1" fmla="*/ 187903 w 540386"/>
                  <a:gd name="connsiteY1" fmla="*/ 830 h 828649"/>
                  <a:gd name="connsiteX2" fmla="*/ 310222 w 540386"/>
                  <a:gd name="connsiteY2" fmla="*/ 42548 h 828649"/>
                  <a:gd name="connsiteX3" fmla="*/ 540383 w 540386"/>
                  <a:gd name="connsiteY3" fmla="*/ 412799 h 828649"/>
                  <a:gd name="connsiteX4" fmla="*/ 307046 w 540386"/>
                  <a:gd name="connsiteY4" fmla="*/ 787822 h 828649"/>
                  <a:gd name="connsiteX5" fmla="*/ 68889 w 540386"/>
                  <a:gd name="connsiteY5" fmla="*/ 825185 h 828649"/>
                  <a:gd name="connsiteX6" fmla="*/ 13449 w 540386"/>
                  <a:gd name="connsiteY6" fmla="*/ 528078 h 828649"/>
                  <a:gd name="connsiteX7" fmla="*/ 92149 w 540386"/>
                  <a:gd name="connsiteY7" fmla="*/ 226386 h 828649"/>
                  <a:gd name="connsiteX0" fmla="*/ 106075 w 554312"/>
                  <a:gd name="connsiteY0" fmla="*/ 226386 h 828649"/>
                  <a:gd name="connsiteX1" fmla="*/ 201829 w 554312"/>
                  <a:gd name="connsiteY1" fmla="*/ 830 h 828649"/>
                  <a:gd name="connsiteX2" fmla="*/ 324148 w 554312"/>
                  <a:gd name="connsiteY2" fmla="*/ 42548 h 828649"/>
                  <a:gd name="connsiteX3" fmla="*/ 554309 w 554312"/>
                  <a:gd name="connsiteY3" fmla="*/ 412799 h 828649"/>
                  <a:gd name="connsiteX4" fmla="*/ 320972 w 554312"/>
                  <a:gd name="connsiteY4" fmla="*/ 787822 h 828649"/>
                  <a:gd name="connsiteX5" fmla="*/ 82815 w 554312"/>
                  <a:gd name="connsiteY5" fmla="*/ 825185 h 828649"/>
                  <a:gd name="connsiteX6" fmla="*/ 5070 w 554312"/>
                  <a:gd name="connsiteY6" fmla="*/ 602889 h 828649"/>
                  <a:gd name="connsiteX7" fmla="*/ 106075 w 554312"/>
                  <a:gd name="connsiteY7" fmla="*/ 226386 h 828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4312" h="828649">
                    <a:moveTo>
                      <a:pt x="106075" y="226386"/>
                    </a:moveTo>
                    <a:cubicBezTo>
                      <a:pt x="112936" y="167647"/>
                      <a:pt x="183856" y="65922"/>
                      <a:pt x="201829" y="830"/>
                    </a:cubicBezTo>
                    <a:cubicBezTo>
                      <a:pt x="299985" y="-1806"/>
                      <a:pt x="229428" y="-642"/>
                      <a:pt x="324148" y="42548"/>
                    </a:cubicBezTo>
                    <a:cubicBezTo>
                      <a:pt x="487893" y="118752"/>
                      <a:pt x="554838" y="288587"/>
                      <a:pt x="554309" y="412799"/>
                    </a:cubicBezTo>
                    <a:cubicBezTo>
                      <a:pt x="553780" y="537011"/>
                      <a:pt x="482369" y="724913"/>
                      <a:pt x="320972" y="787822"/>
                    </a:cubicBezTo>
                    <a:cubicBezTo>
                      <a:pt x="244232" y="814563"/>
                      <a:pt x="172768" y="837626"/>
                      <a:pt x="82815" y="825185"/>
                    </a:cubicBezTo>
                    <a:cubicBezTo>
                      <a:pt x="-22897" y="817608"/>
                      <a:pt x="1193" y="702689"/>
                      <a:pt x="5070" y="602889"/>
                    </a:cubicBezTo>
                    <a:cubicBezTo>
                      <a:pt x="8947" y="503089"/>
                      <a:pt x="20220" y="349974"/>
                      <a:pt x="106075" y="226386"/>
                    </a:cubicBezTo>
                    <a:close/>
                  </a:path>
                </a:pathLst>
              </a:custGeom>
              <a:solidFill>
                <a:srgbClr val="6BA4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12BEA31-3302-4BCC-834B-06C187DD41B5}"/>
                </a:ext>
              </a:extLst>
            </p:cNvPr>
            <p:cNvGrpSpPr/>
            <p:nvPr/>
          </p:nvGrpSpPr>
          <p:grpSpPr>
            <a:xfrm>
              <a:off x="8256666" y="2672056"/>
              <a:ext cx="1136462" cy="192993"/>
              <a:chOff x="8432107" y="2903780"/>
              <a:chExt cx="981768" cy="166723"/>
            </a:xfrm>
          </p:grpSpPr>
          <p:sp>
            <p:nvSpPr>
              <p:cNvPr id="31" name="Moon 30">
                <a:extLst>
                  <a:ext uri="{FF2B5EF4-FFF2-40B4-BE49-F238E27FC236}">
                    <a16:creationId xmlns:a16="http://schemas.microsoft.com/office/drawing/2014/main" id="{AAD81B7D-490D-4224-A007-41A7B577BFE7}"/>
                  </a:ext>
                </a:extLst>
              </p:cNvPr>
              <p:cNvSpPr/>
              <p:nvPr/>
            </p:nvSpPr>
            <p:spPr>
              <a:xfrm rot="16200000">
                <a:off x="8497665" y="2838222"/>
                <a:ext cx="159723" cy="290840"/>
              </a:xfrm>
              <a:prstGeom prst="moon">
                <a:avLst>
                  <a:gd name="adj" fmla="val 69179"/>
                </a:avLst>
              </a:prstGeom>
              <a:solidFill>
                <a:srgbClr val="D8ED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4" name="Moon 33">
                <a:extLst>
                  <a:ext uri="{FF2B5EF4-FFF2-40B4-BE49-F238E27FC236}">
                    <a16:creationId xmlns:a16="http://schemas.microsoft.com/office/drawing/2014/main" id="{EA93E332-23E4-4209-8D64-C30E7FE98400}"/>
                  </a:ext>
                </a:extLst>
              </p:cNvPr>
              <p:cNvSpPr/>
              <p:nvPr/>
            </p:nvSpPr>
            <p:spPr>
              <a:xfrm rot="16200000">
                <a:off x="9188593" y="2845221"/>
                <a:ext cx="159724" cy="290840"/>
              </a:xfrm>
              <a:prstGeom prst="moon">
                <a:avLst>
                  <a:gd name="adj" fmla="val 76306"/>
                </a:avLst>
              </a:prstGeom>
              <a:solidFill>
                <a:srgbClr val="D8ED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5" name="Moon 34">
                <a:extLst>
                  <a:ext uri="{FF2B5EF4-FFF2-40B4-BE49-F238E27FC236}">
                    <a16:creationId xmlns:a16="http://schemas.microsoft.com/office/drawing/2014/main" id="{7353FE08-322C-4801-9728-1D927B5A3B98}"/>
                  </a:ext>
                </a:extLst>
              </p:cNvPr>
              <p:cNvSpPr/>
              <p:nvPr/>
            </p:nvSpPr>
            <p:spPr>
              <a:xfrm rot="16004897">
                <a:off x="8527580" y="2850107"/>
                <a:ext cx="130370" cy="257766"/>
              </a:xfrm>
              <a:prstGeom prst="moon">
                <a:avLst>
                  <a:gd name="adj" fmla="val 69179"/>
                </a:avLst>
              </a:prstGeom>
              <a:solidFill>
                <a:srgbClr val="FCFF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6" name="Moon 35">
                <a:extLst>
                  <a:ext uri="{FF2B5EF4-FFF2-40B4-BE49-F238E27FC236}">
                    <a16:creationId xmlns:a16="http://schemas.microsoft.com/office/drawing/2014/main" id="{F67FBB5F-6407-4391-9A46-EA756A17426A}"/>
                  </a:ext>
                </a:extLst>
              </p:cNvPr>
              <p:cNvSpPr/>
              <p:nvPr/>
            </p:nvSpPr>
            <p:spPr>
              <a:xfrm rot="16411564">
                <a:off x="9173780" y="2864416"/>
                <a:ext cx="144782" cy="252157"/>
              </a:xfrm>
              <a:prstGeom prst="moon">
                <a:avLst>
                  <a:gd name="adj" fmla="val 81244"/>
                </a:avLst>
              </a:prstGeom>
              <a:solidFill>
                <a:srgbClr val="FCFF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D4FEAF72-22DA-42EB-9BB0-71DA1D08795E}"/>
                  </a:ext>
                </a:extLst>
              </p:cNvPr>
              <p:cNvSpPr/>
              <p:nvPr/>
            </p:nvSpPr>
            <p:spPr>
              <a:xfrm rot="16200000">
                <a:off x="9233351" y="2903709"/>
                <a:ext cx="66822" cy="133047"/>
              </a:xfrm>
              <a:prstGeom prst="moon">
                <a:avLst>
                  <a:gd name="adj" fmla="val 875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9" name="Moon 38">
                <a:extLst>
                  <a:ext uri="{FF2B5EF4-FFF2-40B4-BE49-F238E27FC236}">
                    <a16:creationId xmlns:a16="http://schemas.microsoft.com/office/drawing/2014/main" id="{B3B9D3EF-372E-4F07-BE64-C7E0D1056E2E}"/>
                  </a:ext>
                </a:extLst>
              </p:cNvPr>
              <p:cNvSpPr/>
              <p:nvPr/>
            </p:nvSpPr>
            <p:spPr>
              <a:xfrm rot="16200000">
                <a:off x="8549389" y="2902762"/>
                <a:ext cx="55492" cy="133049"/>
              </a:xfrm>
              <a:prstGeom prst="moon">
                <a:avLst>
                  <a:gd name="adj" fmla="val 7820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4B9F4E9E-F41D-4426-958B-7B073D2F4C24}"/>
              </a:ext>
            </a:extLst>
          </p:cNvPr>
          <p:cNvGrpSpPr/>
          <p:nvPr/>
        </p:nvGrpSpPr>
        <p:grpSpPr>
          <a:xfrm>
            <a:off x="8767940" y="3225953"/>
            <a:ext cx="456282" cy="212138"/>
            <a:chOff x="8598439" y="3074516"/>
            <a:chExt cx="563051" cy="261778"/>
          </a:xfrm>
        </p:grpSpPr>
        <p:sp>
          <p:nvSpPr>
            <p:cNvPr id="1025" name="Freeform: Shape 1024">
              <a:extLst>
                <a:ext uri="{FF2B5EF4-FFF2-40B4-BE49-F238E27FC236}">
                  <a16:creationId xmlns:a16="http://schemas.microsoft.com/office/drawing/2014/main" id="{FA09CC72-57E2-44F1-9826-C3FE3DEFD2C8}"/>
                </a:ext>
              </a:extLst>
            </p:cNvPr>
            <p:cNvSpPr/>
            <p:nvPr/>
          </p:nvSpPr>
          <p:spPr>
            <a:xfrm>
              <a:off x="8598439" y="3074516"/>
              <a:ext cx="563051" cy="202622"/>
            </a:xfrm>
            <a:custGeom>
              <a:avLst/>
              <a:gdLst>
                <a:gd name="connsiteX0" fmla="*/ 569912 w 570383"/>
                <a:gd name="connsiteY0" fmla="*/ 88424 h 206303"/>
                <a:gd name="connsiteX1" fmla="*/ 511175 w 570383"/>
                <a:gd name="connsiteY1" fmla="*/ 112237 h 206303"/>
                <a:gd name="connsiteX2" fmla="*/ 454025 w 570383"/>
                <a:gd name="connsiteY2" fmla="*/ 150337 h 206303"/>
                <a:gd name="connsiteX3" fmla="*/ 331787 w 570383"/>
                <a:gd name="connsiteY3" fmla="*/ 201137 h 206303"/>
                <a:gd name="connsiteX4" fmla="*/ 211137 w 570383"/>
                <a:gd name="connsiteY4" fmla="*/ 197962 h 206303"/>
                <a:gd name="connsiteX5" fmla="*/ 111125 w 570383"/>
                <a:gd name="connsiteY5" fmla="*/ 142399 h 206303"/>
                <a:gd name="connsiteX6" fmla="*/ 0 w 570383"/>
                <a:gd name="connsiteY6" fmla="*/ 88424 h 206303"/>
                <a:gd name="connsiteX7" fmla="*/ 41275 w 570383"/>
                <a:gd name="connsiteY7" fmla="*/ 86837 h 206303"/>
                <a:gd name="connsiteX8" fmla="*/ 138112 w 570383"/>
                <a:gd name="connsiteY8" fmla="*/ 53499 h 206303"/>
                <a:gd name="connsiteX9" fmla="*/ 247650 w 570383"/>
                <a:gd name="connsiteY9" fmla="*/ 7462 h 206303"/>
                <a:gd name="connsiteX10" fmla="*/ 314325 w 570383"/>
                <a:gd name="connsiteY10" fmla="*/ 5874 h 206303"/>
                <a:gd name="connsiteX11" fmla="*/ 477837 w 570383"/>
                <a:gd name="connsiteY11" fmla="*/ 64612 h 206303"/>
                <a:gd name="connsiteX12" fmla="*/ 569912 w 570383"/>
                <a:gd name="connsiteY12" fmla="*/ 88424 h 206303"/>
                <a:gd name="connsiteX0" fmla="*/ 569912 w 570383"/>
                <a:gd name="connsiteY0" fmla="*/ 88424 h 206303"/>
                <a:gd name="connsiteX1" fmla="*/ 511175 w 570383"/>
                <a:gd name="connsiteY1" fmla="*/ 112237 h 206303"/>
                <a:gd name="connsiteX2" fmla="*/ 454025 w 570383"/>
                <a:gd name="connsiteY2" fmla="*/ 150337 h 206303"/>
                <a:gd name="connsiteX3" fmla="*/ 331787 w 570383"/>
                <a:gd name="connsiteY3" fmla="*/ 201137 h 206303"/>
                <a:gd name="connsiteX4" fmla="*/ 211137 w 570383"/>
                <a:gd name="connsiteY4" fmla="*/ 197962 h 206303"/>
                <a:gd name="connsiteX5" fmla="*/ 111125 w 570383"/>
                <a:gd name="connsiteY5" fmla="*/ 142399 h 206303"/>
                <a:gd name="connsiteX6" fmla="*/ 0 w 570383"/>
                <a:gd name="connsiteY6" fmla="*/ 88424 h 206303"/>
                <a:gd name="connsiteX7" fmla="*/ 41275 w 570383"/>
                <a:gd name="connsiteY7" fmla="*/ 86837 h 206303"/>
                <a:gd name="connsiteX8" fmla="*/ 138112 w 570383"/>
                <a:gd name="connsiteY8" fmla="*/ 53499 h 206303"/>
                <a:gd name="connsiteX9" fmla="*/ 247650 w 570383"/>
                <a:gd name="connsiteY9" fmla="*/ 7462 h 206303"/>
                <a:gd name="connsiteX10" fmla="*/ 314325 w 570383"/>
                <a:gd name="connsiteY10" fmla="*/ 5874 h 206303"/>
                <a:gd name="connsiteX11" fmla="*/ 477837 w 570383"/>
                <a:gd name="connsiteY11" fmla="*/ 64612 h 206303"/>
                <a:gd name="connsiteX12" fmla="*/ 569912 w 570383"/>
                <a:gd name="connsiteY12" fmla="*/ 88424 h 206303"/>
                <a:gd name="connsiteX0" fmla="*/ 569912 w 570383"/>
                <a:gd name="connsiteY0" fmla="*/ 87430 h 205309"/>
                <a:gd name="connsiteX1" fmla="*/ 511175 w 570383"/>
                <a:gd name="connsiteY1" fmla="*/ 111243 h 205309"/>
                <a:gd name="connsiteX2" fmla="*/ 454025 w 570383"/>
                <a:gd name="connsiteY2" fmla="*/ 149343 h 205309"/>
                <a:gd name="connsiteX3" fmla="*/ 331787 w 570383"/>
                <a:gd name="connsiteY3" fmla="*/ 200143 h 205309"/>
                <a:gd name="connsiteX4" fmla="*/ 211137 w 570383"/>
                <a:gd name="connsiteY4" fmla="*/ 196968 h 205309"/>
                <a:gd name="connsiteX5" fmla="*/ 111125 w 570383"/>
                <a:gd name="connsiteY5" fmla="*/ 141405 h 205309"/>
                <a:gd name="connsiteX6" fmla="*/ 0 w 570383"/>
                <a:gd name="connsiteY6" fmla="*/ 87430 h 205309"/>
                <a:gd name="connsiteX7" fmla="*/ 41275 w 570383"/>
                <a:gd name="connsiteY7" fmla="*/ 85843 h 205309"/>
                <a:gd name="connsiteX8" fmla="*/ 138112 w 570383"/>
                <a:gd name="connsiteY8" fmla="*/ 52505 h 205309"/>
                <a:gd name="connsiteX9" fmla="*/ 247650 w 570383"/>
                <a:gd name="connsiteY9" fmla="*/ 6468 h 205309"/>
                <a:gd name="connsiteX10" fmla="*/ 334963 w 570383"/>
                <a:gd name="connsiteY10" fmla="*/ 6468 h 205309"/>
                <a:gd name="connsiteX11" fmla="*/ 477837 w 570383"/>
                <a:gd name="connsiteY11" fmla="*/ 63618 h 205309"/>
                <a:gd name="connsiteX12" fmla="*/ 569912 w 570383"/>
                <a:gd name="connsiteY12" fmla="*/ 87430 h 205309"/>
                <a:gd name="connsiteX0" fmla="*/ 569912 w 570383"/>
                <a:gd name="connsiteY0" fmla="*/ 87430 h 205309"/>
                <a:gd name="connsiteX1" fmla="*/ 511175 w 570383"/>
                <a:gd name="connsiteY1" fmla="*/ 111243 h 205309"/>
                <a:gd name="connsiteX2" fmla="*/ 454025 w 570383"/>
                <a:gd name="connsiteY2" fmla="*/ 149343 h 205309"/>
                <a:gd name="connsiteX3" fmla="*/ 331787 w 570383"/>
                <a:gd name="connsiteY3" fmla="*/ 200143 h 205309"/>
                <a:gd name="connsiteX4" fmla="*/ 211137 w 570383"/>
                <a:gd name="connsiteY4" fmla="*/ 196968 h 205309"/>
                <a:gd name="connsiteX5" fmla="*/ 111125 w 570383"/>
                <a:gd name="connsiteY5" fmla="*/ 141405 h 205309"/>
                <a:gd name="connsiteX6" fmla="*/ 0 w 570383"/>
                <a:gd name="connsiteY6" fmla="*/ 87430 h 205309"/>
                <a:gd name="connsiteX7" fmla="*/ 41275 w 570383"/>
                <a:gd name="connsiteY7" fmla="*/ 85843 h 205309"/>
                <a:gd name="connsiteX8" fmla="*/ 138112 w 570383"/>
                <a:gd name="connsiteY8" fmla="*/ 52505 h 205309"/>
                <a:gd name="connsiteX9" fmla="*/ 247650 w 570383"/>
                <a:gd name="connsiteY9" fmla="*/ 6468 h 205309"/>
                <a:gd name="connsiteX10" fmla="*/ 334963 w 570383"/>
                <a:gd name="connsiteY10" fmla="*/ 6468 h 205309"/>
                <a:gd name="connsiteX11" fmla="*/ 477837 w 570383"/>
                <a:gd name="connsiteY11" fmla="*/ 63618 h 205309"/>
                <a:gd name="connsiteX12" fmla="*/ 569912 w 570383"/>
                <a:gd name="connsiteY12" fmla="*/ 87430 h 205309"/>
                <a:gd name="connsiteX0" fmla="*/ 569912 w 570451"/>
                <a:gd name="connsiteY0" fmla="*/ 87430 h 205309"/>
                <a:gd name="connsiteX1" fmla="*/ 511175 w 570451"/>
                <a:gd name="connsiteY1" fmla="*/ 111243 h 205309"/>
                <a:gd name="connsiteX2" fmla="*/ 454025 w 570451"/>
                <a:gd name="connsiteY2" fmla="*/ 149343 h 205309"/>
                <a:gd name="connsiteX3" fmla="*/ 331787 w 570451"/>
                <a:gd name="connsiteY3" fmla="*/ 200143 h 205309"/>
                <a:gd name="connsiteX4" fmla="*/ 211137 w 570451"/>
                <a:gd name="connsiteY4" fmla="*/ 196968 h 205309"/>
                <a:gd name="connsiteX5" fmla="*/ 111125 w 570451"/>
                <a:gd name="connsiteY5" fmla="*/ 141405 h 205309"/>
                <a:gd name="connsiteX6" fmla="*/ 0 w 570451"/>
                <a:gd name="connsiteY6" fmla="*/ 87430 h 205309"/>
                <a:gd name="connsiteX7" fmla="*/ 41275 w 570451"/>
                <a:gd name="connsiteY7" fmla="*/ 85843 h 205309"/>
                <a:gd name="connsiteX8" fmla="*/ 138112 w 570451"/>
                <a:gd name="connsiteY8" fmla="*/ 52505 h 205309"/>
                <a:gd name="connsiteX9" fmla="*/ 247650 w 570451"/>
                <a:gd name="connsiteY9" fmla="*/ 6468 h 205309"/>
                <a:gd name="connsiteX10" fmla="*/ 334963 w 570451"/>
                <a:gd name="connsiteY10" fmla="*/ 6468 h 205309"/>
                <a:gd name="connsiteX11" fmla="*/ 477837 w 570451"/>
                <a:gd name="connsiteY11" fmla="*/ 63618 h 205309"/>
                <a:gd name="connsiteX12" fmla="*/ 569912 w 570451"/>
                <a:gd name="connsiteY12" fmla="*/ 87430 h 205309"/>
                <a:gd name="connsiteX0" fmla="*/ 569912 w 570517"/>
                <a:gd name="connsiteY0" fmla="*/ 87430 h 205309"/>
                <a:gd name="connsiteX1" fmla="*/ 515938 w 570517"/>
                <a:gd name="connsiteY1" fmla="*/ 117593 h 205309"/>
                <a:gd name="connsiteX2" fmla="*/ 454025 w 570517"/>
                <a:gd name="connsiteY2" fmla="*/ 149343 h 205309"/>
                <a:gd name="connsiteX3" fmla="*/ 331787 w 570517"/>
                <a:gd name="connsiteY3" fmla="*/ 200143 h 205309"/>
                <a:gd name="connsiteX4" fmla="*/ 211137 w 570517"/>
                <a:gd name="connsiteY4" fmla="*/ 196968 h 205309"/>
                <a:gd name="connsiteX5" fmla="*/ 111125 w 570517"/>
                <a:gd name="connsiteY5" fmla="*/ 141405 h 205309"/>
                <a:gd name="connsiteX6" fmla="*/ 0 w 570517"/>
                <a:gd name="connsiteY6" fmla="*/ 87430 h 205309"/>
                <a:gd name="connsiteX7" fmla="*/ 41275 w 570517"/>
                <a:gd name="connsiteY7" fmla="*/ 85843 h 205309"/>
                <a:gd name="connsiteX8" fmla="*/ 138112 w 570517"/>
                <a:gd name="connsiteY8" fmla="*/ 52505 h 205309"/>
                <a:gd name="connsiteX9" fmla="*/ 247650 w 570517"/>
                <a:gd name="connsiteY9" fmla="*/ 6468 h 205309"/>
                <a:gd name="connsiteX10" fmla="*/ 334963 w 570517"/>
                <a:gd name="connsiteY10" fmla="*/ 6468 h 205309"/>
                <a:gd name="connsiteX11" fmla="*/ 477837 w 570517"/>
                <a:gd name="connsiteY11" fmla="*/ 63618 h 205309"/>
                <a:gd name="connsiteX12" fmla="*/ 569912 w 570517"/>
                <a:gd name="connsiteY12" fmla="*/ 87430 h 20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0517" h="205309">
                  <a:moveTo>
                    <a:pt x="569912" y="87430"/>
                  </a:moveTo>
                  <a:cubicBezTo>
                    <a:pt x="575468" y="95368"/>
                    <a:pt x="541602" y="104099"/>
                    <a:pt x="515938" y="117593"/>
                  </a:cubicBezTo>
                  <a:cubicBezTo>
                    <a:pt x="490274" y="131087"/>
                    <a:pt x="484717" y="135585"/>
                    <a:pt x="454025" y="149343"/>
                  </a:cubicBezTo>
                  <a:cubicBezTo>
                    <a:pt x="423333" y="163101"/>
                    <a:pt x="372268" y="192206"/>
                    <a:pt x="331787" y="200143"/>
                  </a:cubicBezTo>
                  <a:cubicBezTo>
                    <a:pt x="291306" y="208080"/>
                    <a:pt x="247914" y="206758"/>
                    <a:pt x="211137" y="196968"/>
                  </a:cubicBezTo>
                  <a:cubicBezTo>
                    <a:pt x="174360" y="187178"/>
                    <a:pt x="146314" y="159661"/>
                    <a:pt x="111125" y="141405"/>
                  </a:cubicBezTo>
                  <a:cubicBezTo>
                    <a:pt x="75935" y="123149"/>
                    <a:pt x="37967" y="105289"/>
                    <a:pt x="0" y="87430"/>
                  </a:cubicBezTo>
                  <a:cubicBezTo>
                    <a:pt x="13758" y="86901"/>
                    <a:pt x="18256" y="91664"/>
                    <a:pt x="41275" y="85843"/>
                  </a:cubicBezTo>
                  <a:cubicBezTo>
                    <a:pt x="64294" y="80022"/>
                    <a:pt x="103716" y="65734"/>
                    <a:pt x="138112" y="52505"/>
                  </a:cubicBezTo>
                  <a:cubicBezTo>
                    <a:pt x="172508" y="39276"/>
                    <a:pt x="214842" y="14141"/>
                    <a:pt x="247650" y="6468"/>
                  </a:cubicBezTo>
                  <a:cubicBezTo>
                    <a:pt x="280458" y="-1205"/>
                    <a:pt x="296598" y="-3057"/>
                    <a:pt x="334963" y="6468"/>
                  </a:cubicBezTo>
                  <a:cubicBezTo>
                    <a:pt x="373327" y="15993"/>
                    <a:pt x="438679" y="50124"/>
                    <a:pt x="477837" y="63618"/>
                  </a:cubicBezTo>
                  <a:cubicBezTo>
                    <a:pt x="516995" y="77112"/>
                    <a:pt x="564356" y="79492"/>
                    <a:pt x="569912" y="87430"/>
                  </a:cubicBezTo>
                  <a:close/>
                </a:path>
              </a:pathLst>
            </a:custGeom>
            <a:solidFill>
              <a:srgbClr val="67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29" name="Chord 1028">
              <a:extLst>
                <a:ext uri="{FF2B5EF4-FFF2-40B4-BE49-F238E27FC236}">
                  <a16:creationId xmlns:a16="http://schemas.microsoft.com/office/drawing/2014/main" id="{449B19DE-485E-41FC-86FA-0CD10DEA4752}"/>
                </a:ext>
              </a:extLst>
            </p:cNvPr>
            <p:cNvSpPr/>
            <p:nvPr/>
          </p:nvSpPr>
          <p:spPr>
            <a:xfrm rot="6703400">
              <a:off x="8756709" y="3093867"/>
              <a:ext cx="221634" cy="263219"/>
            </a:xfrm>
            <a:prstGeom prst="chord">
              <a:avLst>
                <a:gd name="adj1" fmla="val 5118001"/>
                <a:gd name="adj2" fmla="val 15383008"/>
              </a:avLst>
            </a:prstGeom>
            <a:solidFill>
              <a:srgbClr val="420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4E2D6A66-2B79-4C3B-A7F5-7A156C493798}"/>
                </a:ext>
              </a:extLst>
            </p:cNvPr>
            <p:cNvSpPr/>
            <p:nvPr/>
          </p:nvSpPr>
          <p:spPr>
            <a:xfrm>
              <a:off x="8715665" y="3170640"/>
              <a:ext cx="303721" cy="109674"/>
            </a:xfrm>
            <a:custGeom>
              <a:avLst/>
              <a:gdLst>
                <a:gd name="connsiteX0" fmla="*/ 263525 w 309563"/>
                <a:gd name="connsiteY0" fmla="*/ 12700 h 111269"/>
                <a:gd name="connsiteX1" fmla="*/ 198438 w 309563"/>
                <a:gd name="connsiteY1" fmla="*/ 1587 h 111269"/>
                <a:gd name="connsiteX2" fmla="*/ 169863 w 309563"/>
                <a:gd name="connsiteY2" fmla="*/ 15875 h 111269"/>
                <a:gd name="connsiteX3" fmla="*/ 149225 w 309563"/>
                <a:gd name="connsiteY3" fmla="*/ 25400 h 111269"/>
                <a:gd name="connsiteX4" fmla="*/ 131763 w 309563"/>
                <a:gd name="connsiteY4" fmla="*/ 11112 h 111269"/>
                <a:gd name="connsiteX5" fmla="*/ 84138 w 309563"/>
                <a:gd name="connsiteY5" fmla="*/ 0 h 111269"/>
                <a:gd name="connsiteX6" fmla="*/ 26988 w 309563"/>
                <a:gd name="connsiteY6" fmla="*/ 11112 h 111269"/>
                <a:gd name="connsiteX7" fmla="*/ 11113 w 309563"/>
                <a:gd name="connsiteY7" fmla="*/ 34925 h 111269"/>
                <a:gd name="connsiteX8" fmla="*/ 0 w 309563"/>
                <a:gd name="connsiteY8" fmla="*/ 58737 h 111269"/>
                <a:gd name="connsiteX9" fmla="*/ 25400 w 309563"/>
                <a:gd name="connsiteY9" fmla="*/ 77787 h 111269"/>
                <a:gd name="connsiteX10" fmla="*/ 68263 w 309563"/>
                <a:gd name="connsiteY10" fmla="*/ 95250 h 111269"/>
                <a:gd name="connsiteX11" fmla="*/ 158750 w 309563"/>
                <a:gd name="connsiteY11" fmla="*/ 111125 h 111269"/>
                <a:gd name="connsiteX12" fmla="*/ 277813 w 309563"/>
                <a:gd name="connsiteY12" fmla="*/ 85725 h 111269"/>
                <a:gd name="connsiteX13" fmla="*/ 309563 w 309563"/>
                <a:gd name="connsiteY13" fmla="*/ 66675 h 111269"/>
                <a:gd name="connsiteX14" fmla="*/ 304800 w 309563"/>
                <a:gd name="connsiteY14" fmla="*/ 46037 h 111269"/>
                <a:gd name="connsiteX15" fmla="*/ 263525 w 309563"/>
                <a:gd name="connsiteY15" fmla="*/ 12700 h 111269"/>
                <a:gd name="connsiteX0" fmla="*/ 263525 w 309563"/>
                <a:gd name="connsiteY0" fmla="*/ 12700 h 111125"/>
                <a:gd name="connsiteX1" fmla="*/ 198438 w 309563"/>
                <a:gd name="connsiteY1" fmla="*/ 1587 h 111125"/>
                <a:gd name="connsiteX2" fmla="*/ 169863 w 309563"/>
                <a:gd name="connsiteY2" fmla="*/ 15875 h 111125"/>
                <a:gd name="connsiteX3" fmla="*/ 149225 w 309563"/>
                <a:gd name="connsiteY3" fmla="*/ 25400 h 111125"/>
                <a:gd name="connsiteX4" fmla="*/ 131763 w 309563"/>
                <a:gd name="connsiteY4" fmla="*/ 11112 h 111125"/>
                <a:gd name="connsiteX5" fmla="*/ 84138 w 309563"/>
                <a:gd name="connsiteY5" fmla="*/ 0 h 111125"/>
                <a:gd name="connsiteX6" fmla="*/ 26988 w 309563"/>
                <a:gd name="connsiteY6" fmla="*/ 11112 h 111125"/>
                <a:gd name="connsiteX7" fmla="*/ 11113 w 309563"/>
                <a:gd name="connsiteY7" fmla="*/ 34925 h 111125"/>
                <a:gd name="connsiteX8" fmla="*/ 0 w 309563"/>
                <a:gd name="connsiteY8" fmla="*/ 58737 h 111125"/>
                <a:gd name="connsiteX9" fmla="*/ 25400 w 309563"/>
                <a:gd name="connsiteY9" fmla="*/ 77787 h 111125"/>
                <a:gd name="connsiteX10" fmla="*/ 68263 w 309563"/>
                <a:gd name="connsiteY10" fmla="*/ 95250 h 111125"/>
                <a:gd name="connsiteX11" fmla="*/ 158750 w 309563"/>
                <a:gd name="connsiteY11" fmla="*/ 111125 h 111125"/>
                <a:gd name="connsiteX12" fmla="*/ 247651 w 309563"/>
                <a:gd name="connsiteY12" fmla="*/ 95250 h 111125"/>
                <a:gd name="connsiteX13" fmla="*/ 309563 w 309563"/>
                <a:gd name="connsiteY13" fmla="*/ 66675 h 111125"/>
                <a:gd name="connsiteX14" fmla="*/ 304800 w 309563"/>
                <a:gd name="connsiteY14" fmla="*/ 46037 h 111125"/>
                <a:gd name="connsiteX15" fmla="*/ 263525 w 309563"/>
                <a:gd name="connsiteY15" fmla="*/ 12700 h 111125"/>
                <a:gd name="connsiteX0" fmla="*/ 263525 w 309563"/>
                <a:gd name="connsiteY0" fmla="*/ 12700 h 111125"/>
                <a:gd name="connsiteX1" fmla="*/ 198438 w 309563"/>
                <a:gd name="connsiteY1" fmla="*/ 1587 h 111125"/>
                <a:gd name="connsiteX2" fmla="*/ 169863 w 309563"/>
                <a:gd name="connsiteY2" fmla="*/ 15875 h 111125"/>
                <a:gd name="connsiteX3" fmla="*/ 149225 w 309563"/>
                <a:gd name="connsiteY3" fmla="*/ 25400 h 111125"/>
                <a:gd name="connsiteX4" fmla="*/ 131763 w 309563"/>
                <a:gd name="connsiteY4" fmla="*/ 11112 h 111125"/>
                <a:gd name="connsiteX5" fmla="*/ 84138 w 309563"/>
                <a:gd name="connsiteY5" fmla="*/ 0 h 111125"/>
                <a:gd name="connsiteX6" fmla="*/ 26988 w 309563"/>
                <a:gd name="connsiteY6" fmla="*/ 11112 h 111125"/>
                <a:gd name="connsiteX7" fmla="*/ 11113 w 309563"/>
                <a:gd name="connsiteY7" fmla="*/ 34925 h 111125"/>
                <a:gd name="connsiteX8" fmla="*/ 0 w 309563"/>
                <a:gd name="connsiteY8" fmla="*/ 58737 h 111125"/>
                <a:gd name="connsiteX9" fmla="*/ 25400 w 309563"/>
                <a:gd name="connsiteY9" fmla="*/ 77787 h 111125"/>
                <a:gd name="connsiteX10" fmla="*/ 68263 w 309563"/>
                <a:gd name="connsiteY10" fmla="*/ 95250 h 111125"/>
                <a:gd name="connsiteX11" fmla="*/ 158750 w 309563"/>
                <a:gd name="connsiteY11" fmla="*/ 111125 h 111125"/>
                <a:gd name="connsiteX12" fmla="*/ 247651 w 309563"/>
                <a:gd name="connsiteY12" fmla="*/ 95250 h 111125"/>
                <a:gd name="connsiteX13" fmla="*/ 309563 w 309563"/>
                <a:gd name="connsiteY13" fmla="*/ 66675 h 111125"/>
                <a:gd name="connsiteX14" fmla="*/ 304800 w 309563"/>
                <a:gd name="connsiteY14" fmla="*/ 46037 h 111125"/>
                <a:gd name="connsiteX15" fmla="*/ 263525 w 309563"/>
                <a:gd name="connsiteY15" fmla="*/ 12700 h 111125"/>
                <a:gd name="connsiteX0" fmla="*/ 263528 w 309566"/>
                <a:gd name="connsiteY0" fmla="*/ 12700 h 111125"/>
                <a:gd name="connsiteX1" fmla="*/ 198441 w 309566"/>
                <a:gd name="connsiteY1" fmla="*/ 1587 h 111125"/>
                <a:gd name="connsiteX2" fmla="*/ 169866 w 309566"/>
                <a:gd name="connsiteY2" fmla="*/ 15875 h 111125"/>
                <a:gd name="connsiteX3" fmla="*/ 149228 w 309566"/>
                <a:gd name="connsiteY3" fmla="*/ 25400 h 111125"/>
                <a:gd name="connsiteX4" fmla="*/ 131766 w 309566"/>
                <a:gd name="connsiteY4" fmla="*/ 11112 h 111125"/>
                <a:gd name="connsiteX5" fmla="*/ 84141 w 309566"/>
                <a:gd name="connsiteY5" fmla="*/ 0 h 111125"/>
                <a:gd name="connsiteX6" fmla="*/ 26991 w 309566"/>
                <a:gd name="connsiteY6" fmla="*/ 11112 h 111125"/>
                <a:gd name="connsiteX7" fmla="*/ 3 w 309566"/>
                <a:gd name="connsiteY7" fmla="*/ 58737 h 111125"/>
                <a:gd name="connsiteX8" fmla="*/ 25403 w 309566"/>
                <a:gd name="connsiteY8" fmla="*/ 77787 h 111125"/>
                <a:gd name="connsiteX9" fmla="*/ 68266 w 309566"/>
                <a:gd name="connsiteY9" fmla="*/ 95250 h 111125"/>
                <a:gd name="connsiteX10" fmla="*/ 158753 w 309566"/>
                <a:gd name="connsiteY10" fmla="*/ 111125 h 111125"/>
                <a:gd name="connsiteX11" fmla="*/ 247654 w 309566"/>
                <a:gd name="connsiteY11" fmla="*/ 95250 h 111125"/>
                <a:gd name="connsiteX12" fmla="*/ 309566 w 309566"/>
                <a:gd name="connsiteY12" fmla="*/ 66675 h 111125"/>
                <a:gd name="connsiteX13" fmla="*/ 304803 w 309566"/>
                <a:gd name="connsiteY13" fmla="*/ 46037 h 111125"/>
                <a:gd name="connsiteX14" fmla="*/ 263528 w 309566"/>
                <a:gd name="connsiteY14" fmla="*/ 12700 h 111125"/>
                <a:gd name="connsiteX0" fmla="*/ 263528 w 309566"/>
                <a:gd name="connsiteY0" fmla="*/ 12700 h 111125"/>
                <a:gd name="connsiteX1" fmla="*/ 212728 w 309566"/>
                <a:gd name="connsiteY1" fmla="*/ 1587 h 111125"/>
                <a:gd name="connsiteX2" fmla="*/ 169866 w 309566"/>
                <a:gd name="connsiteY2" fmla="*/ 15875 h 111125"/>
                <a:gd name="connsiteX3" fmla="*/ 149228 w 309566"/>
                <a:gd name="connsiteY3" fmla="*/ 25400 h 111125"/>
                <a:gd name="connsiteX4" fmla="*/ 131766 w 309566"/>
                <a:gd name="connsiteY4" fmla="*/ 11112 h 111125"/>
                <a:gd name="connsiteX5" fmla="*/ 84141 w 309566"/>
                <a:gd name="connsiteY5" fmla="*/ 0 h 111125"/>
                <a:gd name="connsiteX6" fmla="*/ 26991 w 309566"/>
                <a:gd name="connsiteY6" fmla="*/ 11112 h 111125"/>
                <a:gd name="connsiteX7" fmla="*/ 3 w 309566"/>
                <a:gd name="connsiteY7" fmla="*/ 58737 h 111125"/>
                <a:gd name="connsiteX8" fmla="*/ 25403 w 309566"/>
                <a:gd name="connsiteY8" fmla="*/ 77787 h 111125"/>
                <a:gd name="connsiteX9" fmla="*/ 68266 w 309566"/>
                <a:gd name="connsiteY9" fmla="*/ 95250 h 111125"/>
                <a:gd name="connsiteX10" fmla="*/ 158753 w 309566"/>
                <a:gd name="connsiteY10" fmla="*/ 111125 h 111125"/>
                <a:gd name="connsiteX11" fmla="*/ 247654 w 309566"/>
                <a:gd name="connsiteY11" fmla="*/ 95250 h 111125"/>
                <a:gd name="connsiteX12" fmla="*/ 309566 w 309566"/>
                <a:gd name="connsiteY12" fmla="*/ 66675 h 111125"/>
                <a:gd name="connsiteX13" fmla="*/ 304803 w 309566"/>
                <a:gd name="connsiteY13" fmla="*/ 46037 h 111125"/>
                <a:gd name="connsiteX14" fmla="*/ 263528 w 309566"/>
                <a:gd name="connsiteY14" fmla="*/ 12700 h 111125"/>
                <a:gd name="connsiteX0" fmla="*/ 263528 w 309566"/>
                <a:gd name="connsiteY0" fmla="*/ 12700 h 111125"/>
                <a:gd name="connsiteX1" fmla="*/ 212728 w 309566"/>
                <a:gd name="connsiteY1" fmla="*/ 1587 h 111125"/>
                <a:gd name="connsiteX2" fmla="*/ 173041 w 309566"/>
                <a:gd name="connsiteY2" fmla="*/ 11112 h 111125"/>
                <a:gd name="connsiteX3" fmla="*/ 149228 w 309566"/>
                <a:gd name="connsiteY3" fmla="*/ 25400 h 111125"/>
                <a:gd name="connsiteX4" fmla="*/ 131766 w 309566"/>
                <a:gd name="connsiteY4" fmla="*/ 11112 h 111125"/>
                <a:gd name="connsiteX5" fmla="*/ 84141 w 309566"/>
                <a:gd name="connsiteY5" fmla="*/ 0 h 111125"/>
                <a:gd name="connsiteX6" fmla="*/ 26991 w 309566"/>
                <a:gd name="connsiteY6" fmla="*/ 11112 h 111125"/>
                <a:gd name="connsiteX7" fmla="*/ 3 w 309566"/>
                <a:gd name="connsiteY7" fmla="*/ 58737 h 111125"/>
                <a:gd name="connsiteX8" fmla="*/ 25403 w 309566"/>
                <a:gd name="connsiteY8" fmla="*/ 77787 h 111125"/>
                <a:gd name="connsiteX9" fmla="*/ 68266 w 309566"/>
                <a:gd name="connsiteY9" fmla="*/ 95250 h 111125"/>
                <a:gd name="connsiteX10" fmla="*/ 158753 w 309566"/>
                <a:gd name="connsiteY10" fmla="*/ 111125 h 111125"/>
                <a:gd name="connsiteX11" fmla="*/ 247654 w 309566"/>
                <a:gd name="connsiteY11" fmla="*/ 95250 h 111125"/>
                <a:gd name="connsiteX12" fmla="*/ 309566 w 309566"/>
                <a:gd name="connsiteY12" fmla="*/ 66675 h 111125"/>
                <a:gd name="connsiteX13" fmla="*/ 304803 w 309566"/>
                <a:gd name="connsiteY13" fmla="*/ 46037 h 111125"/>
                <a:gd name="connsiteX14" fmla="*/ 263528 w 309566"/>
                <a:gd name="connsiteY14" fmla="*/ 12700 h 111125"/>
                <a:gd name="connsiteX0" fmla="*/ 263528 w 309566"/>
                <a:gd name="connsiteY0" fmla="*/ 12700 h 111177"/>
                <a:gd name="connsiteX1" fmla="*/ 212728 w 309566"/>
                <a:gd name="connsiteY1" fmla="*/ 1587 h 111177"/>
                <a:gd name="connsiteX2" fmla="*/ 173041 w 309566"/>
                <a:gd name="connsiteY2" fmla="*/ 11112 h 111177"/>
                <a:gd name="connsiteX3" fmla="*/ 149228 w 309566"/>
                <a:gd name="connsiteY3" fmla="*/ 25400 h 111177"/>
                <a:gd name="connsiteX4" fmla="*/ 131766 w 309566"/>
                <a:gd name="connsiteY4" fmla="*/ 11112 h 111177"/>
                <a:gd name="connsiteX5" fmla="*/ 84141 w 309566"/>
                <a:gd name="connsiteY5" fmla="*/ 0 h 111177"/>
                <a:gd name="connsiteX6" fmla="*/ 26991 w 309566"/>
                <a:gd name="connsiteY6" fmla="*/ 11112 h 111177"/>
                <a:gd name="connsiteX7" fmla="*/ 3 w 309566"/>
                <a:gd name="connsiteY7" fmla="*/ 58737 h 111177"/>
                <a:gd name="connsiteX8" fmla="*/ 25403 w 309566"/>
                <a:gd name="connsiteY8" fmla="*/ 77787 h 111177"/>
                <a:gd name="connsiteX9" fmla="*/ 68266 w 309566"/>
                <a:gd name="connsiteY9" fmla="*/ 95250 h 111177"/>
                <a:gd name="connsiteX10" fmla="*/ 158753 w 309566"/>
                <a:gd name="connsiteY10" fmla="*/ 111125 h 111177"/>
                <a:gd name="connsiteX11" fmla="*/ 254018 w 309566"/>
                <a:gd name="connsiteY11" fmla="*/ 89795 h 111177"/>
                <a:gd name="connsiteX12" fmla="*/ 309566 w 309566"/>
                <a:gd name="connsiteY12" fmla="*/ 66675 h 111177"/>
                <a:gd name="connsiteX13" fmla="*/ 304803 w 309566"/>
                <a:gd name="connsiteY13" fmla="*/ 46037 h 111177"/>
                <a:gd name="connsiteX14" fmla="*/ 263528 w 309566"/>
                <a:gd name="connsiteY14" fmla="*/ 12700 h 111177"/>
                <a:gd name="connsiteX0" fmla="*/ 263528 w 309566"/>
                <a:gd name="connsiteY0" fmla="*/ 12700 h 111177"/>
                <a:gd name="connsiteX1" fmla="*/ 212728 w 309566"/>
                <a:gd name="connsiteY1" fmla="*/ 1587 h 111177"/>
                <a:gd name="connsiteX2" fmla="*/ 173041 w 309566"/>
                <a:gd name="connsiteY2" fmla="*/ 11112 h 111177"/>
                <a:gd name="connsiteX3" fmla="*/ 149228 w 309566"/>
                <a:gd name="connsiteY3" fmla="*/ 25400 h 111177"/>
                <a:gd name="connsiteX4" fmla="*/ 131766 w 309566"/>
                <a:gd name="connsiteY4" fmla="*/ 11112 h 111177"/>
                <a:gd name="connsiteX5" fmla="*/ 84141 w 309566"/>
                <a:gd name="connsiteY5" fmla="*/ 0 h 111177"/>
                <a:gd name="connsiteX6" fmla="*/ 26991 w 309566"/>
                <a:gd name="connsiteY6" fmla="*/ 11112 h 111177"/>
                <a:gd name="connsiteX7" fmla="*/ 3 w 309566"/>
                <a:gd name="connsiteY7" fmla="*/ 58737 h 111177"/>
                <a:gd name="connsiteX8" fmla="*/ 25403 w 309566"/>
                <a:gd name="connsiteY8" fmla="*/ 77787 h 111177"/>
                <a:gd name="connsiteX9" fmla="*/ 68266 w 309566"/>
                <a:gd name="connsiteY9" fmla="*/ 95250 h 111177"/>
                <a:gd name="connsiteX10" fmla="*/ 158753 w 309566"/>
                <a:gd name="connsiteY10" fmla="*/ 111125 h 111177"/>
                <a:gd name="connsiteX11" fmla="*/ 254018 w 309566"/>
                <a:gd name="connsiteY11" fmla="*/ 89795 h 111177"/>
                <a:gd name="connsiteX12" fmla="*/ 309566 w 309566"/>
                <a:gd name="connsiteY12" fmla="*/ 66675 h 111177"/>
                <a:gd name="connsiteX13" fmla="*/ 304803 w 309566"/>
                <a:gd name="connsiteY13" fmla="*/ 46037 h 111177"/>
                <a:gd name="connsiteX14" fmla="*/ 263528 w 309566"/>
                <a:gd name="connsiteY14" fmla="*/ 12700 h 111177"/>
                <a:gd name="connsiteX0" fmla="*/ 263528 w 309566"/>
                <a:gd name="connsiteY0" fmla="*/ 12700 h 111131"/>
                <a:gd name="connsiteX1" fmla="*/ 212728 w 309566"/>
                <a:gd name="connsiteY1" fmla="*/ 1587 h 111131"/>
                <a:gd name="connsiteX2" fmla="*/ 173041 w 309566"/>
                <a:gd name="connsiteY2" fmla="*/ 11112 h 111131"/>
                <a:gd name="connsiteX3" fmla="*/ 149228 w 309566"/>
                <a:gd name="connsiteY3" fmla="*/ 25400 h 111131"/>
                <a:gd name="connsiteX4" fmla="*/ 131766 w 309566"/>
                <a:gd name="connsiteY4" fmla="*/ 11112 h 111131"/>
                <a:gd name="connsiteX5" fmla="*/ 84141 w 309566"/>
                <a:gd name="connsiteY5" fmla="*/ 0 h 111131"/>
                <a:gd name="connsiteX6" fmla="*/ 26991 w 309566"/>
                <a:gd name="connsiteY6" fmla="*/ 11112 h 111131"/>
                <a:gd name="connsiteX7" fmla="*/ 3 w 309566"/>
                <a:gd name="connsiteY7" fmla="*/ 58737 h 111131"/>
                <a:gd name="connsiteX8" fmla="*/ 25403 w 309566"/>
                <a:gd name="connsiteY8" fmla="*/ 77787 h 111131"/>
                <a:gd name="connsiteX9" fmla="*/ 68266 w 309566"/>
                <a:gd name="connsiteY9" fmla="*/ 95250 h 111131"/>
                <a:gd name="connsiteX10" fmla="*/ 158753 w 309566"/>
                <a:gd name="connsiteY10" fmla="*/ 111125 h 111131"/>
                <a:gd name="connsiteX11" fmla="*/ 253109 w 309566"/>
                <a:gd name="connsiteY11" fmla="*/ 93432 h 111131"/>
                <a:gd name="connsiteX12" fmla="*/ 309566 w 309566"/>
                <a:gd name="connsiteY12" fmla="*/ 66675 h 111131"/>
                <a:gd name="connsiteX13" fmla="*/ 304803 w 309566"/>
                <a:gd name="connsiteY13" fmla="*/ 46037 h 111131"/>
                <a:gd name="connsiteX14" fmla="*/ 263528 w 309566"/>
                <a:gd name="connsiteY14" fmla="*/ 12700 h 111131"/>
                <a:gd name="connsiteX0" fmla="*/ 261712 w 307750"/>
                <a:gd name="connsiteY0" fmla="*/ 12700 h 111131"/>
                <a:gd name="connsiteX1" fmla="*/ 210912 w 307750"/>
                <a:gd name="connsiteY1" fmla="*/ 1587 h 111131"/>
                <a:gd name="connsiteX2" fmla="*/ 171225 w 307750"/>
                <a:gd name="connsiteY2" fmla="*/ 11112 h 111131"/>
                <a:gd name="connsiteX3" fmla="*/ 147412 w 307750"/>
                <a:gd name="connsiteY3" fmla="*/ 25400 h 111131"/>
                <a:gd name="connsiteX4" fmla="*/ 129950 w 307750"/>
                <a:gd name="connsiteY4" fmla="*/ 11112 h 111131"/>
                <a:gd name="connsiteX5" fmla="*/ 82325 w 307750"/>
                <a:gd name="connsiteY5" fmla="*/ 0 h 111131"/>
                <a:gd name="connsiteX6" fmla="*/ 25175 w 307750"/>
                <a:gd name="connsiteY6" fmla="*/ 11112 h 111131"/>
                <a:gd name="connsiteX7" fmla="*/ 5 w 307750"/>
                <a:gd name="connsiteY7" fmla="*/ 45101 h 111131"/>
                <a:gd name="connsiteX8" fmla="*/ 23587 w 307750"/>
                <a:gd name="connsiteY8" fmla="*/ 77787 h 111131"/>
                <a:gd name="connsiteX9" fmla="*/ 66450 w 307750"/>
                <a:gd name="connsiteY9" fmla="*/ 95250 h 111131"/>
                <a:gd name="connsiteX10" fmla="*/ 156937 w 307750"/>
                <a:gd name="connsiteY10" fmla="*/ 111125 h 111131"/>
                <a:gd name="connsiteX11" fmla="*/ 251293 w 307750"/>
                <a:gd name="connsiteY11" fmla="*/ 93432 h 111131"/>
                <a:gd name="connsiteX12" fmla="*/ 307750 w 307750"/>
                <a:gd name="connsiteY12" fmla="*/ 66675 h 111131"/>
                <a:gd name="connsiteX13" fmla="*/ 302987 w 307750"/>
                <a:gd name="connsiteY13" fmla="*/ 46037 h 111131"/>
                <a:gd name="connsiteX14" fmla="*/ 261712 w 307750"/>
                <a:gd name="connsiteY14" fmla="*/ 12700 h 111131"/>
                <a:gd name="connsiteX0" fmla="*/ 261710 w 307748"/>
                <a:gd name="connsiteY0" fmla="*/ 12700 h 111132"/>
                <a:gd name="connsiteX1" fmla="*/ 210910 w 307748"/>
                <a:gd name="connsiteY1" fmla="*/ 1587 h 111132"/>
                <a:gd name="connsiteX2" fmla="*/ 171223 w 307748"/>
                <a:gd name="connsiteY2" fmla="*/ 11112 h 111132"/>
                <a:gd name="connsiteX3" fmla="*/ 147410 w 307748"/>
                <a:gd name="connsiteY3" fmla="*/ 25400 h 111132"/>
                <a:gd name="connsiteX4" fmla="*/ 129948 w 307748"/>
                <a:gd name="connsiteY4" fmla="*/ 11112 h 111132"/>
                <a:gd name="connsiteX5" fmla="*/ 82323 w 307748"/>
                <a:gd name="connsiteY5" fmla="*/ 0 h 111132"/>
                <a:gd name="connsiteX6" fmla="*/ 25173 w 307748"/>
                <a:gd name="connsiteY6" fmla="*/ 11112 h 111132"/>
                <a:gd name="connsiteX7" fmla="*/ 3 w 307748"/>
                <a:gd name="connsiteY7" fmla="*/ 45101 h 111132"/>
                <a:gd name="connsiteX8" fmla="*/ 29040 w 307748"/>
                <a:gd name="connsiteY8" fmla="*/ 65059 h 111132"/>
                <a:gd name="connsiteX9" fmla="*/ 66448 w 307748"/>
                <a:gd name="connsiteY9" fmla="*/ 95250 h 111132"/>
                <a:gd name="connsiteX10" fmla="*/ 156935 w 307748"/>
                <a:gd name="connsiteY10" fmla="*/ 111125 h 111132"/>
                <a:gd name="connsiteX11" fmla="*/ 251291 w 307748"/>
                <a:gd name="connsiteY11" fmla="*/ 93432 h 111132"/>
                <a:gd name="connsiteX12" fmla="*/ 307748 w 307748"/>
                <a:gd name="connsiteY12" fmla="*/ 66675 h 111132"/>
                <a:gd name="connsiteX13" fmla="*/ 302985 w 307748"/>
                <a:gd name="connsiteY13" fmla="*/ 46037 h 111132"/>
                <a:gd name="connsiteX14" fmla="*/ 261710 w 307748"/>
                <a:gd name="connsiteY14" fmla="*/ 12700 h 111132"/>
                <a:gd name="connsiteX0" fmla="*/ 261710 w 307748"/>
                <a:gd name="connsiteY0" fmla="*/ 12700 h 111239"/>
                <a:gd name="connsiteX1" fmla="*/ 210910 w 307748"/>
                <a:gd name="connsiteY1" fmla="*/ 1587 h 111239"/>
                <a:gd name="connsiteX2" fmla="*/ 171223 w 307748"/>
                <a:gd name="connsiteY2" fmla="*/ 11112 h 111239"/>
                <a:gd name="connsiteX3" fmla="*/ 147410 w 307748"/>
                <a:gd name="connsiteY3" fmla="*/ 25400 h 111239"/>
                <a:gd name="connsiteX4" fmla="*/ 129948 w 307748"/>
                <a:gd name="connsiteY4" fmla="*/ 11112 h 111239"/>
                <a:gd name="connsiteX5" fmla="*/ 82323 w 307748"/>
                <a:gd name="connsiteY5" fmla="*/ 0 h 111239"/>
                <a:gd name="connsiteX6" fmla="*/ 25173 w 307748"/>
                <a:gd name="connsiteY6" fmla="*/ 11112 h 111239"/>
                <a:gd name="connsiteX7" fmla="*/ 3 w 307748"/>
                <a:gd name="connsiteY7" fmla="*/ 45101 h 111239"/>
                <a:gd name="connsiteX8" fmla="*/ 29040 w 307748"/>
                <a:gd name="connsiteY8" fmla="*/ 65059 h 111239"/>
                <a:gd name="connsiteX9" fmla="*/ 76448 w 307748"/>
                <a:gd name="connsiteY9" fmla="*/ 86159 h 111239"/>
                <a:gd name="connsiteX10" fmla="*/ 156935 w 307748"/>
                <a:gd name="connsiteY10" fmla="*/ 111125 h 111239"/>
                <a:gd name="connsiteX11" fmla="*/ 251291 w 307748"/>
                <a:gd name="connsiteY11" fmla="*/ 93432 h 111239"/>
                <a:gd name="connsiteX12" fmla="*/ 307748 w 307748"/>
                <a:gd name="connsiteY12" fmla="*/ 66675 h 111239"/>
                <a:gd name="connsiteX13" fmla="*/ 302985 w 307748"/>
                <a:gd name="connsiteY13" fmla="*/ 46037 h 111239"/>
                <a:gd name="connsiteX14" fmla="*/ 261710 w 307748"/>
                <a:gd name="connsiteY14" fmla="*/ 12700 h 111239"/>
                <a:gd name="connsiteX0" fmla="*/ 261710 w 307748"/>
                <a:gd name="connsiteY0" fmla="*/ 12700 h 111126"/>
                <a:gd name="connsiteX1" fmla="*/ 210910 w 307748"/>
                <a:gd name="connsiteY1" fmla="*/ 1587 h 111126"/>
                <a:gd name="connsiteX2" fmla="*/ 171223 w 307748"/>
                <a:gd name="connsiteY2" fmla="*/ 11112 h 111126"/>
                <a:gd name="connsiteX3" fmla="*/ 147410 w 307748"/>
                <a:gd name="connsiteY3" fmla="*/ 25400 h 111126"/>
                <a:gd name="connsiteX4" fmla="*/ 129948 w 307748"/>
                <a:gd name="connsiteY4" fmla="*/ 11112 h 111126"/>
                <a:gd name="connsiteX5" fmla="*/ 82323 w 307748"/>
                <a:gd name="connsiteY5" fmla="*/ 0 h 111126"/>
                <a:gd name="connsiteX6" fmla="*/ 25173 w 307748"/>
                <a:gd name="connsiteY6" fmla="*/ 11112 h 111126"/>
                <a:gd name="connsiteX7" fmla="*/ 3 w 307748"/>
                <a:gd name="connsiteY7" fmla="*/ 45101 h 111126"/>
                <a:gd name="connsiteX8" fmla="*/ 29040 w 307748"/>
                <a:gd name="connsiteY8" fmla="*/ 65059 h 111126"/>
                <a:gd name="connsiteX9" fmla="*/ 73720 w 307748"/>
                <a:gd name="connsiteY9" fmla="*/ 94341 h 111126"/>
                <a:gd name="connsiteX10" fmla="*/ 156935 w 307748"/>
                <a:gd name="connsiteY10" fmla="*/ 111125 h 111126"/>
                <a:gd name="connsiteX11" fmla="*/ 251291 w 307748"/>
                <a:gd name="connsiteY11" fmla="*/ 93432 h 111126"/>
                <a:gd name="connsiteX12" fmla="*/ 307748 w 307748"/>
                <a:gd name="connsiteY12" fmla="*/ 66675 h 111126"/>
                <a:gd name="connsiteX13" fmla="*/ 302985 w 307748"/>
                <a:gd name="connsiteY13" fmla="*/ 46037 h 111126"/>
                <a:gd name="connsiteX14" fmla="*/ 261710 w 307748"/>
                <a:gd name="connsiteY14" fmla="*/ 12700 h 111126"/>
                <a:gd name="connsiteX0" fmla="*/ 261710 w 307748"/>
                <a:gd name="connsiteY0" fmla="*/ 12700 h 111126"/>
                <a:gd name="connsiteX1" fmla="*/ 210910 w 307748"/>
                <a:gd name="connsiteY1" fmla="*/ 1587 h 111126"/>
                <a:gd name="connsiteX2" fmla="*/ 171223 w 307748"/>
                <a:gd name="connsiteY2" fmla="*/ 11112 h 111126"/>
                <a:gd name="connsiteX3" fmla="*/ 147410 w 307748"/>
                <a:gd name="connsiteY3" fmla="*/ 25400 h 111126"/>
                <a:gd name="connsiteX4" fmla="*/ 129948 w 307748"/>
                <a:gd name="connsiteY4" fmla="*/ 11112 h 111126"/>
                <a:gd name="connsiteX5" fmla="*/ 82323 w 307748"/>
                <a:gd name="connsiteY5" fmla="*/ 0 h 111126"/>
                <a:gd name="connsiteX6" fmla="*/ 25173 w 307748"/>
                <a:gd name="connsiteY6" fmla="*/ 11112 h 111126"/>
                <a:gd name="connsiteX7" fmla="*/ 3 w 307748"/>
                <a:gd name="connsiteY7" fmla="*/ 42373 h 111126"/>
                <a:gd name="connsiteX8" fmla="*/ 29040 w 307748"/>
                <a:gd name="connsiteY8" fmla="*/ 65059 h 111126"/>
                <a:gd name="connsiteX9" fmla="*/ 73720 w 307748"/>
                <a:gd name="connsiteY9" fmla="*/ 94341 h 111126"/>
                <a:gd name="connsiteX10" fmla="*/ 156935 w 307748"/>
                <a:gd name="connsiteY10" fmla="*/ 111125 h 111126"/>
                <a:gd name="connsiteX11" fmla="*/ 251291 w 307748"/>
                <a:gd name="connsiteY11" fmla="*/ 93432 h 111126"/>
                <a:gd name="connsiteX12" fmla="*/ 307748 w 307748"/>
                <a:gd name="connsiteY12" fmla="*/ 66675 h 111126"/>
                <a:gd name="connsiteX13" fmla="*/ 302985 w 307748"/>
                <a:gd name="connsiteY13" fmla="*/ 46037 h 111126"/>
                <a:gd name="connsiteX14" fmla="*/ 261710 w 307748"/>
                <a:gd name="connsiteY14" fmla="*/ 12700 h 111126"/>
                <a:gd name="connsiteX0" fmla="*/ 261710 w 307748"/>
                <a:gd name="connsiteY0" fmla="*/ 12700 h 111126"/>
                <a:gd name="connsiteX1" fmla="*/ 210910 w 307748"/>
                <a:gd name="connsiteY1" fmla="*/ 1587 h 111126"/>
                <a:gd name="connsiteX2" fmla="*/ 171223 w 307748"/>
                <a:gd name="connsiteY2" fmla="*/ 11112 h 111126"/>
                <a:gd name="connsiteX3" fmla="*/ 147410 w 307748"/>
                <a:gd name="connsiteY3" fmla="*/ 25400 h 111126"/>
                <a:gd name="connsiteX4" fmla="*/ 129948 w 307748"/>
                <a:gd name="connsiteY4" fmla="*/ 11112 h 111126"/>
                <a:gd name="connsiteX5" fmla="*/ 82323 w 307748"/>
                <a:gd name="connsiteY5" fmla="*/ 0 h 111126"/>
                <a:gd name="connsiteX6" fmla="*/ 25173 w 307748"/>
                <a:gd name="connsiteY6" fmla="*/ 11112 h 111126"/>
                <a:gd name="connsiteX7" fmla="*/ 3 w 307748"/>
                <a:gd name="connsiteY7" fmla="*/ 42373 h 111126"/>
                <a:gd name="connsiteX8" fmla="*/ 29040 w 307748"/>
                <a:gd name="connsiteY8" fmla="*/ 65059 h 111126"/>
                <a:gd name="connsiteX9" fmla="*/ 73720 w 307748"/>
                <a:gd name="connsiteY9" fmla="*/ 94341 h 111126"/>
                <a:gd name="connsiteX10" fmla="*/ 156935 w 307748"/>
                <a:gd name="connsiteY10" fmla="*/ 111125 h 111126"/>
                <a:gd name="connsiteX11" fmla="*/ 251291 w 307748"/>
                <a:gd name="connsiteY11" fmla="*/ 93432 h 111126"/>
                <a:gd name="connsiteX12" fmla="*/ 307748 w 307748"/>
                <a:gd name="connsiteY12" fmla="*/ 66675 h 111126"/>
                <a:gd name="connsiteX13" fmla="*/ 302985 w 307748"/>
                <a:gd name="connsiteY13" fmla="*/ 46037 h 111126"/>
                <a:gd name="connsiteX14" fmla="*/ 261710 w 307748"/>
                <a:gd name="connsiteY14" fmla="*/ 12700 h 111126"/>
                <a:gd name="connsiteX0" fmla="*/ 261710 w 307748"/>
                <a:gd name="connsiteY0" fmla="*/ 12700 h 111126"/>
                <a:gd name="connsiteX1" fmla="*/ 210910 w 307748"/>
                <a:gd name="connsiteY1" fmla="*/ 1587 h 111126"/>
                <a:gd name="connsiteX2" fmla="*/ 171223 w 307748"/>
                <a:gd name="connsiteY2" fmla="*/ 11112 h 111126"/>
                <a:gd name="connsiteX3" fmla="*/ 147410 w 307748"/>
                <a:gd name="connsiteY3" fmla="*/ 25400 h 111126"/>
                <a:gd name="connsiteX4" fmla="*/ 129948 w 307748"/>
                <a:gd name="connsiteY4" fmla="*/ 11112 h 111126"/>
                <a:gd name="connsiteX5" fmla="*/ 82323 w 307748"/>
                <a:gd name="connsiteY5" fmla="*/ 0 h 111126"/>
                <a:gd name="connsiteX6" fmla="*/ 25173 w 307748"/>
                <a:gd name="connsiteY6" fmla="*/ 11112 h 111126"/>
                <a:gd name="connsiteX7" fmla="*/ 3 w 307748"/>
                <a:gd name="connsiteY7" fmla="*/ 42373 h 111126"/>
                <a:gd name="connsiteX8" fmla="*/ 27222 w 307748"/>
                <a:gd name="connsiteY8" fmla="*/ 68695 h 111126"/>
                <a:gd name="connsiteX9" fmla="*/ 73720 w 307748"/>
                <a:gd name="connsiteY9" fmla="*/ 94341 h 111126"/>
                <a:gd name="connsiteX10" fmla="*/ 156935 w 307748"/>
                <a:gd name="connsiteY10" fmla="*/ 111125 h 111126"/>
                <a:gd name="connsiteX11" fmla="*/ 251291 w 307748"/>
                <a:gd name="connsiteY11" fmla="*/ 93432 h 111126"/>
                <a:gd name="connsiteX12" fmla="*/ 307748 w 307748"/>
                <a:gd name="connsiteY12" fmla="*/ 66675 h 111126"/>
                <a:gd name="connsiteX13" fmla="*/ 302985 w 307748"/>
                <a:gd name="connsiteY13" fmla="*/ 46037 h 111126"/>
                <a:gd name="connsiteX14" fmla="*/ 261710 w 307748"/>
                <a:gd name="connsiteY14" fmla="*/ 12700 h 111126"/>
                <a:gd name="connsiteX0" fmla="*/ 261710 w 307748"/>
                <a:gd name="connsiteY0" fmla="*/ 12700 h 111127"/>
                <a:gd name="connsiteX1" fmla="*/ 210910 w 307748"/>
                <a:gd name="connsiteY1" fmla="*/ 1587 h 111127"/>
                <a:gd name="connsiteX2" fmla="*/ 171223 w 307748"/>
                <a:gd name="connsiteY2" fmla="*/ 11112 h 111127"/>
                <a:gd name="connsiteX3" fmla="*/ 147410 w 307748"/>
                <a:gd name="connsiteY3" fmla="*/ 25400 h 111127"/>
                <a:gd name="connsiteX4" fmla="*/ 129948 w 307748"/>
                <a:gd name="connsiteY4" fmla="*/ 11112 h 111127"/>
                <a:gd name="connsiteX5" fmla="*/ 82323 w 307748"/>
                <a:gd name="connsiteY5" fmla="*/ 0 h 111127"/>
                <a:gd name="connsiteX6" fmla="*/ 25173 w 307748"/>
                <a:gd name="connsiteY6" fmla="*/ 11112 h 111127"/>
                <a:gd name="connsiteX7" fmla="*/ 3 w 307748"/>
                <a:gd name="connsiteY7" fmla="*/ 42373 h 111127"/>
                <a:gd name="connsiteX8" fmla="*/ 27222 w 307748"/>
                <a:gd name="connsiteY8" fmla="*/ 68695 h 111127"/>
                <a:gd name="connsiteX9" fmla="*/ 73720 w 307748"/>
                <a:gd name="connsiteY9" fmla="*/ 94341 h 111127"/>
                <a:gd name="connsiteX10" fmla="*/ 156935 w 307748"/>
                <a:gd name="connsiteY10" fmla="*/ 111125 h 111127"/>
                <a:gd name="connsiteX11" fmla="*/ 251291 w 307748"/>
                <a:gd name="connsiteY11" fmla="*/ 95250 h 111127"/>
                <a:gd name="connsiteX12" fmla="*/ 307748 w 307748"/>
                <a:gd name="connsiteY12" fmla="*/ 66675 h 111127"/>
                <a:gd name="connsiteX13" fmla="*/ 302985 w 307748"/>
                <a:gd name="connsiteY13" fmla="*/ 46037 h 111127"/>
                <a:gd name="connsiteX14" fmla="*/ 261710 w 307748"/>
                <a:gd name="connsiteY14" fmla="*/ 12700 h 111127"/>
                <a:gd name="connsiteX0" fmla="*/ 261710 w 307748"/>
                <a:gd name="connsiteY0" fmla="*/ 12700 h 111127"/>
                <a:gd name="connsiteX1" fmla="*/ 210910 w 307748"/>
                <a:gd name="connsiteY1" fmla="*/ 1587 h 111127"/>
                <a:gd name="connsiteX2" fmla="*/ 171223 w 307748"/>
                <a:gd name="connsiteY2" fmla="*/ 11112 h 111127"/>
                <a:gd name="connsiteX3" fmla="*/ 147410 w 307748"/>
                <a:gd name="connsiteY3" fmla="*/ 25400 h 111127"/>
                <a:gd name="connsiteX4" fmla="*/ 129948 w 307748"/>
                <a:gd name="connsiteY4" fmla="*/ 11112 h 111127"/>
                <a:gd name="connsiteX5" fmla="*/ 82323 w 307748"/>
                <a:gd name="connsiteY5" fmla="*/ 0 h 111127"/>
                <a:gd name="connsiteX6" fmla="*/ 25173 w 307748"/>
                <a:gd name="connsiteY6" fmla="*/ 11112 h 111127"/>
                <a:gd name="connsiteX7" fmla="*/ 3 w 307748"/>
                <a:gd name="connsiteY7" fmla="*/ 42373 h 111127"/>
                <a:gd name="connsiteX8" fmla="*/ 27222 w 307748"/>
                <a:gd name="connsiteY8" fmla="*/ 68695 h 111127"/>
                <a:gd name="connsiteX9" fmla="*/ 72810 w 307748"/>
                <a:gd name="connsiteY9" fmla="*/ 94341 h 111127"/>
                <a:gd name="connsiteX10" fmla="*/ 156935 w 307748"/>
                <a:gd name="connsiteY10" fmla="*/ 111125 h 111127"/>
                <a:gd name="connsiteX11" fmla="*/ 251291 w 307748"/>
                <a:gd name="connsiteY11" fmla="*/ 95250 h 111127"/>
                <a:gd name="connsiteX12" fmla="*/ 307748 w 307748"/>
                <a:gd name="connsiteY12" fmla="*/ 66675 h 111127"/>
                <a:gd name="connsiteX13" fmla="*/ 302985 w 307748"/>
                <a:gd name="connsiteY13" fmla="*/ 46037 h 111127"/>
                <a:gd name="connsiteX14" fmla="*/ 261710 w 307748"/>
                <a:gd name="connsiteY14" fmla="*/ 12700 h 11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748" h="111127">
                  <a:moveTo>
                    <a:pt x="261710" y="12700"/>
                  </a:moveTo>
                  <a:cubicBezTo>
                    <a:pt x="246364" y="5292"/>
                    <a:pt x="225991" y="1852"/>
                    <a:pt x="210910" y="1587"/>
                  </a:cubicBezTo>
                  <a:cubicBezTo>
                    <a:pt x="195829" y="1322"/>
                    <a:pt x="181806" y="7143"/>
                    <a:pt x="171223" y="11112"/>
                  </a:cubicBezTo>
                  <a:cubicBezTo>
                    <a:pt x="160640" y="15081"/>
                    <a:pt x="153628" y="22622"/>
                    <a:pt x="147410" y="25400"/>
                  </a:cubicBezTo>
                  <a:cubicBezTo>
                    <a:pt x="141589" y="20637"/>
                    <a:pt x="140796" y="15345"/>
                    <a:pt x="129948" y="11112"/>
                  </a:cubicBezTo>
                  <a:cubicBezTo>
                    <a:pt x="119100" y="6879"/>
                    <a:pt x="99785" y="0"/>
                    <a:pt x="82323" y="0"/>
                  </a:cubicBezTo>
                  <a:cubicBezTo>
                    <a:pt x="64861" y="0"/>
                    <a:pt x="38893" y="4050"/>
                    <a:pt x="25173" y="11112"/>
                  </a:cubicBezTo>
                  <a:cubicBezTo>
                    <a:pt x="11453" y="18174"/>
                    <a:pt x="268" y="31261"/>
                    <a:pt x="3" y="42373"/>
                  </a:cubicBezTo>
                  <a:cubicBezTo>
                    <a:pt x="-262" y="53485"/>
                    <a:pt x="15088" y="60034"/>
                    <a:pt x="27222" y="68695"/>
                  </a:cubicBezTo>
                  <a:cubicBezTo>
                    <a:pt x="39356" y="77356"/>
                    <a:pt x="51191" y="87269"/>
                    <a:pt x="72810" y="94341"/>
                  </a:cubicBezTo>
                  <a:cubicBezTo>
                    <a:pt x="94429" y="101413"/>
                    <a:pt x="127188" y="110974"/>
                    <a:pt x="156935" y="111125"/>
                  </a:cubicBezTo>
                  <a:cubicBezTo>
                    <a:pt x="186682" y="111276"/>
                    <a:pt x="222519" y="105603"/>
                    <a:pt x="251291" y="95250"/>
                  </a:cubicBezTo>
                  <a:cubicBezTo>
                    <a:pt x="280063" y="84897"/>
                    <a:pt x="304441" y="72496"/>
                    <a:pt x="307748" y="66675"/>
                  </a:cubicBezTo>
                  <a:cubicBezTo>
                    <a:pt x="306160" y="59796"/>
                    <a:pt x="310393" y="55298"/>
                    <a:pt x="302985" y="46037"/>
                  </a:cubicBezTo>
                  <a:cubicBezTo>
                    <a:pt x="295577" y="36776"/>
                    <a:pt x="277056" y="20108"/>
                    <a:pt x="261710" y="12700"/>
                  </a:cubicBezTo>
                  <a:close/>
                </a:path>
              </a:pathLst>
            </a:custGeom>
            <a:solidFill>
              <a:srgbClr val="F78C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F9D69E0-A881-4B77-A044-E8A1C90F4335}"/>
              </a:ext>
            </a:extLst>
          </p:cNvPr>
          <p:cNvGrpSpPr/>
          <p:nvPr/>
        </p:nvGrpSpPr>
        <p:grpSpPr>
          <a:xfrm>
            <a:off x="9766213" y="2827293"/>
            <a:ext cx="957061" cy="1067373"/>
            <a:chOff x="8506659" y="2815165"/>
            <a:chExt cx="957061" cy="106737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B26EB4D-9806-45A5-B388-6571610A75EF}"/>
                </a:ext>
              </a:extLst>
            </p:cNvPr>
            <p:cNvGrpSpPr/>
            <p:nvPr/>
          </p:nvGrpSpPr>
          <p:grpSpPr>
            <a:xfrm>
              <a:off x="8506659" y="2815165"/>
              <a:ext cx="957061" cy="1067373"/>
              <a:chOff x="8144933" y="2552133"/>
              <a:chExt cx="1583267" cy="168664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3757948A-7A61-41AA-B5B9-9EDAC29116DA}"/>
                  </a:ext>
                </a:extLst>
              </p:cNvPr>
              <p:cNvGrpSpPr/>
              <p:nvPr/>
            </p:nvGrpSpPr>
            <p:grpSpPr>
              <a:xfrm>
                <a:off x="8144933" y="2552133"/>
                <a:ext cx="1583267" cy="1686649"/>
                <a:chOff x="5675130" y="2541440"/>
                <a:chExt cx="1602945" cy="1707612"/>
              </a:xfrm>
              <a:solidFill>
                <a:srgbClr val="7DBF43"/>
              </a:solidFill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549D2E1E-50C7-4541-ABC0-DD8DAA098D5A}"/>
                    </a:ext>
                  </a:extLst>
                </p:cNvPr>
                <p:cNvGrpSpPr/>
                <p:nvPr/>
              </p:nvGrpSpPr>
              <p:grpSpPr>
                <a:xfrm>
                  <a:off x="5675130" y="2541440"/>
                  <a:ext cx="1588543" cy="1570333"/>
                  <a:chOff x="7759155" y="2206623"/>
                  <a:chExt cx="1588543" cy="1570333"/>
                </a:xfrm>
                <a:grpFill/>
              </p:grpSpPr>
              <p:sp>
                <p:nvSpPr>
                  <p:cNvPr id="86" name="Oval 9">
                    <a:extLst>
                      <a:ext uri="{FF2B5EF4-FFF2-40B4-BE49-F238E27FC236}">
                        <a16:creationId xmlns:a16="http://schemas.microsoft.com/office/drawing/2014/main" id="{248808A1-763E-4510-9D7A-75EA070AF0D0}"/>
                      </a:ext>
                    </a:extLst>
                  </p:cNvPr>
                  <p:cNvSpPr/>
                  <p:nvPr/>
                </p:nvSpPr>
                <p:spPr>
                  <a:xfrm>
                    <a:off x="7821597" y="2206623"/>
                    <a:ext cx="533636" cy="434980"/>
                  </a:xfrm>
                  <a:custGeom>
                    <a:avLst/>
                    <a:gdLst>
                      <a:gd name="connsiteX0" fmla="*/ 0 w 290039"/>
                      <a:gd name="connsiteY0" fmla="*/ 135945 h 271889"/>
                      <a:gd name="connsiteX1" fmla="*/ 145020 w 290039"/>
                      <a:gd name="connsiteY1" fmla="*/ 0 h 271889"/>
                      <a:gd name="connsiteX2" fmla="*/ 290040 w 290039"/>
                      <a:gd name="connsiteY2" fmla="*/ 135945 h 271889"/>
                      <a:gd name="connsiteX3" fmla="*/ 145020 w 290039"/>
                      <a:gd name="connsiteY3" fmla="*/ 271890 h 271889"/>
                      <a:gd name="connsiteX4" fmla="*/ 0 w 290039"/>
                      <a:gd name="connsiteY4" fmla="*/ 135945 h 271889"/>
                      <a:gd name="connsiteX0" fmla="*/ 0 w 318615"/>
                      <a:gd name="connsiteY0" fmla="*/ 135946 h 271892"/>
                      <a:gd name="connsiteX1" fmla="*/ 145020 w 318615"/>
                      <a:gd name="connsiteY1" fmla="*/ 1 h 271892"/>
                      <a:gd name="connsiteX2" fmla="*/ 318615 w 318615"/>
                      <a:gd name="connsiteY2" fmla="*/ 133565 h 271892"/>
                      <a:gd name="connsiteX3" fmla="*/ 145020 w 318615"/>
                      <a:gd name="connsiteY3" fmla="*/ 271891 h 271892"/>
                      <a:gd name="connsiteX4" fmla="*/ 0 w 318615"/>
                      <a:gd name="connsiteY4" fmla="*/ 135946 h 271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8615" h="271892">
                        <a:moveTo>
                          <a:pt x="0" y="135946"/>
                        </a:moveTo>
                        <a:cubicBezTo>
                          <a:pt x="0" y="60866"/>
                          <a:pt x="91918" y="398"/>
                          <a:pt x="145020" y="1"/>
                        </a:cubicBezTo>
                        <a:cubicBezTo>
                          <a:pt x="198122" y="-396"/>
                          <a:pt x="318615" y="58485"/>
                          <a:pt x="318615" y="133565"/>
                        </a:cubicBezTo>
                        <a:cubicBezTo>
                          <a:pt x="318615" y="208645"/>
                          <a:pt x="198122" y="271494"/>
                          <a:pt x="145020" y="271891"/>
                        </a:cubicBezTo>
                        <a:cubicBezTo>
                          <a:pt x="91918" y="272288"/>
                          <a:pt x="0" y="211026"/>
                          <a:pt x="0" y="1359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PH"/>
                  </a:p>
                </p:txBody>
              </p:sp>
              <p:sp>
                <p:nvSpPr>
                  <p:cNvPr id="87" name="Oval 11">
                    <a:extLst>
                      <a:ext uri="{FF2B5EF4-FFF2-40B4-BE49-F238E27FC236}">
                        <a16:creationId xmlns:a16="http://schemas.microsoft.com/office/drawing/2014/main" id="{D66A8E2F-1E9F-470B-B5D8-155F523960C4}"/>
                      </a:ext>
                    </a:extLst>
                  </p:cNvPr>
                  <p:cNvSpPr/>
                  <p:nvPr/>
                </p:nvSpPr>
                <p:spPr>
                  <a:xfrm>
                    <a:off x="8741599" y="2225000"/>
                    <a:ext cx="529648" cy="435033"/>
                  </a:xfrm>
                  <a:custGeom>
                    <a:avLst/>
                    <a:gdLst>
                      <a:gd name="connsiteX0" fmla="*/ 0 w 290039"/>
                      <a:gd name="connsiteY0" fmla="*/ 135945 h 271889"/>
                      <a:gd name="connsiteX1" fmla="*/ 145020 w 290039"/>
                      <a:gd name="connsiteY1" fmla="*/ 0 h 271889"/>
                      <a:gd name="connsiteX2" fmla="*/ 290040 w 290039"/>
                      <a:gd name="connsiteY2" fmla="*/ 135945 h 271889"/>
                      <a:gd name="connsiteX3" fmla="*/ 145020 w 290039"/>
                      <a:gd name="connsiteY3" fmla="*/ 271890 h 271889"/>
                      <a:gd name="connsiteX4" fmla="*/ 0 w 290039"/>
                      <a:gd name="connsiteY4" fmla="*/ 135945 h 271889"/>
                      <a:gd name="connsiteX0" fmla="*/ 0 w 316234"/>
                      <a:gd name="connsiteY0" fmla="*/ 128820 h 271925"/>
                      <a:gd name="connsiteX1" fmla="*/ 171214 w 316234"/>
                      <a:gd name="connsiteY1" fmla="*/ 19 h 271925"/>
                      <a:gd name="connsiteX2" fmla="*/ 316234 w 316234"/>
                      <a:gd name="connsiteY2" fmla="*/ 135964 h 271925"/>
                      <a:gd name="connsiteX3" fmla="*/ 171214 w 316234"/>
                      <a:gd name="connsiteY3" fmla="*/ 271909 h 271925"/>
                      <a:gd name="connsiteX4" fmla="*/ 0 w 316234"/>
                      <a:gd name="connsiteY4" fmla="*/ 128820 h 271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6234" h="271925">
                        <a:moveTo>
                          <a:pt x="0" y="128820"/>
                        </a:moveTo>
                        <a:cubicBezTo>
                          <a:pt x="0" y="53740"/>
                          <a:pt x="118508" y="-1172"/>
                          <a:pt x="171214" y="19"/>
                        </a:cubicBezTo>
                        <a:cubicBezTo>
                          <a:pt x="223920" y="1210"/>
                          <a:pt x="316234" y="60884"/>
                          <a:pt x="316234" y="135964"/>
                        </a:cubicBezTo>
                        <a:cubicBezTo>
                          <a:pt x="316234" y="211044"/>
                          <a:pt x="223920" y="273100"/>
                          <a:pt x="171214" y="271909"/>
                        </a:cubicBezTo>
                        <a:cubicBezTo>
                          <a:pt x="118508" y="270718"/>
                          <a:pt x="0" y="203900"/>
                          <a:pt x="0" y="1288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PH"/>
                  </a:p>
                </p:txBody>
              </p:sp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72E86811-927E-44E3-9C16-965E747AA3FD}"/>
                      </a:ext>
                    </a:extLst>
                  </p:cNvPr>
                  <p:cNvSpPr/>
                  <p:nvPr/>
                </p:nvSpPr>
                <p:spPr>
                  <a:xfrm>
                    <a:off x="7759155" y="2338387"/>
                    <a:ext cx="1566334" cy="1408113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PH"/>
                  </a:p>
                </p:txBody>
              </p: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F3EE450A-4435-4CF3-9217-2027E0DAB884}"/>
                      </a:ext>
                    </a:extLst>
                  </p:cNvPr>
                  <p:cNvSpPr/>
                  <p:nvPr/>
                </p:nvSpPr>
                <p:spPr>
                  <a:xfrm rot="20134553">
                    <a:off x="7774369" y="2711671"/>
                    <a:ext cx="319488" cy="106528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PH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B7A14ABA-CF0D-443A-9E2E-16B7B68A4CC5}"/>
                      </a:ext>
                    </a:extLst>
                  </p:cNvPr>
                  <p:cNvSpPr/>
                  <p:nvPr/>
                </p:nvSpPr>
                <p:spPr>
                  <a:xfrm rot="1786047">
                    <a:off x="9028210" y="2711670"/>
                    <a:ext cx="319488" cy="106528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PH"/>
                  </a:p>
                </p:txBody>
              </p:sp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13C26362-790B-4EF1-B713-AED902A622AE}"/>
                      </a:ext>
                    </a:extLst>
                  </p:cNvPr>
                  <p:cNvSpPr/>
                  <p:nvPr/>
                </p:nvSpPr>
                <p:spPr>
                  <a:xfrm>
                    <a:off x="8863455" y="2792062"/>
                    <a:ext cx="242884" cy="230618"/>
                  </a:xfrm>
                  <a:prstGeom prst="ellipse">
                    <a:avLst/>
                  </a:prstGeom>
                  <a:solidFill>
                    <a:srgbClr val="FEC4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PH"/>
                  </a:p>
                </p:txBody>
              </p: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6E45C6F-AA96-41D7-A33C-88F96E6A2B64}"/>
                      </a:ext>
                    </a:extLst>
                  </p:cNvPr>
                  <p:cNvSpPr/>
                  <p:nvPr/>
                </p:nvSpPr>
                <p:spPr>
                  <a:xfrm rot="20213498">
                    <a:off x="8380554" y="2743890"/>
                    <a:ext cx="130356" cy="61648"/>
                  </a:xfrm>
                  <a:prstGeom prst="ellipse">
                    <a:avLst/>
                  </a:prstGeom>
                  <a:solidFill>
                    <a:srgbClr val="6BA4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PH"/>
                  </a:p>
                </p:txBody>
              </p:sp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FAA0CA1A-D006-4740-9F26-B7419DB270EC}"/>
                      </a:ext>
                    </a:extLst>
                  </p:cNvPr>
                  <p:cNvSpPr/>
                  <p:nvPr/>
                </p:nvSpPr>
                <p:spPr>
                  <a:xfrm rot="1650694">
                    <a:off x="8603706" y="2738032"/>
                    <a:ext cx="130356" cy="61648"/>
                  </a:xfrm>
                  <a:prstGeom prst="ellipse">
                    <a:avLst/>
                  </a:prstGeom>
                  <a:solidFill>
                    <a:srgbClr val="6BA4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PH"/>
                  </a:p>
                </p:txBody>
              </p:sp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E9303DD6-7408-43A6-BDBB-C94248912A32}"/>
                      </a:ext>
                    </a:extLst>
                  </p:cNvPr>
                  <p:cNvSpPr/>
                  <p:nvPr/>
                </p:nvSpPr>
                <p:spPr>
                  <a:xfrm rot="1378302">
                    <a:off x="8007986" y="2796392"/>
                    <a:ext cx="288269" cy="239191"/>
                  </a:xfrm>
                  <a:prstGeom prst="ellipse">
                    <a:avLst/>
                  </a:prstGeom>
                  <a:solidFill>
                    <a:srgbClr val="FEC4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PH"/>
                  </a:p>
                </p:txBody>
              </p: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4194022B-163E-4C3D-9D5A-ECDF70AE7E54}"/>
                      </a:ext>
                    </a:extLst>
                  </p:cNvPr>
                  <p:cNvSpPr/>
                  <p:nvPr/>
                </p:nvSpPr>
                <p:spPr>
                  <a:xfrm rot="1378302">
                    <a:off x="8062984" y="3282478"/>
                    <a:ext cx="119333" cy="122922"/>
                  </a:xfrm>
                  <a:prstGeom prst="ellipse">
                    <a:avLst/>
                  </a:prstGeom>
                  <a:solidFill>
                    <a:srgbClr val="6BA4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PH"/>
                  </a:p>
                </p:txBody>
              </p:sp>
              <p:sp>
                <p:nvSpPr>
                  <p:cNvPr id="96" name="Oval 95">
                    <a:extLst>
                      <a:ext uri="{FF2B5EF4-FFF2-40B4-BE49-F238E27FC236}">
                        <a16:creationId xmlns:a16="http://schemas.microsoft.com/office/drawing/2014/main" id="{B027C2DD-9FE2-4A44-9AE6-2EDF929EFF60}"/>
                      </a:ext>
                    </a:extLst>
                  </p:cNvPr>
                  <p:cNvSpPr/>
                  <p:nvPr/>
                </p:nvSpPr>
                <p:spPr>
                  <a:xfrm rot="1378302">
                    <a:off x="7997629" y="3114392"/>
                    <a:ext cx="73218" cy="61647"/>
                  </a:xfrm>
                  <a:prstGeom prst="ellipse">
                    <a:avLst/>
                  </a:prstGeom>
                  <a:solidFill>
                    <a:srgbClr val="6BA4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PH"/>
                  </a:p>
                </p:txBody>
              </p:sp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51A0BB03-0754-4B84-AB6F-D428061A0084}"/>
                      </a:ext>
                    </a:extLst>
                  </p:cNvPr>
                  <p:cNvSpPr/>
                  <p:nvPr/>
                </p:nvSpPr>
                <p:spPr>
                  <a:xfrm rot="1378302">
                    <a:off x="9037115" y="3378148"/>
                    <a:ext cx="73218" cy="61647"/>
                  </a:xfrm>
                  <a:prstGeom prst="ellipse">
                    <a:avLst/>
                  </a:prstGeom>
                  <a:solidFill>
                    <a:srgbClr val="6BA4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PH"/>
                  </a:p>
                </p:txBody>
              </p:sp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56F701DB-3AC8-494F-A837-A0996C31BA05}"/>
                      </a:ext>
                    </a:extLst>
                  </p:cNvPr>
                  <p:cNvSpPr/>
                  <p:nvPr/>
                </p:nvSpPr>
                <p:spPr>
                  <a:xfrm rot="1378302">
                    <a:off x="8911855" y="3181532"/>
                    <a:ext cx="106086" cy="106796"/>
                  </a:xfrm>
                  <a:prstGeom prst="ellipse">
                    <a:avLst/>
                  </a:prstGeom>
                  <a:solidFill>
                    <a:srgbClr val="6BA4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PH"/>
                  </a:p>
                </p:txBody>
              </p:sp>
            </p:grp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223B189D-EFF7-45E5-8F02-B5873E942147}"/>
                    </a:ext>
                  </a:extLst>
                </p:cNvPr>
                <p:cNvSpPr/>
                <p:nvPr/>
              </p:nvSpPr>
              <p:spPr>
                <a:xfrm>
                  <a:off x="5718951" y="3971642"/>
                  <a:ext cx="347662" cy="1047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PH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FC5D799D-0600-44DC-8D98-84CFF35BAE9C}"/>
                    </a:ext>
                  </a:extLst>
                </p:cNvPr>
                <p:cNvSpPr/>
                <p:nvPr/>
              </p:nvSpPr>
              <p:spPr>
                <a:xfrm rot="20484518">
                  <a:off x="5700849" y="4036316"/>
                  <a:ext cx="367501" cy="14359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PH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077E10B7-268B-440E-9109-202A8444BB5B}"/>
                    </a:ext>
                  </a:extLst>
                </p:cNvPr>
                <p:cNvSpPr/>
                <p:nvPr/>
              </p:nvSpPr>
              <p:spPr>
                <a:xfrm rot="16502869">
                  <a:off x="5863919" y="4010897"/>
                  <a:ext cx="310388" cy="14056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PH"/>
                </a:p>
              </p:txBody>
            </p: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2E306034-E88C-4FCB-9942-F468339E7998}"/>
                    </a:ext>
                  </a:extLst>
                </p:cNvPr>
                <p:cNvGrpSpPr/>
                <p:nvPr/>
              </p:nvGrpSpPr>
              <p:grpSpPr>
                <a:xfrm>
                  <a:off x="6863057" y="3881551"/>
                  <a:ext cx="415018" cy="367501"/>
                  <a:chOff x="6862898" y="3881422"/>
                  <a:chExt cx="415018" cy="367501"/>
                </a:xfrm>
                <a:grpFill/>
              </p:grpSpPr>
              <p:sp>
                <p:nvSpPr>
                  <p:cNvPr id="83" name="Oval 82">
                    <a:extLst>
                      <a:ext uri="{FF2B5EF4-FFF2-40B4-BE49-F238E27FC236}">
                        <a16:creationId xmlns:a16="http://schemas.microsoft.com/office/drawing/2014/main" id="{56447929-5640-4531-841E-525AEB7B902E}"/>
                      </a:ext>
                    </a:extLst>
                  </p:cNvPr>
                  <p:cNvSpPr/>
                  <p:nvPr/>
                </p:nvSpPr>
                <p:spPr>
                  <a:xfrm rot="11304651">
                    <a:off x="6910240" y="3955001"/>
                    <a:ext cx="347662" cy="10477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PH"/>
                  </a:p>
                </p:txBody>
              </p:sp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0FD8C6E2-8951-4EC6-A11C-3D29EAE32BAA}"/>
                      </a:ext>
                    </a:extLst>
                  </p:cNvPr>
                  <p:cNvSpPr/>
                  <p:nvPr/>
                </p:nvSpPr>
                <p:spPr>
                  <a:xfrm rot="15641340">
                    <a:off x="6750944" y="3993376"/>
                    <a:ext cx="367501" cy="143593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PH"/>
                  </a:p>
                </p:txBody>
              </p:sp>
              <p:sp>
                <p:nvSpPr>
                  <p:cNvPr id="85" name="Oval 84">
                    <a:extLst>
                      <a:ext uri="{FF2B5EF4-FFF2-40B4-BE49-F238E27FC236}">
                        <a16:creationId xmlns:a16="http://schemas.microsoft.com/office/drawing/2014/main" id="{D5D3FB25-F576-48B4-ACE7-B9FF62094A55}"/>
                      </a:ext>
                    </a:extLst>
                  </p:cNvPr>
                  <p:cNvSpPr/>
                  <p:nvPr/>
                </p:nvSpPr>
                <p:spPr>
                  <a:xfrm rot="1137033">
                    <a:off x="6926005" y="4051520"/>
                    <a:ext cx="351911" cy="14056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PH"/>
                  </a:p>
                </p:txBody>
              </p:sp>
            </p:grpSp>
          </p:grpSp>
          <p:sp>
            <p:nvSpPr>
              <p:cNvPr id="73" name="Flowchart: Delay 21">
                <a:extLst>
                  <a:ext uri="{FF2B5EF4-FFF2-40B4-BE49-F238E27FC236}">
                    <a16:creationId xmlns:a16="http://schemas.microsoft.com/office/drawing/2014/main" id="{BDB9123F-1A26-47B2-AC02-81EEFA1C2ABD}"/>
                  </a:ext>
                </a:extLst>
              </p:cNvPr>
              <p:cNvSpPr/>
              <p:nvPr/>
            </p:nvSpPr>
            <p:spPr>
              <a:xfrm rot="16200000">
                <a:off x="8692798" y="3474340"/>
                <a:ext cx="492498" cy="769264"/>
              </a:xfrm>
              <a:custGeom>
                <a:avLst/>
                <a:gdLst>
                  <a:gd name="connsiteX0" fmla="*/ 0 w 495245"/>
                  <a:gd name="connsiteY0" fmla="*/ 0 h 864340"/>
                  <a:gd name="connsiteX1" fmla="*/ 247623 w 495245"/>
                  <a:gd name="connsiteY1" fmla="*/ 0 h 864340"/>
                  <a:gd name="connsiteX2" fmla="*/ 495246 w 495245"/>
                  <a:gd name="connsiteY2" fmla="*/ 432170 h 864340"/>
                  <a:gd name="connsiteX3" fmla="*/ 247623 w 495245"/>
                  <a:gd name="connsiteY3" fmla="*/ 864340 h 864340"/>
                  <a:gd name="connsiteX4" fmla="*/ 0 w 495245"/>
                  <a:gd name="connsiteY4" fmla="*/ 864340 h 864340"/>
                  <a:gd name="connsiteX5" fmla="*/ 0 w 495245"/>
                  <a:gd name="connsiteY5" fmla="*/ 0 h 864340"/>
                  <a:gd name="connsiteX0" fmla="*/ 0 w 495298"/>
                  <a:gd name="connsiteY0" fmla="*/ 0 h 864340"/>
                  <a:gd name="connsiteX1" fmla="*/ 263498 w 495298"/>
                  <a:gd name="connsiteY1" fmla="*/ 71441 h 864340"/>
                  <a:gd name="connsiteX2" fmla="*/ 495246 w 495298"/>
                  <a:gd name="connsiteY2" fmla="*/ 432170 h 864340"/>
                  <a:gd name="connsiteX3" fmla="*/ 247623 w 495298"/>
                  <a:gd name="connsiteY3" fmla="*/ 864340 h 864340"/>
                  <a:gd name="connsiteX4" fmla="*/ 0 w 495298"/>
                  <a:gd name="connsiteY4" fmla="*/ 864340 h 864340"/>
                  <a:gd name="connsiteX5" fmla="*/ 0 w 495298"/>
                  <a:gd name="connsiteY5" fmla="*/ 0 h 864340"/>
                  <a:gd name="connsiteX0" fmla="*/ 0 w 495302"/>
                  <a:gd name="connsiteY0" fmla="*/ 0 h 864340"/>
                  <a:gd name="connsiteX1" fmla="*/ 263498 w 495302"/>
                  <a:gd name="connsiteY1" fmla="*/ 71441 h 864340"/>
                  <a:gd name="connsiteX2" fmla="*/ 495246 w 495302"/>
                  <a:gd name="connsiteY2" fmla="*/ 432170 h 864340"/>
                  <a:gd name="connsiteX3" fmla="*/ 247623 w 495302"/>
                  <a:gd name="connsiteY3" fmla="*/ 864340 h 864340"/>
                  <a:gd name="connsiteX4" fmla="*/ 0 w 495302"/>
                  <a:gd name="connsiteY4" fmla="*/ 864340 h 864340"/>
                  <a:gd name="connsiteX5" fmla="*/ 0 w 495302"/>
                  <a:gd name="connsiteY5" fmla="*/ 0 h 864340"/>
                  <a:gd name="connsiteX0" fmla="*/ 0 w 495311"/>
                  <a:gd name="connsiteY0" fmla="*/ 0 h 864340"/>
                  <a:gd name="connsiteX1" fmla="*/ 263498 w 495311"/>
                  <a:gd name="connsiteY1" fmla="*/ 71441 h 864340"/>
                  <a:gd name="connsiteX2" fmla="*/ 495246 w 495311"/>
                  <a:gd name="connsiteY2" fmla="*/ 432170 h 864340"/>
                  <a:gd name="connsiteX3" fmla="*/ 247623 w 495311"/>
                  <a:gd name="connsiteY3" fmla="*/ 864340 h 864340"/>
                  <a:gd name="connsiteX4" fmla="*/ 0 w 495311"/>
                  <a:gd name="connsiteY4" fmla="*/ 864340 h 864340"/>
                  <a:gd name="connsiteX5" fmla="*/ 0 w 495311"/>
                  <a:gd name="connsiteY5" fmla="*/ 0 h 864340"/>
                  <a:gd name="connsiteX0" fmla="*/ 0 w 495311"/>
                  <a:gd name="connsiteY0" fmla="*/ 0 h 864340"/>
                  <a:gd name="connsiteX1" fmla="*/ 263498 w 495311"/>
                  <a:gd name="connsiteY1" fmla="*/ 71441 h 864340"/>
                  <a:gd name="connsiteX2" fmla="*/ 495246 w 495311"/>
                  <a:gd name="connsiteY2" fmla="*/ 432170 h 864340"/>
                  <a:gd name="connsiteX3" fmla="*/ 247623 w 495311"/>
                  <a:gd name="connsiteY3" fmla="*/ 864340 h 864340"/>
                  <a:gd name="connsiteX4" fmla="*/ 0 w 495311"/>
                  <a:gd name="connsiteY4" fmla="*/ 864340 h 864340"/>
                  <a:gd name="connsiteX5" fmla="*/ 0 w 495311"/>
                  <a:gd name="connsiteY5" fmla="*/ 0 h 864340"/>
                  <a:gd name="connsiteX0" fmla="*/ 0 w 495326"/>
                  <a:gd name="connsiteY0" fmla="*/ 0 h 864340"/>
                  <a:gd name="connsiteX1" fmla="*/ 265085 w 495326"/>
                  <a:gd name="connsiteY1" fmla="*/ 61919 h 864340"/>
                  <a:gd name="connsiteX2" fmla="*/ 495246 w 495326"/>
                  <a:gd name="connsiteY2" fmla="*/ 432170 h 864340"/>
                  <a:gd name="connsiteX3" fmla="*/ 247623 w 495326"/>
                  <a:gd name="connsiteY3" fmla="*/ 864340 h 864340"/>
                  <a:gd name="connsiteX4" fmla="*/ 0 w 495326"/>
                  <a:gd name="connsiteY4" fmla="*/ 864340 h 864340"/>
                  <a:gd name="connsiteX5" fmla="*/ 0 w 495326"/>
                  <a:gd name="connsiteY5" fmla="*/ 0 h 864340"/>
                  <a:gd name="connsiteX0" fmla="*/ 0 w 495333"/>
                  <a:gd name="connsiteY0" fmla="*/ 0 h 864340"/>
                  <a:gd name="connsiteX1" fmla="*/ 265085 w 495333"/>
                  <a:gd name="connsiteY1" fmla="*/ 61919 h 864340"/>
                  <a:gd name="connsiteX2" fmla="*/ 495246 w 495333"/>
                  <a:gd name="connsiteY2" fmla="*/ 432170 h 864340"/>
                  <a:gd name="connsiteX3" fmla="*/ 247623 w 495333"/>
                  <a:gd name="connsiteY3" fmla="*/ 864340 h 864340"/>
                  <a:gd name="connsiteX4" fmla="*/ 0 w 495333"/>
                  <a:gd name="connsiteY4" fmla="*/ 864340 h 864340"/>
                  <a:gd name="connsiteX5" fmla="*/ 0 w 495333"/>
                  <a:gd name="connsiteY5" fmla="*/ 0 h 864340"/>
                  <a:gd name="connsiteX0" fmla="*/ 0 w 495333"/>
                  <a:gd name="connsiteY0" fmla="*/ 0 h 864340"/>
                  <a:gd name="connsiteX1" fmla="*/ 265085 w 495333"/>
                  <a:gd name="connsiteY1" fmla="*/ 61919 h 864340"/>
                  <a:gd name="connsiteX2" fmla="*/ 495246 w 495333"/>
                  <a:gd name="connsiteY2" fmla="*/ 432170 h 864340"/>
                  <a:gd name="connsiteX3" fmla="*/ 247623 w 495333"/>
                  <a:gd name="connsiteY3" fmla="*/ 864340 h 864340"/>
                  <a:gd name="connsiteX4" fmla="*/ 0 w 495333"/>
                  <a:gd name="connsiteY4" fmla="*/ 864340 h 864340"/>
                  <a:gd name="connsiteX5" fmla="*/ 0 w 495333"/>
                  <a:gd name="connsiteY5" fmla="*/ 0 h 864340"/>
                  <a:gd name="connsiteX0" fmla="*/ 0 w 495333"/>
                  <a:gd name="connsiteY0" fmla="*/ 0 h 864340"/>
                  <a:gd name="connsiteX1" fmla="*/ 265085 w 495333"/>
                  <a:gd name="connsiteY1" fmla="*/ 61919 h 864340"/>
                  <a:gd name="connsiteX2" fmla="*/ 495246 w 495333"/>
                  <a:gd name="connsiteY2" fmla="*/ 432170 h 864340"/>
                  <a:gd name="connsiteX3" fmla="*/ 247623 w 495333"/>
                  <a:gd name="connsiteY3" fmla="*/ 864340 h 864340"/>
                  <a:gd name="connsiteX4" fmla="*/ 0 w 495333"/>
                  <a:gd name="connsiteY4" fmla="*/ 864340 h 864340"/>
                  <a:gd name="connsiteX5" fmla="*/ 0 w 495333"/>
                  <a:gd name="connsiteY5" fmla="*/ 0 h 864340"/>
                  <a:gd name="connsiteX0" fmla="*/ 9525 w 495333"/>
                  <a:gd name="connsiteY0" fmla="*/ 0 h 843700"/>
                  <a:gd name="connsiteX1" fmla="*/ 265085 w 495333"/>
                  <a:gd name="connsiteY1" fmla="*/ 41279 h 843700"/>
                  <a:gd name="connsiteX2" fmla="*/ 495246 w 495333"/>
                  <a:gd name="connsiteY2" fmla="*/ 411530 h 843700"/>
                  <a:gd name="connsiteX3" fmla="*/ 247623 w 495333"/>
                  <a:gd name="connsiteY3" fmla="*/ 843700 h 843700"/>
                  <a:gd name="connsiteX4" fmla="*/ 0 w 495333"/>
                  <a:gd name="connsiteY4" fmla="*/ 843700 h 843700"/>
                  <a:gd name="connsiteX5" fmla="*/ 9525 w 495333"/>
                  <a:gd name="connsiteY5" fmla="*/ 0 h 843700"/>
                  <a:gd name="connsiteX0" fmla="*/ 9525 w 495333"/>
                  <a:gd name="connsiteY0" fmla="*/ 60871 h 904571"/>
                  <a:gd name="connsiteX1" fmla="*/ 155519 w 495333"/>
                  <a:gd name="connsiteY1" fmla="*/ 70391 h 904571"/>
                  <a:gd name="connsiteX2" fmla="*/ 265085 w 495333"/>
                  <a:gd name="connsiteY2" fmla="*/ 102150 h 904571"/>
                  <a:gd name="connsiteX3" fmla="*/ 495246 w 495333"/>
                  <a:gd name="connsiteY3" fmla="*/ 472401 h 904571"/>
                  <a:gd name="connsiteX4" fmla="*/ 247623 w 495333"/>
                  <a:gd name="connsiteY4" fmla="*/ 904571 h 904571"/>
                  <a:gd name="connsiteX5" fmla="*/ 0 w 495333"/>
                  <a:gd name="connsiteY5" fmla="*/ 904571 h 904571"/>
                  <a:gd name="connsiteX6" fmla="*/ 9525 w 495333"/>
                  <a:gd name="connsiteY6" fmla="*/ 60871 h 904571"/>
                  <a:gd name="connsiteX0" fmla="*/ 9525 w 495333"/>
                  <a:gd name="connsiteY0" fmla="*/ 64812 h 908512"/>
                  <a:gd name="connsiteX1" fmla="*/ 155519 w 495333"/>
                  <a:gd name="connsiteY1" fmla="*/ 74332 h 908512"/>
                  <a:gd name="connsiteX2" fmla="*/ 265085 w 495333"/>
                  <a:gd name="connsiteY2" fmla="*/ 106091 h 908512"/>
                  <a:gd name="connsiteX3" fmla="*/ 495246 w 495333"/>
                  <a:gd name="connsiteY3" fmla="*/ 476342 h 908512"/>
                  <a:gd name="connsiteX4" fmla="*/ 247623 w 495333"/>
                  <a:gd name="connsiteY4" fmla="*/ 908512 h 908512"/>
                  <a:gd name="connsiteX5" fmla="*/ 0 w 495333"/>
                  <a:gd name="connsiteY5" fmla="*/ 908512 h 908512"/>
                  <a:gd name="connsiteX6" fmla="*/ 9525 w 495333"/>
                  <a:gd name="connsiteY6" fmla="*/ 64812 h 908512"/>
                  <a:gd name="connsiteX0" fmla="*/ 9525 w 495333"/>
                  <a:gd name="connsiteY0" fmla="*/ 64812 h 908512"/>
                  <a:gd name="connsiteX1" fmla="*/ 155519 w 495333"/>
                  <a:gd name="connsiteY1" fmla="*/ 74332 h 908512"/>
                  <a:gd name="connsiteX2" fmla="*/ 265085 w 495333"/>
                  <a:gd name="connsiteY2" fmla="*/ 106091 h 908512"/>
                  <a:gd name="connsiteX3" fmla="*/ 495246 w 495333"/>
                  <a:gd name="connsiteY3" fmla="*/ 476342 h 908512"/>
                  <a:gd name="connsiteX4" fmla="*/ 247623 w 495333"/>
                  <a:gd name="connsiteY4" fmla="*/ 908512 h 908512"/>
                  <a:gd name="connsiteX5" fmla="*/ 0 w 495333"/>
                  <a:gd name="connsiteY5" fmla="*/ 908512 h 908512"/>
                  <a:gd name="connsiteX6" fmla="*/ 9525 w 495333"/>
                  <a:gd name="connsiteY6" fmla="*/ 64812 h 908512"/>
                  <a:gd name="connsiteX0" fmla="*/ 9525 w 495333"/>
                  <a:gd name="connsiteY0" fmla="*/ 62263 h 905963"/>
                  <a:gd name="connsiteX1" fmla="*/ 177744 w 495333"/>
                  <a:gd name="connsiteY1" fmla="*/ 81311 h 905963"/>
                  <a:gd name="connsiteX2" fmla="*/ 265085 w 495333"/>
                  <a:gd name="connsiteY2" fmla="*/ 103542 h 905963"/>
                  <a:gd name="connsiteX3" fmla="*/ 495246 w 495333"/>
                  <a:gd name="connsiteY3" fmla="*/ 473793 h 905963"/>
                  <a:gd name="connsiteX4" fmla="*/ 247623 w 495333"/>
                  <a:gd name="connsiteY4" fmla="*/ 905963 h 905963"/>
                  <a:gd name="connsiteX5" fmla="*/ 0 w 495333"/>
                  <a:gd name="connsiteY5" fmla="*/ 905963 h 905963"/>
                  <a:gd name="connsiteX6" fmla="*/ 9525 w 495333"/>
                  <a:gd name="connsiteY6" fmla="*/ 62263 h 905963"/>
                  <a:gd name="connsiteX0" fmla="*/ 9525 w 495333"/>
                  <a:gd name="connsiteY0" fmla="*/ 68532 h 912232"/>
                  <a:gd name="connsiteX1" fmla="*/ 123769 w 495333"/>
                  <a:gd name="connsiteY1" fmla="*/ 65355 h 912232"/>
                  <a:gd name="connsiteX2" fmla="*/ 265085 w 495333"/>
                  <a:gd name="connsiteY2" fmla="*/ 109811 h 912232"/>
                  <a:gd name="connsiteX3" fmla="*/ 495246 w 495333"/>
                  <a:gd name="connsiteY3" fmla="*/ 480062 h 912232"/>
                  <a:gd name="connsiteX4" fmla="*/ 247623 w 495333"/>
                  <a:gd name="connsiteY4" fmla="*/ 912232 h 912232"/>
                  <a:gd name="connsiteX5" fmla="*/ 0 w 495333"/>
                  <a:gd name="connsiteY5" fmla="*/ 912232 h 912232"/>
                  <a:gd name="connsiteX6" fmla="*/ 9525 w 495333"/>
                  <a:gd name="connsiteY6" fmla="*/ 68532 h 912232"/>
                  <a:gd name="connsiteX0" fmla="*/ 3175 w 495333"/>
                  <a:gd name="connsiteY0" fmla="*/ 184421 h 851906"/>
                  <a:gd name="connsiteX1" fmla="*/ 123769 w 495333"/>
                  <a:gd name="connsiteY1" fmla="*/ 5029 h 851906"/>
                  <a:gd name="connsiteX2" fmla="*/ 265085 w 495333"/>
                  <a:gd name="connsiteY2" fmla="*/ 49485 h 851906"/>
                  <a:gd name="connsiteX3" fmla="*/ 495246 w 495333"/>
                  <a:gd name="connsiteY3" fmla="*/ 419736 h 851906"/>
                  <a:gd name="connsiteX4" fmla="*/ 247623 w 495333"/>
                  <a:gd name="connsiteY4" fmla="*/ 851906 h 851906"/>
                  <a:gd name="connsiteX5" fmla="*/ 0 w 495333"/>
                  <a:gd name="connsiteY5" fmla="*/ 851906 h 851906"/>
                  <a:gd name="connsiteX6" fmla="*/ 3175 w 495333"/>
                  <a:gd name="connsiteY6" fmla="*/ 184421 h 851906"/>
                  <a:gd name="connsiteX0" fmla="*/ 3175 w 495333"/>
                  <a:gd name="connsiteY0" fmla="*/ 186245 h 853730"/>
                  <a:gd name="connsiteX1" fmla="*/ 123769 w 495333"/>
                  <a:gd name="connsiteY1" fmla="*/ 6853 h 853730"/>
                  <a:gd name="connsiteX2" fmla="*/ 265085 w 495333"/>
                  <a:gd name="connsiteY2" fmla="*/ 51309 h 853730"/>
                  <a:gd name="connsiteX3" fmla="*/ 495246 w 495333"/>
                  <a:gd name="connsiteY3" fmla="*/ 421560 h 853730"/>
                  <a:gd name="connsiteX4" fmla="*/ 247623 w 495333"/>
                  <a:gd name="connsiteY4" fmla="*/ 853730 h 853730"/>
                  <a:gd name="connsiteX5" fmla="*/ 0 w 495333"/>
                  <a:gd name="connsiteY5" fmla="*/ 853730 h 853730"/>
                  <a:gd name="connsiteX6" fmla="*/ 3175 w 495333"/>
                  <a:gd name="connsiteY6" fmla="*/ 186245 h 853730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212000 h 879485"/>
                  <a:gd name="connsiteX1" fmla="*/ 123769 w 495333"/>
                  <a:gd name="connsiteY1" fmla="*/ 32608 h 879485"/>
                  <a:gd name="connsiteX2" fmla="*/ 265085 w 495333"/>
                  <a:gd name="connsiteY2" fmla="*/ 77064 h 879485"/>
                  <a:gd name="connsiteX3" fmla="*/ 495246 w 495333"/>
                  <a:gd name="connsiteY3" fmla="*/ 447315 h 879485"/>
                  <a:gd name="connsiteX4" fmla="*/ 247623 w 495333"/>
                  <a:gd name="connsiteY4" fmla="*/ 879485 h 879485"/>
                  <a:gd name="connsiteX5" fmla="*/ 0 w 495333"/>
                  <a:gd name="connsiteY5" fmla="*/ 879485 h 879485"/>
                  <a:gd name="connsiteX6" fmla="*/ 3175 w 495333"/>
                  <a:gd name="connsiteY6" fmla="*/ 212000 h 879485"/>
                  <a:gd name="connsiteX0" fmla="*/ 193 w 492351"/>
                  <a:gd name="connsiteY0" fmla="*/ 212000 h 879485"/>
                  <a:gd name="connsiteX1" fmla="*/ 120787 w 492351"/>
                  <a:gd name="connsiteY1" fmla="*/ 32608 h 879485"/>
                  <a:gd name="connsiteX2" fmla="*/ 262103 w 492351"/>
                  <a:gd name="connsiteY2" fmla="*/ 77064 h 879485"/>
                  <a:gd name="connsiteX3" fmla="*/ 492264 w 492351"/>
                  <a:gd name="connsiteY3" fmla="*/ 447315 h 879485"/>
                  <a:gd name="connsiteX4" fmla="*/ 244641 w 492351"/>
                  <a:gd name="connsiteY4" fmla="*/ 879485 h 879485"/>
                  <a:gd name="connsiteX5" fmla="*/ 1780 w 492351"/>
                  <a:gd name="connsiteY5" fmla="*/ 777885 h 879485"/>
                  <a:gd name="connsiteX6" fmla="*/ 193 w 492351"/>
                  <a:gd name="connsiteY6" fmla="*/ 212000 h 879485"/>
                  <a:gd name="connsiteX0" fmla="*/ 193 w 492351"/>
                  <a:gd name="connsiteY0" fmla="*/ 212000 h 879485"/>
                  <a:gd name="connsiteX1" fmla="*/ 120787 w 492351"/>
                  <a:gd name="connsiteY1" fmla="*/ 32608 h 879485"/>
                  <a:gd name="connsiteX2" fmla="*/ 262103 w 492351"/>
                  <a:gd name="connsiteY2" fmla="*/ 77064 h 879485"/>
                  <a:gd name="connsiteX3" fmla="*/ 492264 w 492351"/>
                  <a:gd name="connsiteY3" fmla="*/ 447315 h 879485"/>
                  <a:gd name="connsiteX4" fmla="*/ 244641 w 492351"/>
                  <a:gd name="connsiteY4" fmla="*/ 879485 h 879485"/>
                  <a:gd name="connsiteX5" fmla="*/ 123961 w 492351"/>
                  <a:gd name="connsiteY5" fmla="*/ 824767 h 879485"/>
                  <a:gd name="connsiteX6" fmla="*/ 1780 w 492351"/>
                  <a:gd name="connsiteY6" fmla="*/ 777885 h 879485"/>
                  <a:gd name="connsiteX7" fmla="*/ 193 w 492351"/>
                  <a:gd name="connsiteY7" fmla="*/ 212000 h 879485"/>
                  <a:gd name="connsiteX0" fmla="*/ 193 w 492351"/>
                  <a:gd name="connsiteY0" fmla="*/ 212000 h 879485"/>
                  <a:gd name="connsiteX1" fmla="*/ 120787 w 492351"/>
                  <a:gd name="connsiteY1" fmla="*/ 32608 h 879485"/>
                  <a:gd name="connsiteX2" fmla="*/ 262103 w 492351"/>
                  <a:gd name="connsiteY2" fmla="*/ 77064 h 879485"/>
                  <a:gd name="connsiteX3" fmla="*/ 492264 w 492351"/>
                  <a:gd name="connsiteY3" fmla="*/ 447315 h 879485"/>
                  <a:gd name="connsiteX4" fmla="*/ 244641 w 492351"/>
                  <a:gd name="connsiteY4" fmla="*/ 879485 h 879485"/>
                  <a:gd name="connsiteX5" fmla="*/ 123961 w 492351"/>
                  <a:gd name="connsiteY5" fmla="*/ 824767 h 879485"/>
                  <a:gd name="connsiteX6" fmla="*/ 1780 w 492351"/>
                  <a:gd name="connsiteY6" fmla="*/ 777885 h 879485"/>
                  <a:gd name="connsiteX7" fmla="*/ 193 w 492351"/>
                  <a:gd name="connsiteY7" fmla="*/ 212000 h 879485"/>
                  <a:gd name="connsiteX0" fmla="*/ 193 w 492351"/>
                  <a:gd name="connsiteY0" fmla="*/ 212000 h 879485"/>
                  <a:gd name="connsiteX1" fmla="*/ 120787 w 492351"/>
                  <a:gd name="connsiteY1" fmla="*/ 32608 h 879485"/>
                  <a:gd name="connsiteX2" fmla="*/ 262103 w 492351"/>
                  <a:gd name="connsiteY2" fmla="*/ 77064 h 879485"/>
                  <a:gd name="connsiteX3" fmla="*/ 492264 w 492351"/>
                  <a:gd name="connsiteY3" fmla="*/ 447315 h 879485"/>
                  <a:gd name="connsiteX4" fmla="*/ 244641 w 492351"/>
                  <a:gd name="connsiteY4" fmla="*/ 879485 h 879485"/>
                  <a:gd name="connsiteX5" fmla="*/ 123961 w 492351"/>
                  <a:gd name="connsiteY5" fmla="*/ 824767 h 879485"/>
                  <a:gd name="connsiteX6" fmla="*/ 1780 w 492351"/>
                  <a:gd name="connsiteY6" fmla="*/ 777885 h 879485"/>
                  <a:gd name="connsiteX7" fmla="*/ 193 w 492351"/>
                  <a:gd name="connsiteY7" fmla="*/ 212000 h 879485"/>
                  <a:gd name="connsiteX0" fmla="*/ 193 w 492311"/>
                  <a:gd name="connsiteY0" fmla="*/ 212000 h 842972"/>
                  <a:gd name="connsiteX1" fmla="*/ 120787 w 492311"/>
                  <a:gd name="connsiteY1" fmla="*/ 32608 h 842972"/>
                  <a:gd name="connsiteX2" fmla="*/ 262103 w 492311"/>
                  <a:gd name="connsiteY2" fmla="*/ 77064 h 842972"/>
                  <a:gd name="connsiteX3" fmla="*/ 492264 w 492311"/>
                  <a:gd name="connsiteY3" fmla="*/ 447315 h 842972"/>
                  <a:gd name="connsiteX4" fmla="*/ 249403 w 492311"/>
                  <a:gd name="connsiteY4" fmla="*/ 842972 h 842972"/>
                  <a:gd name="connsiteX5" fmla="*/ 123961 w 492311"/>
                  <a:gd name="connsiteY5" fmla="*/ 824767 h 842972"/>
                  <a:gd name="connsiteX6" fmla="*/ 1780 w 492311"/>
                  <a:gd name="connsiteY6" fmla="*/ 777885 h 842972"/>
                  <a:gd name="connsiteX7" fmla="*/ 193 w 492311"/>
                  <a:gd name="connsiteY7" fmla="*/ 212000 h 842972"/>
                  <a:gd name="connsiteX0" fmla="*/ 193 w 492267"/>
                  <a:gd name="connsiteY0" fmla="*/ 212000 h 824767"/>
                  <a:gd name="connsiteX1" fmla="*/ 120787 w 492267"/>
                  <a:gd name="connsiteY1" fmla="*/ 32608 h 824767"/>
                  <a:gd name="connsiteX2" fmla="*/ 262103 w 492267"/>
                  <a:gd name="connsiteY2" fmla="*/ 77064 h 824767"/>
                  <a:gd name="connsiteX3" fmla="*/ 492264 w 492267"/>
                  <a:gd name="connsiteY3" fmla="*/ 447315 h 824767"/>
                  <a:gd name="connsiteX4" fmla="*/ 258927 w 492267"/>
                  <a:gd name="connsiteY4" fmla="*/ 815988 h 824767"/>
                  <a:gd name="connsiteX5" fmla="*/ 123961 w 492267"/>
                  <a:gd name="connsiteY5" fmla="*/ 824767 h 824767"/>
                  <a:gd name="connsiteX6" fmla="*/ 1780 w 492267"/>
                  <a:gd name="connsiteY6" fmla="*/ 777885 h 824767"/>
                  <a:gd name="connsiteX7" fmla="*/ 193 w 492267"/>
                  <a:gd name="connsiteY7" fmla="*/ 212000 h 824767"/>
                  <a:gd name="connsiteX0" fmla="*/ 193 w 492267"/>
                  <a:gd name="connsiteY0" fmla="*/ 212000 h 824767"/>
                  <a:gd name="connsiteX1" fmla="*/ 120787 w 492267"/>
                  <a:gd name="connsiteY1" fmla="*/ 32608 h 824767"/>
                  <a:gd name="connsiteX2" fmla="*/ 262103 w 492267"/>
                  <a:gd name="connsiteY2" fmla="*/ 77064 h 824767"/>
                  <a:gd name="connsiteX3" fmla="*/ 492264 w 492267"/>
                  <a:gd name="connsiteY3" fmla="*/ 447315 h 824767"/>
                  <a:gd name="connsiteX4" fmla="*/ 258927 w 492267"/>
                  <a:gd name="connsiteY4" fmla="*/ 815988 h 824767"/>
                  <a:gd name="connsiteX5" fmla="*/ 123961 w 492267"/>
                  <a:gd name="connsiteY5" fmla="*/ 824767 h 824767"/>
                  <a:gd name="connsiteX6" fmla="*/ 1780 w 492267"/>
                  <a:gd name="connsiteY6" fmla="*/ 777885 h 824767"/>
                  <a:gd name="connsiteX7" fmla="*/ 193 w 492267"/>
                  <a:gd name="connsiteY7" fmla="*/ 212000 h 824767"/>
                  <a:gd name="connsiteX0" fmla="*/ 193 w 492267"/>
                  <a:gd name="connsiteY0" fmla="*/ 212000 h 857090"/>
                  <a:gd name="connsiteX1" fmla="*/ 120787 w 492267"/>
                  <a:gd name="connsiteY1" fmla="*/ 32608 h 857090"/>
                  <a:gd name="connsiteX2" fmla="*/ 262103 w 492267"/>
                  <a:gd name="connsiteY2" fmla="*/ 77064 h 857090"/>
                  <a:gd name="connsiteX3" fmla="*/ 492264 w 492267"/>
                  <a:gd name="connsiteY3" fmla="*/ 447315 h 857090"/>
                  <a:gd name="connsiteX4" fmla="*/ 258927 w 492267"/>
                  <a:gd name="connsiteY4" fmla="*/ 815988 h 857090"/>
                  <a:gd name="connsiteX5" fmla="*/ 123961 w 492267"/>
                  <a:gd name="connsiteY5" fmla="*/ 824767 h 857090"/>
                  <a:gd name="connsiteX6" fmla="*/ 1780 w 492267"/>
                  <a:gd name="connsiteY6" fmla="*/ 777885 h 857090"/>
                  <a:gd name="connsiteX7" fmla="*/ 193 w 492267"/>
                  <a:gd name="connsiteY7" fmla="*/ 212000 h 857090"/>
                  <a:gd name="connsiteX0" fmla="*/ 193 w 492267"/>
                  <a:gd name="connsiteY0" fmla="*/ 212000 h 908716"/>
                  <a:gd name="connsiteX1" fmla="*/ 120787 w 492267"/>
                  <a:gd name="connsiteY1" fmla="*/ 32608 h 908716"/>
                  <a:gd name="connsiteX2" fmla="*/ 262103 w 492267"/>
                  <a:gd name="connsiteY2" fmla="*/ 77064 h 908716"/>
                  <a:gd name="connsiteX3" fmla="*/ 492264 w 492267"/>
                  <a:gd name="connsiteY3" fmla="*/ 447315 h 908716"/>
                  <a:gd name="connsiteX4" fmla="*/ 258927 w 492267"/>
                  <a:gd name="connsiteY4" fmla="*/ 815988 h 908716"/>
                  <a:gd name="connsiteX5" fmla="*/ 123961 w 492267"/>
                  <a:gd name="connsiteY5" fmla="*/ 824767 h 908716"/>
                  <a:gd name="connsiteX6" fmla="*/ 1780 w 492267"/>
                  <a:gd name="connsiteY6" fmla="*/ 777885 h 908716"/>
                  <a:gd name="connsiteX7" fmla="*/ 193 w 492267"/>
                  <a:gd name="connsiteY7" fmla="*/ 212000 h 908716"/>
                  <a:gd name="connsiteX0" fmla="*/ 193 w 492267"/>
                  <a:gd name="connsiteY0" fmla="*/ 212000 h 919932"/>
                  <a:gd name="connsiteX1" fmla="*/ 120787 w 492267"/>
                  <a:gd name="connsiteY1" fmla="*/ 32608 h 919932"/>
                  <a:gd name="connsiteX2" fmla="*/ 262103 w 492267"/>
                  <a:gd name="connsiteY2" fmla="*/ 77064 h 919932"/>
                  <a:gd name="connsiteX3" fmla="*/ 492264 w 492267"/>
                  <a:gd name="connsiteY3" fmla="*/ 447315 h 919932"/>
                  <a:gd name="connsiteX4" fmla="*/ 258927 w 492267"/>
                  <a:gd name="connsiteY4" fmla="*/ 815988 h 919932"/>
                  <a:gd name="connsiteX5" fmla="*/ 123961 w 492267"/>
                  <a:gd name="connsiteY5" fmla="*/ 824767 h 919932"/>
                  <a:gd name="connsiteX6" fmla="*/ 1780 w 492267"/>
                  <a:gd name="connsiteY6" fmla="*/ 777885 h 919932"/>
                  <a:gd name="connsiteX7" fmla="*/ 193 w 492267"/>
                  <a:gd name="connsiteY7" fmla="*/ 212000 h 919932"/>
                  <a:gd name="connsiteX0" fmla="*/ 2511 w 494585"/>
                  <a:gd name="connsiteY0" fmla="*/ 212000 h 921394"/>
                  <a:gd name="connsiteX1" fmla="*/ 123105 w 494585"/>
                  <a:gd name="connsiteY1" fmla="*/ 32608 h 921394"/>
                  <a:gd name="connsiteX2" fmla="*/ 264421 w 494585"/>
                  <a:gd name="connsiteY2" fmla="*/ 77064 h 921394"/>
                  <a:gd name="connsiteX3" fmla="*/ 494582 w 494585"/>
                  <a:gd name="connsiteY3" fmla="*/ 447315 h 921394"/>
                  <a:gd name="connsiteX4" fmla="*/ 261245 w 494585"/>
                  <a:gd name="connsiteY4" fmla="*/ 815988 h 921394"/>
                  <a:gd name="connsiteX5" fmla="*/ 126279 w 494585"/>
                  <a:gd name="connsiteY5" fmla="*/ 824767 h 921394"/>
                  <a:gd name="connsiteX6" fmla="*/ 4098 w 494585"/>
                  <a:gd name="connsiteY6" fmla="*/ 777885 h 921394"/>
                  <a:gd name="connsiteX7" fmla="*/ 2511 w 494585"/>
                  <a:gd name="connsiteY7" fmla="*/ 212000 h 921394"/>
                  <a:gd name="connsiteX0" fmla="*/ 193 w 492267"/>
                  <a:gd name="connsiteY0" fmla="*/ 212000 h 922510"/>
                  <a:gd name="connsiteX1" fmla="*/ 120787 w 492267"/>
                  <a:gd name="connsiteY1" fmla="*/ 32608 h 922510"/>
                  <a:gd name="connsiteX2" fmla="*/ 262103 w 492267"/>
                  <a:gd name="connsiteY2" fmla="*/ 77064 h 922510"/>
                  <a:gd name="connsiteX3" fmla="*/ 492264 w 492267"/>
                  <a:gd name="connsiteY3" fmla="*/ 447315 h 922510"/>
                  <a:gd name="connsiteX4" fmla="*/ 258927 w 492267"/>
                  <a:gd name="connsiteY4" fmla="*/ 815988 h 922510"/>
                  <a:gd name="connsiteX5" fmla="*/ 123961 w 492267"/>
                  <a:gd name="connsiteY5" fmla="*/ 824767 h 922510"/>
                  <a:gd name="connsiteX6" fmla="*/ 1780 w 492267"/>
                  <a:gd name="connsiteY6" fmla="*/ 777885 h 922510"/>
                  <a:gd name="connsiteX7" fmla="*/ 193 w 492267"/>
                  <a:gd name="connsiteY7" fmla="*/ 212000 h 922510"/>
                  <a:gd name="connsiteX0" fmla="*/ 193 w 492267"/>
                  <a:gd name="connsiteY0" fmla="*/ 212000 h 896451"/>
                  <a:gd name="connsiteX1" fmla="*/ 120787 w 492267"/>
                  <a:gd name="connsiteY1" fmla="*/ 32608 h 896451"/>
                  <a:gd name="connsiteX2" fmla="*/ 262103 w 492267"/>
                  <a:gd name="connsiteY2" fmla="*/ 77064 h 896451"/>
                  <a:gd name="connsiteX3" fmla="*/ 492264 w 492267"/>
                  <a:gd name="connsiteY3" fmla="*/ 447315 h 896451"/>
                  <a:gd name="connsiteX4" fmla="*/ 258927 w 492267"/>
                  <a:gd name="connsiteY4" fmla="*/ 815988 h 896451"/>
                  <a:gd name="connsiteX5" fmla="*/ 123961 w 492267"/>
                  <a:gd name="connsiteY5" fmla="*/ 824767 h 896451"/>
                  <a:gd name="connsiteX6" fmla="*/ 1780 w 492267"/>
                  <a:gd name="connsiteY6" fmla="*/ 777885 h 896451"/>
                  <a:gd name="connsiteX7" fmla="*/ 193 w 492267"/>
                  <a:gd name="connsiteY7" fmla="*/ 212000 h 896451"/>
                  <a:gd name="connsiteX0" fmla="*/ 193 w 492267"/>
                  <a:gd name="connsiteY0" fmla="*/ 212000 h 918988"/>
                  <a:gd name="connsiteX1" fmla="*/ 120787 w 492267"/>
                  <a:gd name="connsiteY1" fmla="*/ 32608 h 918988"/>
                  <a:gd name="connsiteX2" fmla="*/ 262103 w 492267"/>
                  <a:gd name="connsiteY2" fmla="*/ 77064 h 918988"/>
                  <a:gd name="connsiteX3" fmla="*/ 492264 w 492267"/>
                  <a:gd name="connsiteY3" fmla="*/ 447315 h 918988"/>
                  <a:gd name="connsiteX4" fmla="*/ 258927 w 492267"/>
                  <a:gd name="connsiteY4" fmla="*/ 815988 h 918988"/>
                  <a:gd name="connsiteX5" fmla="*/ 123961 w 492267"/>
                  <a:gd name="connsiteY5" fmla="*/ 824767 h 918988"/>
                  <a:gd name="connsiteX6" fmla="*/ 1780 w 492267"/>
                  <a:gd name="connsiteY6" fmla="*/ 777885 h 918988"/>
                  <a:gd name="connsiteX7" fmla="*/ 193 w 492267"/>
                  <a:gd name="connsiteY7" fmla="*/ 212000 h 918988"/>
                  <a:gd name="connsiteX0" fmla="*/ 193 w 492267"/>
                  <a:gd name="connsiteY0" fmla="*/ 212000 h 948691"/>
                  <a:gd name="connsiteX1" fmla="*/ 120787 w 492267"/>
                  <a:gd name="connsiteY1" fmla="*/ 32608 h 948691"/>
                  <a:gd name="connsiteX2" fmla="*/ 262103 w 492267"/>
                  <a:gd name="connsiteY2" fmla="*/ 77064 h 948691"/>
                  <a:gd name="connsiteX3" fmla="*/ 492264 w 492267"/>
                  <a:gd name="connsiteY3" fmla="*/ 447315 h 948691"/>
                  <a:gd name="connsiteX4" fmla="*/ 258927 w 492267"/>
                  <a:gd name="connsiteY4" fmla="*/ 815988 h 948691"/>
                  <a:gd name="connsiteX5" fmla="*/ 127135 w 492267"/>
                  <a:gd name="connsiteY5" fmla="*/ 864458 h 948691"/>
                  <a:gd name="connsiteX6" fmla="*/ 1780 w 492267"/>
                  <a:gd name="connsiteY6" fmla="*/ 777885 h 948691"/>
                  <a:gd name="connsiteX7" fmla="*/ 193 w 492267"/>
                  <a:gd name="connsiteY7" fmla="*/ 212000 h 948691"/>
                  <a:gd name="connsiteX0" fmla="*/ 193 w 492267"/>
                  <a:gd name="connsiteY0" fmla="*/ 216006 h 952697"/>
                  <a:gd name="connsiteX1" fmla="*/ 120787 w 492267"/>
                  <a:gd name="connsiteY1" fmla="*/ 31852 h 952697"/>
                  <a:gd name="connsiteX2" fmla="*/ 262103 w 492267"/>
                  <a:gd name="connsiteY2" fmla="*/ 81070 h 952697"/>
                  <a:gd name="connsiteX3" fmla="*/ 492264 w 492267"/>
                  <a:gd name="connsiteY3" fmla="*/ 451321 h 952697"/>
                  <a:gd name="connsiteX4" fmla="*/ 258927 w 492267"/>
                  <a:gd name="connsiteY4" fmla="*/ 819994 h 952697"/>
                  <a:gd name="connsiteX5" fmla="*/ 127135 w 492267"/>
                  <a:gd name="connsiteY5" fmla="*/ 868464 h 952697"/>
                  <a:gd name="connsiteX6" fmla="*/ 1780 w 492267"/>
                  <a:gd name="connsiteY6" fmla="*/ 781891 h 952697"/>
                  <a:gd name="connsiteX7" fmla="*/ 193 w 492267"/>
                  <a:gd name="connsiteY7" fmla="*/ 216006 h 952697"/>
                  <a:gd name="connsiteX0" fmla="*/ 649 w 492723"/>
                  <a:gd name="connsiteY0" fmla="*/ 184154 h 920845"/>
                  <a:gd name="connsiteX1" fmla="*/ 121243 w 492723"/>
                  <a:gd name="connsiteY1" fmla="*/ 0 h 920845"/>
                  <a:gd name="connsiteX2" fmla="*/ 262559 w 492723"/>
                  <a:gd name="connsiteY2" fmla="*/ 49218 h 920845"/>
                  <a:gd name="connsiteX3" fmla="*/ 492720 w 492723"/>
                  <a:gd name="connsiteY3" fmla="*/ 419469 h 920845"/>
                  <a:gd name="connsiteX4" fmla="*/ 259383 w 492723"/>
                  <a:gd name="connsiteY4" fmla="*/ 788142 h 920845"/>
                  <a:gd name="connsiteX5" fmla="*/ 127591 w 492723"/>
                  <a:gd name="connsiteY5" fmla="*/ 836612 h 920845"/>
                  <a:gd name="connsiteX6" fmla="*/ 2236 w 492723"/>
                  <a:gd name="connsiteY6" fmla="*/ 750039 h 920845"/>
                  <a:gd name="connsiteX7" fmla="*/ 649 w 492723"/>
                  <a:gd name="connsiteY7" fmla="*/ 184154 h 920845"/>
                  <a:gd name="connsiteX0" fmla="*/ 193 w 492267"/>
                  <a:gd name="connsiteY0" fmla="*/ 184154 h 920845"/>
                  <a:gd name="connsiteX1" fmla="*/ 120787 w 492267"/>
                  <a:gd name="connsiteY1" fmla="*/ 0 h 920845"/>
                  <a:gd name="connsiteX2" fmla="*/ 262103 w 492267"/>
                  <a:gd name="connsiteY2" fmla="*/ 49218 h 920845"/>
                  <a:gd name="connsiteX3" fmla="*/ 492264 w 492267"/>
                  <a:gd name="connsiteY3" fmla="*/ 419469 h 920845"/>
                  <a:gd name="connsiteX4" fmla="*/ 258927 w 492267"/>
                  <a:gd name="connsiteY4" fmla="*/ 788142 h 920845"/>
                  <a:gd name="connsiteX5" fmla="*/ 127135 w 492267"/>
                  <a:gd name="connsiteY5" fmla="*/ 836612 h 920845"/>
                  <a:gd name="connsiteX6" fmla="*/ 1780 w 492267"/>
                  <a:gd name="connsiteY6" fmla="*/ 750039 h 920845"/>
                  <a:gd name="connsiteX7" fmla="*/ 193 w 492267"/>
                  <a:gd name="connsiteY7" fmla="*/ 184154 h 920845"/>
                  <a:gd name="connsiteX0" fmla="*/ 193 w 492267"/>
                  <a:gd name="connsiteY0" fmla="*/ 176217 h 912908"/>
                  <a:gd name="connsiteX1" fmla="*/ 20775 w 492267"/>
                  <a:gd name="connsiteY1" fmla="*/ 0 h 912908"/>
                  <a:gd name="connsiteX2" fmla="*/ 262103 w 492267"/>
                  <a:gd name="connsiteY2" fmla="*/ 41281 h 912908"/>
                  <a:gd name="connsiteX3" fmla="*/ 492264 w 492267"/>
                  <a:gd name="connsiteY3" fmla="*/ 411532 h 912908"/>
                  <a:gd name="connsiteX4" fmla="*/ 258927 w 492267"/>
                  <a:gd name="connsiteY4" fmla="*/ 780205 h 912908"/>
                  <a:gd name="connsiteX5" fmla="*/ 127135 w 492267"/>
                  <a:gd name="connsiteY5" fmla="*/ 828675 h 912908"/>
                  <a:gd name="connsiteX6" fmla="*/ 1780 w 492267"/>
                  <a:gd name="connsiteY6" fmla="*/ 742102 h 912908"/>
                  <a:gd name="connsiteX7" fmla="*/ 193 w 492267"/>
                  <a:gd name="connsiteY7" fmla="*/ 176217 h 912908"/>
                  <a:gd name="connsiteX0" fmla="*/ 193 w 492267"/>
                  <a:gd name="connsiteY0" fmla="*/ 176217 h 912908"/>
                  <a:gd name="connsiteX1" fmla="*/ 20775 w 492267"/>
                  <a:gd name="connsiteY1" fmla="*/ 0 h 912908"/>
                  <a:gd name="connsiteX2" fmla="*/ 262103 w 492267"/>
                  <a:gd name="connsiteY2" fmla="*/ 41281 h 912908"/>
                  <a:gd name="connsiteX3" fmla="*/ 492264 w 492267"/>
                  <a:gd name="connsiteY3" fmla="*/ 411532 h 912908"/>
                  <a:gd name="connsiteX4" fmla="*/ 258927 w 492267"/>
                  <a:gd name="connsiteY4" fmla="*/ 780205 h 912908"/>
                  <a:gd name="connsiteX5" fmla="*/ 127135 w 492267"/>
                  <a:gd name="connsiteY5" fmla="*/ 828675 h 912908"/>
                  <a:gd name="connsiteX6" fmla="*/ 1780 w 492267"/>
                  <a:gd name="connsiteY6" fmla="*/ 742102 h 912908"/>
                  <a:gd name="connsiteX7" fmla="*/ 193 w 492267"/>
                  <a:gd name="connsiteY7" fmla="*/ 176217 h 912908"/>
                  <a:gd name="connsiteX0" fmla="*/ 193 w 492267"/>
                  <a:gd name="connsiteY0" fmla="*/ 177087 h 913778"/>
                  <a:gd name="connsiteX1" fmla="*/ 20775 w 492267"/>
                  <a:gd name="connsiteY1" fmla="*/ 870 h 913778"/>
                  <a:gd name="connsiteX2" fmla="*/ 262103 w 492267"/>
                  <a:gd name="connsiteY2" fmla="*/ 42151 h 913778"/>
                  <a:gd name="connsiteX3" fmla="*/ 492264 w 492267"/>
                  <a:gd name="connsiteY3" fmla="*/ 412402 h 913778"/>
                  <a:gd name="connsiteX4" fmla="*/ 258927 w 492267"/>
                  <a:gd name="connsiteY4" fmla="*/ 781075 h 913778"/>
                  <a:gd name="connsiteX5" fmla="*/ 127135 w 492267"/>
                  <a:gd name="connsiteY5" fmla="*/ 829545 h 913778"/>
                  <a:gd name="connsiteX6" fmla="*/ 1780 w 492267"/>
                  <a:gd name="connsiteY6" fmla="*/ 742972 h 913778"/>
                  <a:gd name="connsiteX7" fmla="*/ 193 w 492267"/>
                  <a:gd name="connsiteY7" fmla="*/ 177087 h 913778"/>
                  <a:gd name="connsiteX0" fmla="*/ 193 w 492267"/>
                  <a:gd name="connsiteY0" fmla="*/ 177087 h 913778"/>
                  <a:gd name="connsiteX1" fmla="*/ 20775 w 492267"/>
                  <a:gd name="connsiteY1" fmla="*/ 870 h 913778"/>
                  <a:gd name="connsiteX2" fmla="*/ 262103 w 492267"/>
                  <a:gd name="connsiteY2" fmla="*/ 42151 h 913778"/>
                  <a:gd name="connsiteX3" fmla="*/ 492264 w 492267"/>
                  <a:gd name="connsiteY3" fmla="*/ 412402 h 913778"/>
                  <a:gd name="connsiteX4" fmla="*/ 258927 w 492267"/>
                  <a:gd name="connsiteY4" fmla="*/ 781075 h 913778"/>
                  <a:gd name="connsiteX5" fmla="*/ 127135 w 492267"/>
                  <a:gd name="connsiteY5" fmla="*/ 829545 h 913778"/>
                  <a:gd name="connsiteX6" fmla="*/ 1780 w 492267"/>
                  <a:gd name="connsiteY6" fmla="*/ 742972 h 913778"/>
                  <a:gd name="connsiteX7" fmla="*/ 193 w 492267"/>
                  <a:gd name="connsiteY7" fmla="*/ 177087 h 913778"/>
                  <a:gd name="connsiteX0" fmla="*/ 78 w 498503"/>
                  <a:gd name="connsiteY0" fmla="*/ 177090 h 913778"/>
                  <a:gd name="connsiteX1" fmla="*/ 27011 w 498503"/>
                  <a:gd name="connsiteY1" fmla="*/ 870 h 913778"/>
                  <a:gd name="connsiteX2" fmla="*/ 268339 w 498503"/>
                  <a:gd name="connsiteY2" fmla="*/ 42151 h 913778"/>
                  <a:gd name="connsiteX3" fmla="*/ 498500 w 498503"/>
                  <a:gd name="connsiteY3" fmla="*/ 412402 h 913778"/>
                  <a:gd name="connsiteX4" fmla="*/ 265163 w 498503"/>
                  <a:gd name="connsiteY4" fmla="*/ 781075 h 913778"/>
                  <a:gd name="connsiteX5" fmla="*/ 133371 w 498503"/>
                  <a:gd name="connsiteY5" fmla="*/ 829545 h 913778"/>
                  <a:gd name="connsiteX6" fmla="*/ 8016 w 498503"/>
                  <a:gd name="connsiteY6" fmla="*/ 742972 h 913778"/>
                  <a:gd name="connsiteX7" fmla="*/ 78 w 498503"/>
                  <a:gd name="connsiteY7" fmla="*/ 177090 h 913778"/>
                  <a:gd name="connsiteX0" fmla="*/ 192 w 498617"/>
                  <a:gd name="connsiteY0" fmla="*/ 177090 h 913779"/>
                  <a:gd name="connsiteX1" fmla="*/ 27125 w 498617"/>
                  <a:gd name="connsiteY1" fmla="*/ 870 h 913779"/>
                  <a:gd name="connsiteX2" fmla="*/ 268453 w 498617"/>
                  <a:gd name="connsiteY2" fmla="*/ 42151 h 913779"/>
                  <a:gd name="connsiteX3" fmla="*/ 498614 w 498617"/>
                  <a:gd name="connsiteY3" fmla="*/ 412402 h 913779"/>
                  <a:gd name="connsiteX4" fmla="*/ 265277 w 498617"/>
                  <a:gd name="connsiteY4" fmla="*/ 781075 h 913779"/>
                  <a:gd name="connsiteX5" fmla="*/ 133485 w 498617"/>
                  <a:gd name="connsiteY5" fmla="*/ 829545 h 913779"/>
                  <a:gd name="connsiteX6" fmla="*/ 1779 w 498617"/>
                  <a:gd name="connsiteY6" fmla="*/ 742975 h 913779"/>
                  <a:gd name="connsiteX7" fmla="*/ 192 w 498617"/>
                  <a:gd name="connsiteY7" fmla="*/ 177090 h 913779"/>
                  <a:gd name="connsiteX0" fmla="*/ 28275 w 526700"/>
                  <a:gd name="connsiteY0" fmla="*/ 177090 h 922437"/>
                  <a:gd name="connsiteX1" fmla="*/ 55208 w 526700"/>
                  <a:gd name="connsiteY1" fmla="*/ 870 h 922437"/>
                  <a:gd name="connsiteX2" fmla="*/ 296536 w 526700"/>
                  <a:gd name="connsiteY2" fmla="*/ 42151 h 922437"/>
                  <a:gd name="connsiteX3" fmla="*/ 526697 w 526700"/>
                  <a:gd name="connsiteY3" fmla="*/ 412402 h 922437"/>
                  <a:gd name="connsiteX4" fmla="*/ 293360 w 526700"/>
                  <a:gd name="connsiteY4" fmla="*/ 781075 h 922437"/>
                  <a:gd name="connsiteX5" fmla="*/ 45680 w 526700"/>
                  <a:gd name="connsiteY5" fmla="*/ 840657 h 922437"/>
                  <a:gd name="connsiteX6" fmla="*/ 29862 w 526700"/>
                  <a:gd name="connsiteY6" fmla="*/ 742975 h 922437"/>
                  <a:gd name="connsiteX7" fmla="*/ 28275 w 526700"/>
                  <a:gd name="connsiteY7" fmla="*/ 177090 h 922437"/>
                  <a:gd name="connsiteX0" fmla="*/ 28275 w 526700"/>
                  <a:gd name="connsiteY0" fmla="*/ 177090 h 922437"/>
                  <a:gd name="connsiteX1" fmla="*/ 55208 w 526700"/>
                  <a:gd name="connsiteY1" fmla="*/ 870 h 922437"/>
                  <a:gd name="connsiteX2" fmla="*/ 296536 w 526700"/>
                  <a:gd name="connsiteY2" fmla="*/ 42151 h 922437"/>
                  <a:gd name="connsiteX3" fmla="*/ 526697 w 526700"/>
                  <a:gd name="connsiteY3" fmla="*/ 412402 h 922437"/>
                  <a:gd name="connsiteX4" fmla="*/ 293360 w 526700"/>
                  <a:gd name="connsiteY4" fmla="*/ 781075 h 922437"/>
                  <a:gd name="connsiteX5" fmla="*/ 45680 w 526700"/>
                  <a:gd name="connsiteY5" fmla="*/ 840657 h 922437"/>
                  <a:gd name="connsiteX6" fmla="*/ 29862 w 526700"/>
                  <a:gd name="connsiteY6" fmla="*/ 742975 h 922437"/>
                  <a:gd name="connsiteX7" fmla="*/ 28275 w 526700"/>
                  <a:gd name="connsiteY7" fmla="*/ 177090 h 922437"/>
                  <a:gd name="connsiteX0" fmla="*/ 17015 w 515440"/>
                  <a:gd name="connsiteY0" fmla="*/ 177090 h 857047"/>
                  <a:gd name="connsiteX1" fmla="*/ 43948 w 515440"/>
                  <a:gd name="connsiteY1" fmla="*/ 870 h 857047"/>
                  <a:gd name="connsiteX2" fmla="*/ 285276 w 515440"/>
                  <a:gd name="connsiteY2" fmla="*/ 42151 h 857047"/>
                  <a:gd name="connsiteX3" fmla="*/ 515437 w 515440"/>
                  <a:gd name="connsiteY3" fmla="*/ 412402 h 857047"/>
                  <a:gd name="connsiteX4" fmla="*/ 282100 w 515440"/>
                  <a:gd name="connsiteY4" fmla="*/ 781075 h 857047"/>
                  <a:gd name="connsiteX5" fmla="*/ 34420 w 515440"/>
                  <a:gd name="connsiteY5" fmla="*/ 840657 h 857047"/>
                  <a:gd name="connsiteX6" fmla="*/ 18602 w 515440"/>
                  <a:gd name="connsiteY6" fmla="*/ 742975 h 857047"/>
                  <a:gd name="connsiteX7" fmla="*/ 17015 w 515440"/>
                  <a:gd name="connsiteY7" fmla="*/ 177090 h 857047"/>
                  <a:gd name="connsiteX0" fmla="*/ 18148 w 516573"/>
                  <a:gd name="connsiteY0" fmla="*/ 177090 h 842400"/>
                  <a:gd name="connsiteX1" fmla="*/ 45081 w 516573"/>
                  <a:gd name="connsiteY1" fmla="*/ 870 h 842400"/>
                  <a:gd name="connsiteX2" fmla="*/ 286409 w 516573"/>
                  <a:gd name="connsiteY2" fmla="*/ 42151 h 842400"/>
                  <a:gd name="connsiteX3" fmla="*/ 516570 w 516573"/>
                  <a:gd name="connsiteY3" fmla="*/ 412402 h 842400"/>
                  <a:gd name="connsiteX4" fmla="*/ 283233 w 516573"/>
                  <a:gd name="connsiteY4" fmla="*/ 781075 h 842400"/>
                  <a:gd name="connsiteX5" fmla="*/ 33964 w 516573"/>
                  <a:gd name="connsiteY5" fmla="*/ 816848 h 842400"/>
                  <a:gd name="connsiteX6" fmla="*/ 19735 w 516573"/>
                  <a:gd name="connsiteY6" fmla="*/ 742975 h 842400"/>
                  <a:gd name="connsiteX7" fmla="*/ 18148 w 516573"/>
                  <a:gd name="connsiteY7" fmla="*/ 177090 h 842400"/>
                  <a:gd name="connsiteX0" fmla="*/ 193 w 498618"/>
                  <a:gd name="connsiteY0" fmla="*/ 177090 h 849275"/>
                  <a:gd name="connsiteX1" fmla="*/ 27126 w 498618"/>
                  <a:gd name="connsiteY1" fmla="*/ 870 h 849275"/>
                  <a:gd name="connsiteX2" fmla="*/ 268454 w 498618"/>
                  <a:gd name="connsiteY2" fmla="*/ 42151 h 849275"/>
                  <a:gd name="connsiteX3" fmla="*/ 498615 w 498618"/>
                  <a:gd name="connsiteY3" fmla="*/ 412402 h 849275"/>
                  <a:gd name="connsiteX4" fmla="*/ 265278 w 498618"/>
                  <a:gd name="connsiteY4" fmla="*/ 781075 h 849275"/>
                  <a:gd name="connsiteX5" fmla="*/ 16009 w 498618"/>
                  <a:gd name="connsiteY5" fmla="*/ 816848 h 849275"/>
                  <a:gd name="connsiteX6" fmla="*/ 1780 w 498618"/>
                  <a:gd name="connsiteY6" fmla="*/ 742975 h 849275"/>
                  <a:gd name="connsiteX7" fmla="*/ 193 w 498618"/>
                  <a:gd name="connsiteY7" fmla="*/ 177090 h 849275"/>
                  <a:gd name="connsiteX0" fmla="*/ 4794 w 503219"/>
                  <a:gd name="connsiteY0" fmla="*/ 177090 h 842924"/>
                  <a:gd name="connsiteX1" fmla="*/ 31727 w 503219"/>
                  <a:gd name="connsiteY1" fmla="*/ 870 h 842924"/>
                  <a:gd name="connsiteX2" fmla="*/ 273055 w 503219"/>
                  <a:gd name="connsiteY2" fmla="*/ 42151 h 842924"/>
                  <a:gd name="connsiteX3" fmla="*/ 503216 w 503219"/>
                  <a:gd name="connsiteY3" fmla="*/ 412402 h 842924"/>
                  <a:gd name="connsiteX4" fmla="*/ 269879 w 503219"/>
                  <a:gd name="connsiteY4" fmla="*/ 781075 h 842924"/>
                  <a:gd name="connsiteX5" fmla="*/ 20610 w 503219"/>
                  <a:gd name="connsiteY5" fmla="*/ 816848 h 842924"/>
                  <a:gd name="connsiteX6" fmla="*/ 6380 w 503219"/>
                  <a:gd name="connsiteY6" fmla="*/ 611215 h 842924"/>
                  <a:gd name="connsiteX7" fmla="*/ 4794 w 503219"/>
                  <a:gd name="connsiteY7" fmla="*/ 177090 h 842924"/>
                  <a:gd name="connsiteX0" fmla="*/ 5916 w 504341"/>
                  <a:gd name="connsiteY0" fmla="*/ 177090 h 839650"/>
                  <a:gd name="connsiteX1" fmla="*/ 32849 w 504341"/>
                  <a:gd name="connsiteY1" fmla="*/ 870 h 839650"/>
                  <a:gd name="connsiteX2" fmla="*/ 274177 w 504341"/>
                  <a:gd name="connsiteY2" fmla="*/ 42151 h 839650"/>
                  <a:gd name="connsiteX3" fmla="*/ 504338 w 504341"/>
                  <a:gd name="connsiteY3" fmla="*/ 412402 h 839650"/>
                  <a:gd name="connsiteX4" fmla="*/ 271001 w 504341"/>
                  <a:gd name="connsiteY4" fmla="*/ 781075 h 839650"/>
                  <a:gd name="connsiteX5" fmla="*/ 20144 w 504341"/>
                  <a:gd name="connsiteY5" fmla="*/ 810501 h 839650"/>
                  <a:gd name="connsiteX6" fmla="*/ 7502 w 504341"/>
                  <a:gd name="connsiteY6" fmla="*/ 611215 h 839650"/>
                  <a:gd name="connsiteX7" fmla="*/ 5916 w 504341"/>
                  <a:gd name="connsiteY7" fmla="*/ 177090 h 839650"/>
                  <a:gd name="connsiteX0" fmla="*/ 5916 w 504341"/>
                  <a:gd name="connsiteY0" fmla="*/ 177090 h 839650"/>
                  <a:gd name="connsiteX1" fmla="*/ 32849 w 504341"/>
                  <a:gd name="connsiteY1" fmla="*/ 870 h 839650"/>
                  <a:gd name="connsiteX2" fmla="*/ 274177 w 504341"/>
                  <a:gd name="connsiteY2" fmla="*/ 42151 h 839650"/>
                  <a:gd name="connsiteX3" fmla="*/ 504338 w 504341"/>
                  <a:gd name="connsiteY3" fmla="*/ 412402 h 839650"/>
                  <a:gd name="connsiteX4" fmla="*/ 271001 w 504341"/>
                  <a:gd name="connsiteY4" fmla="*/ 781075 h 839650"/>
                  <a:gd name="connsiteX5" fmla="*/ 20144 w 504341"/>
                  <a:gd name="connsiteY5" fmla="*/ 810501 h 839650"/>
                  <a:gd name="connsiteX6" fmla="*/ 7502 w 504341"/>
                  <a:gd name="connsiteY6" fmla="*/ 611215 h 839650"/>
                  <a:gd name="connsiteX7" fmla="*/ 5916 w 504341"/>
                  <a:gd name="connsiteY7" fmla="*/ 177090 h 839650"/>
                  <a:gd name="connsiteX0" fmla="*/ 5916 w 504341"/>
                  <a:gd name="connsiteY0" fmla="*/ 177090 h 833963"/>
                  <a:gd name="connsiteX1" fmla="*/ 32849 w 504341"/>
                  <a:gd name="connsiteY1" fmla="*/ 870 h 833963"/>
                  <a:gd name="connsiteX2" fmla="*/ 274177 w 504341"/>
                  <a:gd name="connsiteY2" fmla="*/ 42151 h 833963"/>
                  <a:gd name="connsiteX3" fmla="*/ 504338 w 504341"/>
                  <a:gd name="connsiteY3" fmla="*/ 412402 h 833963"/>
                  <a:gd name="connsiteX4" fmla="*/ 271001 w 504341"/>
                  <a:gd name="connsiteY4" fmla="*/ 781075 h 833963"/>
                  <a:gd name="connsiteX5" fmla="*/ 20144 w 504341"/>
                  <a:gd name="connsiteY5" fmla="*/ 810501 h 833963"/>
                  <a:gd name="connsiteX6" fmla="*/ 7502 w 504341"/>
                  <a:gd name="connsiteY6" fmla="*/ 611215 h 833963"/>
                  <a:gd name="connsiteX7" fmla="*/ 5916 w 504341"/>
                  <a:gd name="connsiteY7" fmla="*/ 177090 h 833963"/>
                  <a:gd name="connsiteX0" fmla="*/ 193 w 498618"/>
                  <a:gd name="connsiteY0" fmla="*/ 177090 h 840959"/>
                  <a:gd name="connsiteX1" fmla="*/ 27126 w 498618"/>
                  <a:gd name="connsiteY1" fmla="*/ 870 h 840959"/>
                  <a:gd name="connsiteX2" fmla="*/ 268454 w 498618"/>
                  <a:gd name="connsiteY2" fmla="*/ 42151 h 840959"/>
                  <a:gd name="connsiteX3" fmla="*/ 498615 w 498618"/>
                  <a:gd name="connsiteY3" fmla="*/ 412402 h 840959"/>
                  <a:gd name="connsiteX4" fmla="*/ 265278 w 498618"/>
                  <a:gd name="connsiteY4" fmla="*/ 781075 h 840959"/>
                  <a:gd name="connsiteX5" fmla="*/ 27121 w 498618"/>
                  <a:gd name="connsiteY5" fmla="*/ 824788 h 840959"/>
                  <a:gd name="connsiteX6" fmla="*/ 1779 w 498618"/>
                  <a:gd name="connsiteY6" fmla="*/ 611215 h 840959"/>
                  <a:gd name="connsiteX7" fmla="*/ 193 w 498618"/>
                  <a:gd name="connsiteY7" fmla="*/ 177090 h 840959"/>
                  <a:gd name="connsiteX0" fmla="*/ 193 w 498618"/>
                  <a:gd name="connsiteY0" fmla="*/ 177090 h 840960"/>
                  <a:gd name="connsiteX1" fmla="*/ 27126 w 498618"/>
                  <a:gd name="connsiteY1" fmla="*/ 870 h 840960"/>
                  <a:gd name="connsiteX2" fmla="*/ 268454 w 498618"/>
                  <a:gd name="connsiteY2" fmla="*/ 42151 h 840960"/>
                  <a:gd name="connsiteX3" fmla="*/ 498615 w 498618"/>
                  <a:gd name="connsiteY3" fmla="*/ 412402 h 840960"/>
                  <a:gd name="connsiteX4" fmla="*/ 265278 w 498618"/>
                  <a:gd name="connsiteY4" fmla="*/ 781075 h 840960"/>
                  <a:gd name="connsiteX5" fmla="*/ 27121 w 498618"/>
                  <a:gd name="connsiteY5" fmla="*/ 824788 h 840960"/>
                  <a:gd name="connsiteX6" fmla="*/ 1779 w 498618"/>
                  <a:gd name="connsiteY6" fmla="*/ 611215 h 840960"/>
                  <a:gd name="connsiteX7" fmla="*/ 193 w 498618"/>
                  <a:gd name="connsiteY7" fmla="*/ 177090 h 840960"/>
                  <a:gd name="connsiteX0" fmla="*/ 193 w 498618"/>
                  <a:gd name="connsiteY0" fmla="*/ 177090 h 831981"/>
                  <a:gd name="connsiteX1" fmla="*/ 27126 w 498618"/>
                  <a:gd name="connsiteY1" fmla="*/ 870 h 831981"/>
                  <a:gd name="connsiteX2" fmla="*/ 268454 w 498618"/>
                  <a:gd name="connsiteY2" fmla="*/ 42151 h 831981"/>
                  <a:gd name="connsiteX3" fmla="*/ 498615 w 498618"/>
                  <a:gd name="connsiteY3" fmla="*/ 412402 h 831981"/>
                  <a:gd name="connsiteX4" fmla="*/ 265278 w 498618"/>
                  <a:gd name="connsiteY4" fmla="*/ 781075 h 831981"/>
                  <a:gd name="connsiteX5" fmla="*/ 27121 w 498618"/>
                  <a:gd name="connsiteY5" fmla="*/ 824788 h 831981"/>
                  <a:gd name="connsiteX6" fmla="*/ 1779 w 498618"/>
                  <a:gd name="connsiteY6" fmla="*/ 611215 h 831981"/>
                  <a:gd name="connsiteX7" fmla="*/ 193 w 498618"/>
                  <a:gd name="connsiteY7" fmla="*/ 177090 h 831981"/>
                  <a:gd name="connsiteX0" fmla="*/ 193 w 498618"/>
                  <a:gd name="connsiteY0" fmla="*/ 177090 h 829214"/>
                  <a:gd name="connsiteX1" fmla="*/ 27126 w 498618"/>
                  <a:gd name="connsiteY1" fmla="*/ 870 h 829214"/>
                  <a:gd name="connsiteX2" fmla="*/ 268454 w 498618"/>
                  <a:gd name="connsiteY2" fmla="*/ 42151 h 829214"/>
                  <a:gd name="connsiteX3" fmla="*/ 498615 w 498618"/>
                  <a:gd name="connsiteY3" fmla="*/ 412402 h 829214"/>
                  <a:gd name="connsiteX4" fmla="*/ 265278 w 498618"/>
                  <a:gd name="connsiteY4" fmla="*/ 781075 h 829214"/>
                  <a:gd name="connsiteX5" fmla="*/ 27121 w 498618"/>
                  <a:gd name="connsiteY5" fmla="*/ 824788 h 829214"/>
                  <a:gd name="connsiteX6" fmla="*/ 1779 w 498618"/>
                  <a:gd name="connsiteY6" fmla="*/ 611215 h 829214"/>
                  <a:gd name="connsiteX7" fmla="*/ 193 w 498618"/>
                  <a:gd name="connsiteY7" fmla="*/ 177090 h 829214"/>
                  <a:gd name="connsiteX0" fmla="*/ 193 w 498618"/>
                  <a:gd name="connsiteY0" fmla="*/ 177090 h 827728"/>
                  <a:gd name="connsiteX1" fmla="*/ 27126 w 498618"/>
                  <a:gd name="connsiteY1" fmla="*/ 870 h 827728"/>
                  <a:gd name="connsiteX2" fmla="*/ 268454 w 498618"/>
                  <a:gd name="connsiteY2" fmla="*/ 42151 h 827728"/>
                  <a:gd name="connsiteX3" fmla="*/ 498615 w 498618"/>
                  <a:gd name="connsiteY3" fmla="*/ 412402 h 827728"/>
                  <a:gd name="connsiteX4" fmla="*/ 265278 w 498618"/>
                  <a:gd name="connsiteY4" fmla="*/ 781075 h 827728"/>
                  <a:gd name="connsiteX5" fmla="*/ 27121 w 498618"/>
                  <a:gd name="connsiteY5" fmla="*/ 824788 h 827728"/>
                  <a:gd name="connsiteX6" fmla="*/ 1779 w 498618"/>
                  <a:gd name="connsiteY6" fmla="*/ 611215 h 827728"/>
                  <a:gd name="connsiteX7" fmla="*/ 193 w 498618"/>
                  <a:gd name="connsiteY7" fmla="*/ 177090 h 827728"/>
                  <a:gd name="connsiteX0" fmla="*/ 193 w 498618"/>
                  <a:gd name="connsiteY0" fmla="*/ 177090 h 828252"/>
                  <a:gd name="connsiteX1" fmla="*/ 27126 w 498618"/>
                  <a:gd name="connsiteY1" fmla="*/ 870 h 828252"/>
                  <a:gd name="connsiteX2" fmla="*/ 268454 w 498618"/>
                  <a:gd name="connsiteY2" fmla="*/ 42151 h 828252"/>
                  <a:gd name="connsiteX3" fmla="*/ 498615 w 498618"/>
                  <a:gd name="connsiteY3" fmla="*/ 412402 h 828252"/>
                  <a:gd name="connsiteX4" fmla="*/ 265278 w 498618"/>
                  <a:gd name="connsiteY4" fmla="*/ 787425 h 828252"/>
                  <a:gd name="connsiteX5" fmla="*/ 27121 w 498618"/>
                  <a:gd name="connsiteY5" fmla="*/ 824788 h 828252"/>
                  <a:gd name="connsiteX6" fmla="*/ 1779 w 498618"/>
                  <a:gd name="connsiteY6" fmla="*/ 611215 h 828252"/>
                  <a:gd name="connsiteX7" fmla="*/ 193 w 498618"/>
                  <a:gd name="connsiteY7" fmla="*/ 177090 h 8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8618" h="828252">
                    <a:moveTo>
                      <a:pt x="193" y="177090"/>
                    </a:moveTo>
                    <a:cubicBezTo>
                      <a:pt x="7054" y="118351"/>
                      <a:pt x="9153" y="65962"/>
                      <a:pt x="27126" y="870"/>
                    </a:cubicBezTo>
                    <a:cubicBezTo>
                      <a:pt x="125282" y="-1766"/>
                      <a:pt x="173734" y="-1039"/>
                      <a:pt x="268454" y="42151"/>
                    </a:cubicBezTo>
                    <a:cubicBezTo>
                      <a:pt x="432199" y="118355"/>
                      <a:pt x="499144" y="288190"/>
                      <a:pt x="498615" y="412402"/>
                    </a:cubicBezTo>
                    <a:cubicBezTo>
                      <a:pt x="498086" y="536614"/>
                      <a:pt x="426675" y="724516"/>
                      <a:pt x="265278" y="787425"/>
                    </a:cubicBezTo>
                    <a:cubicBezTo>
                      <a:pt x="188538" y="814166"/>
                      <a:pt x="117074" y="837229"/>
                      <a:pt x="27121" y="824788"/>
                    </a:cubicBezTo>
                    <a:cubicBezTo>
                      <a:pt x="-16796" y="796478"/>
                      <a:pt x="13928" y="691938"/>
                      <a:pt x="1779" y="611215"/>
                    </a:cubicBezTo>
                    <a:cubicBezTo>
                      <a:pt x="2837" y="388720"/>
                      <a:pt x="-865" y="399585"/>
                      <a:pt x="193" y="177090"/>
                    </a:cubicBezTo>
                    <a:close/>
                  </a:path>
                </a:pathLst>
              </a:custGeom>
              <a:solidFill>
                <a:srgbClr val="FBEE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PH"/>
              </a:p>
            </p:txBody>
          </p:sp>
          <p:sp>
            <p:nvSpPr>
              <p:cNvPr id="74" name="Flowchart: Delay 21">
                <a:extLst>
                  <a:ext uri="{FF2B5EF4-FFF2-40B4-BE49-F238E27FC236}">
                    <a16:creationId xmlns:a16="http://schemas.microsoft.com/office/drawing/2014/main" id="{C210FE81-C212-4919-AB8D-E7656D3B8C0E}"/>
                  </a:ext>
                </a:extLst>
              </p:cNvPr>
              <p:cNvSpPr/>
              <p:nvPr/>
            </p:nvSpPr>
            <p:spPr>
              <a:xfrm rot="12540446">
                <a:off x="9528646" y="3537712"/>
                <a:ext cx="69088" cy="247901"/>
              </a:xfrm>
              <a:custGeom>
                <a:avLst/>
                <a:gdLst>
                  <a:gd name="connsiteX0" fmla="*/ 0 w 495245"/>
                  <a:gd name="connsiteY0" fmla="*/ 0 h 864340"/>
                  <a:gd name="connsiteX1" fmla="*/ 247623 w 495245"/>
                  <a:gd name="connsiteY1" fmla="*/ 0 h 864340"/>
                  <a:gd name="connsiteX2" fmla="*/ 495246 w 495245"/>
                  <a:gd name="connsiteY2" fmla="*/ 432170 h 864340"/>
                  <a:gd name="connsiteX3" fmla="*/ 247623 w 495245"/>
                  <a:gd name="connsiteY3" fmla="*/ 864340 h 864340"/>
                  <a:gd name="connsiteX4" fmla="*/ 0 w 495245"/>
                  <a:gd name="connsiteY4" fmla="*/ 864340 h 864340"/>
                  <a:gd name="connsiteX5" fmla="*/ 0 w 495245"/>
                  <a:gd name="connsiteY5" fmla="*/ 0 h 864340"/>
                  <a:gd name="connsiteX0" fmla="*/ 0 w 495298"/>
                  <a:gd name="connsiteY0" fmla="*/ 0 h 864340"/>
                  <a:gd name="connsiteX1" fmla="*/ 263498 w 495298"/>
                  <a:gd name="connsiteY1" fmla="*/ 71441 h 864340"/>
                  <a:gd name="connsiteX2" fmla="*/ 495246 w 495298"/>
                  <a:gd name="connsiteY2" fmla="*/ 432170 h 864340"/>
                  <a:gd name="connsiteX3" fmla="*/ 247623 w 495298"/>
                  <a:gd name="connsiteY3" fmla="*/ 864340 h 864340"/>
                  <a:gd name="connsiteX4" fmla="*/ 0 w 495298"/>
                  <a:gd name="connsiteY4" fmla="*/ 864340 h 864340"/>
                  <a:gd name="connsiteX5" fmla="*/ 0 w 495298"/>
                  <a:gd name="connsiteY5" fmla="*/ 0 h 864340"/>
                  <a:gd name="connsiteX0" fmla="*/ 0 w 495302"/>
                  <a:gd name="connsiteY0" fmla="*/ 0 h 864340"/>
                  <a:gd name="connsiteX1" fmla="*/ 263498 w 495302"/>
                  <a:gd name="connsiteY1" fmla="*/ 71441 h 864340"/>
                  <a:gd name="connsiteX2" fmla="*/ 495246 w 495302"/>
                  <a:gd name="connsiteY2" fmla="*/ 432170 h 864340"/>
                  <a:gd name="connsiteX3" fmla="*/ 247623 w 495302"/>
                  <a:gd name="connsiteY3" fmla="*/ 864340 h 864340"/>
                  <a:gd name="connsiteX4" fmla="*/ 0 w 495302"/>
                  <a:gd name="connsiteY4" fmla="*/ 864340 h 864340"/>
                  <a:gd name="connsiteX5" fmla="*/ 0 w 495302"/>
                  <a:gd name="connsiteY5" fmla="*/ 0 h 864340"/>
                  <a:gd name="connsiteX0" fmla="*/ 0 w 495311"/>
                  <a:gd name="connsiteY0" fmla="*/ 0 h 864340"/>
                  <a:gd name="connsiteX1" fmla="*/ 263498 w 495311"/>
                  <a:gd name="connsiteY1" fmla="*/ 71441 h 864340"/>
                  <a:gd name="connsiteX2" fmla="*/ 495246 w 495311"/>
                  <a:gd name="connsiteY2" fmla="*/ 432170 h 864340"/>
                  <a:gd name="connsiteX3" fmla="*/ 247623 w 495311"/>
                  <a:gd name="connsiteY3" fmla="*/ 864340 h 864340"/>
                  <a:gd name="connsiteX4" fmla="*/ 0 w 495311"/>
                  <a:gd name="connsiteY4" fmla="*/ 864340 h 864340"/>
                  <a:gd name="connsiteX5" fmla="*/ 0 w 495311"/>
                  <a:gd name="connsiteY5" fmla="*/ 0 h 864340"/>
                  <a:gd name="connsiteX0" fmla="*/ 0 w 495311"/>
                  <a:gd name="connsiteY0" fmla="*/ 0 h 864340"/>
                  <a:gd name="connsiteX1" fmla="*/ 263498 w 495311"/>
                  <a:gd name="connsiteY1" fmla="*/ 71441 h 864340"/>
                  <a:gd name="connsiteX2" fmla="*/ 495246 w 495311"/>
                  <a:gd name="connsiteY2" fmla="*/ 432170 h 864340"/>
                  <a:gd name="connsiteX3" fmla="*/ 247623 w 495311"/>
                  <a:gd name="connsiteY3" fmla="*/ 864340 h 864340"/>
                  <a:gd name="connsiteX4" fmla="*/ 0 w 495311"/>
                  <a:gd name="connsiteY4" fmla="*/ 864340 h 864340"/>
                  <a:gd name="connsiteX5" fmla="*/ 0 w 495311"/>
                  <a:gd name="connsiteY5" fmla="*/ 0 h 864340"/>
                  <a:gd name="connsiteX0" fmla="*/ 0 w 495326"/>
                  <a:gd name="connsiteY0" fmla="*/ 0 h 864340"/>
                  <a:gd name="connsiteX1" fmla="*/ 265085 w 495326"/>
                  <a:gd name="connsiteY1" fmla="*/ 61919 h 864340"/>
                  <a:gd name="connsiteX2" fmla="*/ 495246 w 495326"/>
                  <a:gd name="connsiteY2" fmla="*/ 432170 h 864340"/>
                  <a:gd name="connsiteX3" fmla="*/ 247623 w 495326"/>
                  <a:gd name="connsiteY3" fmla="*/ 864340 h 864340"/>
                  <a:gd name="connsiteX4" fmla="*/ 0 w 495326"/>
                  <a:gd name="connsiteY4" fmla="*/ 864340 h 864340"/>
                  <a:gd name="connsiteX5" fmla="*/ 0 w 495326"/>
                  <a:gd name="connsiteY5" fmla="*/ 0 h 864340"/>
                  <a:gd name="connsiteX0" fmla="*/ 0 w 495333"/>
                  <a:gd name="connsiteY0" fmla="*/ 0 h 864340"/>
                  <a:gd name="connsiteX1" fmla="*/ 265085 w 495333"/>
                  <a:gd name="connsiteY1" fmla="*/ 61919 h 864340"/>
                  <a:gd name="connsiteX2" fmla="*/ 495246 w 495333"/>
                  <a:gd name="connsiteY2" fmla="*/ 432170 h 864340"/>
                  <a:gd name="connsiteX3" fmla="*/ 247623 w 495333"/>
                  <a:gd name="connsiteY3" fmla="*/ 864340 h 864340"/>
                  <a:gd name="connsiteX4" fmla="*/ 0 w 495333"/>
                  <a:gd name="connsiteY4" fmla="*/ 864340 h 864340"/>
                  <a:gd name="connsiteX5" fmla="*/ 0 w 495333"/>
                  <a:gd name="connsiteY5" fmla="*/ 0 h 864340"/>
                  <a:gd name="connsiteX0" fmla="*/ 0 w 495333"/>
                  <a:gd name="connsiteY0" fmla="*/ 0 h 864340"/>
                  <a:gd name="connsiteX1" fmla="*/ 265085 w 495333"/>
                  <a:gd name="connsiteY1" fmla="*/ 61919 h 864340"/>
                  <a:gd name="connsiteX2" fmla="*/ 495246 w 495333"/>
                  <a:gd name="connsiteY2" fmla="*/ 432170 h 864340"/>
                  <a:gd name="connsiteX3" fmla="*/ 247623 w 495333"/>
                  <a:gd name="connsiteY3" fmla="*/ 864340 h 864340"/>
                  <a:gd name="connsiteX4" fmla="*/ 0 w 495333"/>
                  <a:gd name="connsiteY4" fmla="*/ 864340 h 864340"/>
                  <a:gd name="connsiteX5" fmla="*/ 0 w 495333"/>
                  <a:gd name="connsiteY5" fmla="*/ 0 h 864340"/>
                  <a:gd name="connsiteX0" fmla="*/ 0 w 495333"/>
                  <a:gd name="connsiteY0" fmla="*/ 0 h 864340"/>
                  <a:gd name="connsiteX1" fmla="*/ 265085 w 495333"/>
                  <a:gd name="connsiteY1" fmla="*/ 61919 h 864340"/>
                  <a:gd name="connsiteX2" fmla="*/ 495246 w 495333"/>
                  <a:gd name="connsiteY2" fmla="*/ 432170 h 864340"/>
                  <a:gd name="connsiteX3" fmla="*/ 247623 w 495333"/>
                  <a:gd name="connsiteY3" fmla="*/ 864340 h 864340"/>
                  <a:gd name="connsiteX4" fmla="*/ 0 w 495333"/>
                  <a:gd name="connsiteY4" fmla="*/ 864340 h 864340"/>
                  <a:gd name="connsiteX5" fmla="*/ 0 w 495333"/>
                  <a:gd name="connsiteY5" fmla="*/ 0 h 864340"/>
                  <a:gd name="connsiteX0" fmla="*/ 9525 w 495333"/>
                  <a:gd name="connsiteY0" fmla="*/ 0 h 843700"/>
                  <a:gd name="connsiteX1" fmla="*/ 265085 w 495333"/>
                  <a:gd name="connsiteY1" fmla="*/ 41279 h 843700"/>
                  <a:gd name="connsiteX2" fmla="*/ 495246 w 495333"/>
                  <a:gd name="connsiteY2" fmla="*/ 411530 h 843700"/>
                  <a:gd name="connsiteX3" fmla="*/ 247623 w 495333"/>
                  <a:gd name="connsiteY3" fmla="*/ 843700 h 843700"/>
                  <a:gd name="connsiteX4" fmla="*/ 0 w 495333"/>
                  <a:gd name="connsiteY4" fmla="*/ 843700 h 843700"/>
                  <a:gd name="connsiteX5" fmla="*/ 9525 w 495333"/>
                  <a:gd name="connsiteY5" fmla="*/ 0 h 843700"/>
                  <a:gd name="connsiteX0" fmla="*/ 9525 w 495333"/>
                  <a:gd name="connsiteY0" fmla="*/ 60871 h 904571"/>
                  <a:gd name="connsiteX1" fmla="*/ 155519 w 495333"/>
                  <a:gd name="connsiteY1" fmla="*/ 70391 h 904571"/>
                  <a:gd name="connsiteX2" fmla="*/ 265085 w 495333"/>
                  <a:gd name="connsiteY2" fmla="*/ 102150 h 904571"/>
                  <a:gd name="connsiteX3" fmla="*/ 495246 w 495333"/>
                  <a:gd name="connsiteY3" fmla="*/ 472401 h 904571"/>
                  <a:gd name="connsiteX4" fmla="*/ 247623 w 495333"/>
                  <a:gd name="connsiteY4" fmla="*/ 904571 h 904571"/>
                  <a:gd name="connsiteX5" fmla="*/ 0 w 495333"/>
                  <a:gd name="connsiteY5" fmla="*/ 904571 h 904571"/>
                  <a:gd name="connsiteX6" fmla="*/ 9525 w 495333"/>
                  <a:gd name="connsiteY6" fmla="*/ 60871 h 904571"/>
                  <a:gd name="connsiteX0" fmla="*/ 9525 w 495333"/>
                  <a:gd name="connsiteY0" fmla="*/ 64812 h 908512"/>
                  <a:gd name="connsiteX1" fmla="*/ 155519 w 495333"/>
                  <a:gd name="connsiteY1" fmla="*/ 74332 h 908512"/>
                  <a:gd name="connsiteX2" fmla="*/ 265085 w 495333"/>
                  <a:gd name="connsiteY2" fmla="*/ 106091 h 908512"/>
                  <a:gd name="connsiteX3" fmla="*/ 495246 w 495333"/>
                  <a:gd name="connsiteY3" fmla="*/ 476342 h 908512"/>
                  <a:gd name="connsiteX4" fmla="*/ 247623 w 495333"/>
                  <a:gd name="connsiteY4" fmla="*/ 908512 h 908512"/>
                  <a:gd name="connsiteX5" fmla="*/ 0 w 495333"/>
                  <a:gd name="connsiteY5" fmla="*/ 908512 h 908512"/>
                  <a:gd name="connsiteX6" fmla="*/ 9525 w 495333"/>
                  <a:gd name="connsiteY6" fmla="*/ 64812 h 908512"/>
                  <a:gd name="connsiteX0" fmla="*/ 9525 w 495333"/>
                  <a:gd name="connsiteY0" fmla="*/ 64812 h 908512"/>
                  <a:gd name="connsiteX1" fmla="*/ 155519 w 495333"/>
                  <a:gd name="connsiteY1" fmla="*/ 74332 h 908512"/>
                  <a:gd name="connsiteX2" fmla="*/ 265085 w 495333"/>
                  <a:gd name="connsiteY2" fmla="*/ 106091 h 908512"/>
                  <a:gd name="connsiteX3" fmla="*/ 495246 w 495333"/>
                  <a:gd name="connsiteY3" fmla="*/ 476342 h 908512"/>
                  <a:gd name="connsiteX4" fmla="*/ 247623 w 495333"/>
                  <a:gd name="connsiteY4" fmla="*/ 908512 h 908512"/>
                  <a:gd name="connsiteX5" fmla="*/ 0 w 495333"/>
                  <a:gd name="connsiteY5" fmla="*/ 908512 h 908512"/>
                  <a:gd name="connsiteX6" fmla="*/ 9525 w 495333"/>
                  <a:gd name="connsiteY6" fmla="*/ 64812 h 908512"/>
                  <a:gd name="connsiteX0" fmla="*/ 9525 w 495333"/>
                  <a:gd name="connsiteY0" fmla="*/ 62263 h 905963"/>
                  <a:gd name="connsiteX1" fmla="*/ 177744 w 495333"/>
                  <a:gd name="connsiteY1" fmla="*/ 81311 h 905963"/>
                  <a:gd name="connsiteX2" fmla="*/ 265085 w 495333"/>
                  <a:gd name="connsiteY2" fmla="*/ 103542 h 905963"/>
                  <a:gd name="connsiteX3" fmla="*/ 495246 w 495333"/>
                  <a:gd name="connsiteY3" fmla="*/ 473793 h 905963"/>
                  <a:gd name="connsiteX4" fmla="*/ 247623 w 495333"/>
                  <a:gd name="connsiteY4" fmla="*/ 905963 h 905963"/>
                  <a:gd name="connsiteX5" fmla="*/ 0 w 495333"/>
                  <a:gd name="connsiteY5" fmla="*/ 905963 h 905963"/>
                  <a:gd name="connsiteX6" fmla="*/ 9525 w 495333"/>
                  <a:gd name="connsiteY6" fmla="*/ 62263 h 905963"/>
                  <a:gd name="connsiteX0" fmla="*/ 9525 w 495333"/>
                  <a:gd name="connsiteY0" fmla="*/ 68532 h 912232"/>
                  <a:gd name="connsiteX1" fmla="*/ 123769 w 495333"/>
                  <a:gd name="connsiteY1" fmla="*/ 65355 h 912232"/>
                  <a:gd name="connsiteX2" fmla="*/ 265085 w 495333"/>
                  <a:gd name="connsiteY2" fmla="*/ 109811 h 912232"/>
                  <a:gd name="connsiteX3" fmla="*/ 495246 w 495333"/>
                  <a:gd name="connsiteY3" fmla="*/ 480062 h 912232"/>
                  <a:gd name="connsiteX4" fmla="*/ 247623 w 495333"/>
                  <a:gd name="connsiteY4" fmla="*/ 912232 h 912232"/>
                  <a:gd name="connsiteX5" fmla="*/ 0 w 495333"/>
                  <a:gd name="connsiteY5" fmla="*/ 912232 h 912232"/>
                  <a:gd name="connsiteX6" fmla="*/ 9525 w 495333"/>
                  <a:gd name="connsiteY6" fmla="*/ 68532 h 912232"/>
                  <a:gd name="connsiteX0" fmla="*/ 3175 w 495333"/>
                  <a:gd name="connsiteY0" fmla="*/ 184421 h 851906"/>
                  <a:gd name="connsiteX1" fmla="*/ 123769 w 495333"/>
                  <a:gd name="connsiteY1" fmla="*/ 5029 h 851906"/>
                  <a:gd name="connsiteX2" fmla="*/ 265085 w 495333"/>
                  <a:gd name="connsiteY2" fmla="*/ 49485 h 851906"/>
                  <a:gd name="connsiteX3" fmla="*/ 495246 w 495333"/>
                  <a:gd name="connsiteY3" fmla="*/ 419736 h 851906"/>
                  <a:gd name="connsiteX4" fmla="*/ 247623 w 495333"/>
                  <a:gd name="connsiteY4" fmla="*/ 851906 h 851906"/>
                  <a:gd name="connsiteX5" fmla="*/ 0 w 495333"/>
                  <a:gd name="connsiteY5" fmla="*/ 851906 h 851906"/>
                  <a:gd name="connsiteX6" fmla="*/ 3175 w 495333"/>
                  <a:gd name="connsiteY6" fmla="*/ 184421 h 851906"/>
                  <a:gd name="connsiteX0" fmla="*/ 3175 w 495333"/>
                  <a:gd name="connsiteY0" fmla="*/ 186245 h 853730"/>
                  <a:gd name="connsiteX1" fmla="*/ 123769 w 495333"/>
                  <a:gd name="connsiteY1" fmla="*/ 6853 h 853730"/>
                  <a:gd name="connsiteX2" fmla="*/ 265085 w 495333"/>
                  <a:gd name="connsiteY2" fmla="*/ 51309 h 853730"/>
                  <a:gd name="connsiteX3" fmla="*/ 495246 w 495333"/>
                  <a:gd name="connsiteY3" fmla="*/ 421560 h 853730"/>
                  <a:gd name="connsiteX4" fmla="*/ 247623 w 495333"/>
                  <a:gd name="connsiteY4" fmla="*/ 853730 h 853730"/>
                  <a:gd name="connsiteX5" fmla="*/ 0 w 495333"/>
                  <a:gd name="connsiteY5" fmla="*/ 853730 h 853730"/>
                  <a:gd name="connsiteX6" fmla="*/ 3175 w 495333"/>
                  <a:gd name="connsiteY6" fmla="*/ 186245 h 853730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212000 h 879485"/>
                  <a:gd name="connsiteX1" fmla="*/ 123769 w 495333"/>
                  <a:gd name="connsiteY1" fmla="*/ 32608 h 879485"/>
                  <a:gd name="connsiteX2" fmla="*/ 265085 w 495333"/>
                  <a:gd name="connsiteY2" fmla="*/ 77064 h 879485"/>
                  <a:gd name="connsiteX3" fmla="*/ 495246 w 495333"/>
                  <a:gd name="connsiteY3" fmla="*/ 447315 h 879485"/>
                  <a:gd name="connsiteX4" fmla="*/ 247623 w 495333"/>
                  <a:gd name="connsiteY4" fmla="*/ 879485 h 879485"/>
                  <a:gd name="connsiteX5" fmla="*/ 0 w 495333"/>
                  <a:gd name="connsiteY5" fmla="*/ 879485 h 879485"/>
                  <a:gd name="connsiteX6" fmla="*/ 3175 w 495333"/>
                  <a:gd name="connsiteY6" fmla="*/ 212000 h 879485"/>
                  <a:gd name="connsiteX0" fmla="*/ 193 w 492351"/>
                  <a:gd name="connsiteY0" fmla="*/ 212000 h 879485"/>
                  <a:gd name="connsiteX1" fmla="*/ 120787 w 492351"/>
                  <a:gd name="connsiteY1" fmla="*/ 32608 h 879485"/>
                  <a:gd name="connsiteX2" fmla="*/ 262103 w 492351"/>
                  <a:gd name="connsiteY2" fmla="*/ 77064 h 879485"/>
                  <a:gd name="connsiteX3" fmla="*/ 492264 w 492351"/>
                  <a:gd name="connsiteY3" fmla="*/ 447315 h 879485"/>
                  <a:gd name="connsiteX4" fmla="*/ 244641 w 492351"/>
                  <a:gd name="connsiteY4" fmla="*/ 879485 h 879485"/>
                  <a:gd name="connsiteX5" fmla="*/ 1780 w 492351"/>
                  <a:gd name="connsiteY5" fmla="*/ 777885 h 879485"/>
                  <a:gd name="connsiteX6" fmla="*/ 193 w 492351"/>
                  <a:gd name="connsiteY6" fmla="*/ 212000 h 879485"/>
                  <a:gd name="connsiteX0" fmla="*/ 193 w 492351"/>
                  <a:gd name="connsiteY0" fmla="*/ 212000 h 879485"/>
                  <a:gd name="connsiteX1" fmla="*/ 120787 w 492351"/>
                  <a:gd name="connsiteY1" fmla="*/ 32608 h 879485"/>
                  <a:gd name="connsiteX2" fmla="*/ 262103 w 492351"/>
                  <a:gd name="connsiteY2" fmla="*/ 77064 h 879485"/>
                  <a:gd name="connsiteX3" fmla="*/ 492264 w 492351"/>
                  <a:gd name="connsiteY3" fmla="*/ 447315 h 879485"/>
                  <a:gd name="connsiteX4" fmla="*/ 244641 w 492351"/>
                  <a:gd name="connsiteY4" fmla="*/ 879485 h 879485"/>
                  <a:gd name="connsiteX5" fmla="*/ 123961 w 492351"/>
                  <a:gd name="connsiteY5" fmla="*/ 824767 h 879485"/>
                  <a:gd name="connsiteX6" fmla="*/ 1780 w 492351"/>
                  <a:gd name="connsiteY6" fmla="*/ 777885 h 879485"/>
                  <a:gd name="connsiteX7" fmla="*/ 193 w 492351"/>
                  <a:gd name="connsiteY7" fmla="*/ 212000 h 879485"/>
                  <a:gd name="connsiteX0" fmla="*/ 193 w 492351"/>
                  <a:gd name="connsiteY0" fmla="*/ 212000 h 879485"/>
                  <a:gd name="connsiteX1" fmla="*/ 120787 w 492351"/>
                  <a:gd name="connsiteY1" fmla="*/ 32608 h 879485"/>
                  <a:gd name="connsiteX2" fmla="*/ 262103 w 492351"/>
                  <a:gd name="connsiteY2" fmla="*/ 77064 h 879485"/>
                  <a:gd name="connsiteX3" fmla="*/ 492264 w 492351"/>
                  <a:gd name="connsiteY3" fmla="*/ 447315 h 879485"/>
                  <a:gd name="connsiteX4" fmla="*/ 244641 w 492351"/>
                  <a:gd name="connsiteY4" fmla="*/ 879485 h 879485"/>
                  <a:gd name="connsiteX5" fmla="*/ 123961 w 492351"/>
                  <a:gd name="connsiteY5" fmla="*/ 824767 h 879485"/>
                  <a:gd name="connsiteX6" fmla="*/ 1780 w 492351"/>
                  <a:gd name="connsiteY6" fmla="*/ 777885 h 879485"/>
                  <a:gd name="connsiteX7" fmla="*/ 193 w 492351"/>
                  <a:gd name="connsiteY7" fmla="*/ 212000 h 879485"/>
                  <a:gd name="connsiteX0" fmla="*/ 193 w 492351"/>
                  <a:gd name="connsiteY0" fmla="*/ 212000 h 879485"/>
                  <a:gd name="connsiteX1" fmla="*/ 120787 w 492351"/>
                  <a:gd name="connsiteY1" fmla="*/ 32608 h 879485"/>
                  <a:gd name="connsiteX2" fmla="*/ 262103 w 492351"/>
                  <a:gd name="connsiteY2" fmla="*/ 77064 h 879485"/>
                  <a:gd name="connsiteX3" fmla="*/ 492264 w 492351"/>
                  <a:gd name="connsiteY3" fmla="*/ 447315 h 879485"/>
                  <a:gd name="connsiteX4" fmla="*/ 244641 w 492351"/>
                  <a:gd name="connsiteY4" fmla="*/ 879485 h 879485"/>
                  <a:gd name="connsiteX5" fmla="*/ 123961 w 492351"/>
                  <a:gd name="connsiteY5" fmla="*/ 824767 h 879485"/>
                  <a:gd name="connsiteX6" fmla="*/ 1780 w 492351"/>
                  <a:gd name="connsiteY6" fmla="*/ 777885 h 879485"/>
                  <a:gd name="connsiteX7" fmla="*/ 193 w 492351"/>
                  <a:gd name="connsiteY7" fmla="*/ 212000 h 879485"/>
                  <a:gd name="connsiteX0" fmla="*/ 193 w 492311"/>
                  <a:gd name="connsiteY0" fmla="*/ 212000 h 842972"/>
                  <a:gd name="connsiteX1" fmla="*/ 120787 w 492311"/>
                  <a:gd name="connsiteY1" fmla="*/ 32608 h 842972"/>
                  <a:gd name="connsiteX2" fmla="*/ 262103 w 492311"/>
                  <a:gd name="connsiteY2" fmla="*/ 77064 h 842972"/>
                  <a:gd name="connsiteX3" fmla="*/ 492264 w 492311"/>
                  <a:gd name="connsiteY3" fmla="*/ 447315 h 842972"/>
                  <a:gd name="connsiteX4" fmla="*/ 249403 w 492311"/>
                  <a:gd name="connsiteY4" fmla="*/ 842972 h 842972"/>
                  <a:gd name="connsiteX5" fmla="*/ 123961 w 492311"/>
                  <a:gd name="connsiteY5" fmla="*/ 824767 h 842972"/>
                  <a:gd name="connsiteX6" fmla="*/ 1780 w 492311"/>
                  <a:gd name="connsiteY6" fmla="*/ 777885 h 842972"/>
                  <a:gd name="connsiteX7" fmla="*/ 193 w 492311"/>
                  <a:gd name="connsiteY7" fmla="*/ 212000 h 842972"/>
                  <a:gd name="connsiteX0" fmla="*/ 193 w 492267"/>
                  <a:gd name="connsiteY0" fmla="*/ 212000 h 824767"/>
                  <a:gd name="connsiteX1" fmla="*/ 120787 w 492267"/>
                  <a:gd name="connsiteY1" fmla="*/ 32608 h 824767"/>
                  <a:gd name="connsiteX2" fmla="*/ 262103 w 492267"/>
                  <a:gd name="connsiteY2" fmla="*/ 77064 h 824767"/>
                  <a:gd name="connsiteX3" fmla="*/ 492264 w 492267"/>
                  <a:gd name="connsiteY3" fmla="*/ 447315 h 824767"/>
                  <a:gd name="connsiteX4" fmla="*/ 258927 w 492267"/>
                  <a:gd name="connsiteY4" fmla="*/ 815988 h 824767"/>
                  <a:gd name="connsiteX5" fmla="*/ 123961 w 492267"/>
                  <a:gd name="connsiteY5" fmla="*/ 824767 h 824767"/>
                  <a:gd name="connsiteX6" fmla="*/ 1780 w 492267"/>
                  <a:gd name="connsiteY6" fmla="*/ 777885 h 824767"/>
                  <a:gd name="connsiteX7" fmla="*/ 193 w 492267"/>
                  <a:gd name="connsiteY7" fmla="*/ 212000 h 824767"/>
                  <a:gd name="connsiteX0" fmla="*/ 193 w 492267"/>
                  <a:gd name="connsiteY0" fmla="*/ 212000 h 824767"/>
                  <a:gd name="connsiteX1" fmla="*/ 120787 w 492267"/>
                  <a:gd name="connsiteY1" fmla="*/ 32608 h 824767"/>
                  <a:gd name="connsiteX2" fmla="*/ 262103 w 492267"/>
                  <a:gd name="connsiteY2" fmla="*/ 77064 h 824767"/>
                  <a:gd name="connsiteX3" fmla="*/ 492264 w 492267"/>
                  <a:gd name="connsiteY3" fmla="*/ 447315 h 824767"/>
                  <a:gd name="connsiteX4" fmla="*/ 258927 w 492267"/>
                  <a:gd name="connsiteY4" fmla="*/ 815988 h 824767"/>
                  <a:gd name="connsiteX5" fmla="*/ 123961 w 492267"/>
                  <a:gd name="connsiteY5" fmla="*/ 824767 h 824767"/>
                  <a:gd name="connsiteX6" fmla="*/ 1780 w 492267"/>
                  <a:gd name="connsiteY6" fmla="*/ 777885 h 824767"/>
                  <a:gd name="connsiteX7" fmla="*/ 193 w 492267"/>
                  <a:gd name="connsiteY7" fmla="*/ 212000 h 824767"/>
                  <a:gd name="connsiteX0" fmla="*/ 193 w 492267"/>
                  <a:gd name="connsiteY0" fmla="*/ 212000 h 857090"/>
                  <a:gd name="connsiteX1" fmla="*/ 120787 w 492267"/>
                  <a:gd name="connsiteY1" fmla="*/ 32608 h 857090"/>
                  <a:gd name="connsiteX2" fmla="*/ 262103 w 492267"/>
                  <a:gd name="connsiteY2" fmla="*/ 77064 h 857090"/>
                  <a:gd name="connsiteX3" fmla="*/ 492264 w 492267"/>
                  <a:gd name="connsiteY3" fmla="*/ 447315 h 857090"/>
                  <a:gd name="connsiteX4" fmla="*/ 258927 w 492267"/>
                  <a:gd name="connsiteY4" fmla="*/ 815988 h 857090"/>
                  <a:gd name="connsiteX5" fmla="*/ 123961 w 492267"/>
                  <a:gd name="connsiteY5" fmla="*/ 824767 h 857090"/>
                  <a:gd name="connsiteX6" fmla="*/ 1780 w 492267"/>
                  <a:gd name="connsiteY6" fmla="*/ 777885 h 857090"/>
                  <a:gd name="connsiteX7" fmla="*/ 193 w 492267"/>
                  <a:gd name="connsiteY7" fmla="*/ 212000 h 857090"/>
                  <a:gd name="connsiteX0" fmla="*/ 193 w 492267"/>
                  <a:gd name="connsiteY0" fmla="*/ 212000 h 908716"/>
                  <a:gd name="connsiteX1" fmla="*/ 120787 w 492267"/>
                  <a:gd name="connsiteY1" fmla="*/ 32608 h 908716"/>
                  <a:gd name="connsiteX2" fmla="*/ 262103 w 492267"/>
                  <a:gd name="connsiteY2" fmla="*/ 77064 h 908716"/>
                  <a:gd name="connsiteX3" fmla="*/ 492264 w 492267"/>
                  <a:gd name="connsiteY3" fmla="*/ 447315 h 908716"/>
                  <a:gd name="connsiteX4" fmla="*/ 258927 w 492267"/>
                  <a:gd name="connsiteY4" fmla="*/ 815988 h 908716"/>
                  <a:gd name="connsiteX5" fmla="*/ 123961 w 492267"/>
                  <a:gd name="connsiteY5" fmla="*/ 824767 h 908716"/>
                  <a:gd name="connsiteX6" fmla="*/ 1780 w 492267"/>
                  <a:gd name="connsiteY6" fmla="*/ 777885 h 908716"/>
                  <a:gd name="connsiteX7" fmla="*/ 193 w 492267"/>
                  <a:gd name="connsiteY7" fmla="*/ 212000 h 908716"/>
                  <a:gd name="connsiteX0" fmla="*/ 193 w 492267"/>
                  <a:gd name="connsiteY0" fmla="*/ 212000 h 919932"/>
                  <a:gd name="connsiteX1" fmla="*/ 120787 w 492267"/>
                  <a:gd name="connsiteY1" fmla="*/ 32608 h 919932"/>
                  <a:gd name="connsiteX2" fmla="*/ 262103 w 492267"/>
                  <a:gd name="connsiteY2" fmla="*/ 77064 h 919932"/>
                  <a:gd name="connsiteX3" fmla="*/ 492264 w 492267"/>
                  <a:gd name="connsiteY3" fmla="*/ 447315 h 919932"/>
                  <a:gd name="connsiteX4" fmla="*/ 258927 w 492267"/>
                  <a:gd name="connsiteY4" fmla="*/ 815988 h 919932"/>
                  <a:gd name="connsiteX5" fmla="*/ 123961 w 492267"/>
                  <a:gd name="connsiteY5" fmla="*/ 824767 h 919932"/>
                  <a:gd name="connsiteX6" fmla="*/ 1780 w 492267"/>
                  <a:gd name="connsiteY6" fmla="*/ 777885 h 919932"/>
                  <a:gd name="connsiteX7" fmla="*/ 193 w 492267"/>
                  <a:gd name="connsiteY7" fmla="*/ 212000 h 919932"/>
                  <a:gd name="connsiteX0" fmla="*/ 2511 w 494585"/>
                  <a:gd name="connsiteY0" fmla="*/ 212000 h 921394"/>
                  <a:gd name="connsiteX1" fmla="*/ 123105 w 494585"/>
                  <a:gd name="connsiteY1" fmla="*/ 32608 h 921394"/>
                  <a:gd name="connsiteX2" fmla="*/ 264421 w 494585"/>
                  <a:gd name="connsiteY2" fmla="*/ 77064 h 921394"/>
                  <a:gd name="connsiteX3" fmla="*/ 494582 w 494585"/>
                  <a:gd name="connsiteY3" fmla="*/ 447315 h 921394"/>
                  <a:gd name="connsiteX4" fmla="*/ 261245 w 494585"/>
                  <a:gd name="connsiteY4" fmla="*/ 815988 h 921394"/>
                  <a:gd name="connsiteX5" fmla="*/ 126279 w 494585"/>
                  <a:gd name="connsiteY5" fmla="*/ 824767 h 921394"/>
                  <a:gd name="connsiteX6" fmla="*/ 4098 w 494585"/>
                  <a:gd name="connsiteY6" fmla="*/ 777885 h 921394"/>
                  <a:gd name="connsiteX7" fmla="*/ 2511 w 494585"/>
                  <a:gd name="connsiteY7" fmla="*/ 212000 h 921394"/>
                  <a:gd name="connsiteX0" fmla="*/ 193 w 492267"/>
                  <a:gd name="connsiteY0" fmla="*/ 212000 h 922510"/>
                  <a:gd name="connsiteX1" fmla="*/ 120787 w 492267"/>
                  <a:gd name="connsiteY1" fmla="*/ 32608 h 922510"/>
                  <a:gd name="connsiteX2" fmla="*/ 262103 w 492267"/>
                  <a:gd name="connsiteY2" fmla="*/ 77064 h 922510"/>
                  <a:gd name="connsiteX3" fmla="*/ 492264 w 492267"/>
                  <a:gd name="connsiteY3" fmla="*/ 447315 h 922510"/>
                  <a:gd name="connsiteX4" fmla="*/ 258927 w 492267"/>
                  <a:gd name="connsiteY4" fmla="*/ 815988 h 922510"/>
                  <a:gd name="connsiteX5" fmla="*/ 123961 w 492267"/>
                  <a:gd name="connsiteY5" fmla="*/ 824767 h 922510"/>
                  <a:gd name="connsiteX6" fmla="*/ 1780 w 492267"/>
                  <a:gd name="connsiteY6" fmla="*/ 777885 h 922510"/>
                  <a:gd name="connsiteX7" fmla="*/ 193 w 492267"/>
                  <a:gd name="connsiteY7" fmla="*/ 212000 h 922510"/>
                  <a:gd name="connsiteX0" fmla="*/ 193 w 492267"/>
                  <a:gd name="connsiteY0" fmla="*/ 212000 h 896451"/>
                  <a:gd name="connsiteX1" fmla="*/ 120787 w 492267"/>
                  <a:gd name="connsiteY1" fmla="*/ 32608 h 896451"/>
                  <a:gd name="connsiteX2" fmla="*/ 262103 w 492267"/>
                  <a:gd name="connsiteY2" fmla="*/ 77064 h 896451"/>
                  <a:gd name="connsiteX3" fmla="*/ 492264 w 492267"/>
                  <a:gd name="connsiteY3" fmla="*/ 447315 h 896451"/>
                  <a:gd name="connsiteX4" fmla="*/ 258927 w 492267"/>
                  <a:gd name="connsiteY4" fmla="*/ 815988 h 896451"/>
                  <a:gd name="connsiteX5" fmla="*/ 123961 w 492267"/>
                  <a:gd name="connsiteY5" fmla="*/ 824767 h 896451"/>
                  <a:gd name="connsiteX6" fmla="*/ 1780 w 492267"/>
                  <a:gd name="connsiteY6" fmla="*/ 777885 h 896451"/>
                  <a:gd name="connsiteX7" fmla="*/ 193 w 492267"/>
                  <a:gd name="connsiteY7" fmla="*/ 212000 h 896451"/>
                  <a:gd name="connsiteX0" fmla="*/ 193 w 492267"/>
                  <a:gd name="connsiteY0" fmla="*/ 212000 h 918988"/>
                  <a:gd name="connsiteX1" fmla="*/ 120787 w 492267"/>
                  <a:gd name="connsiteY1" fmla="*/ 32608 h 918988"/>
                  <a:gd name="connsiteX2" fmla="*/ 262103 w 492267"/>
                  <a:gd name="connsiteY2" fmla="*/ 77064 h 918988"/>
                  <a:gd name="connsiteX3" fmla="*/ 492264 w 492267"/>
                  <a:gd name="connsiteY3" fmla="*/ 447315 h 918988"/>
                  <a:gd name="connsiteX4" fmla="*/ 258927 w 492267"/>
                  <a:gd name="connsiteY4" fmla="*/ 815988 h 918988"/>
                  <a:gd name="connsiteX5" fmla="*/ 123961 w 492267"/>
                  <a:gd name="connsiteY5" fmla="*/ 824767 h 918988"/>
                  <a:gd name="connsiteX6" fmla="*/ 1780 w 492267"/>
                  <a:gd name="connsiteY6" fmla="*/ 777885 h 918988"/>
                  <a:gd name="connsiteX7" fmla="*/ 193 w 492267"/>
                  <a:gd name="connsiteY7" fmla="*/ 212000 h 918988"/>
                  <a:gd name="connsiteX0" fmla="*/ 193 w 492267"/>
                  <a:gd name="connsiteY0" fmla="*/ 212000 h 948691"/>
                  <a:gd name="connsiteX1" fmla="*/ 120787 w 492267"/>
                  <a:gd name="connsiteY1" fmla="*/ 32608 h 948691"/>
                  <a:gd name="connsiteX2" fmla="*/ 262103 w 492267"/>
                  <a:gd name="connsiteY2" fmla="*/ 77064 h 948691"/>
                  <a:gd name="connsiteX3" fmla="*/ 492264 w 492267"/>
                  <a:gd name="connsiteY3" fmla="*/ 447315 h 948691"/>
                  <a:gd name="connsiteX4" fmla="*/ 258927 w 492267"/>
                  <a:gd name="connsiteY4" fmla="*/ 815988 h 948691"/>
                  <a:gd name="connsiteX5" fmla="*/ 127135 w 492267"/>
                  <a:gd name="connsiteY5" fmla="*/ 864458 h 948691"/>
                  <a:gd name="connsiteX6" fmla="*/ 1780 w 492267"/>
                  <a:gd name="connsiteY6" fmla="*/ 777885 h 948691"/>
                  <a:gd name="connsiteX7" fmla="*/ 193 w 492267"/>
                  <a:gd name="connsiteY7" fmla="*/ 212000 h 948691"/>
                  <a:gd name="connsiteX0" fmla="*/ 193 w 492267"/>
                  <a:gd name="connsiteY0" fmla="*/ 216006 h 952697"/>
                  <a:gd name="connsiteX1" fmla="*/ 120787 w 492267"/>
                  <a:gd name="connsiteY1" fmla="*/ 31852 h 952697"/>
                  <a:gd name="connsiteX2" fmla="*/ 262103 w 492267"/>
                  <a:gd name="connsiteY2" fmla="*/ 81070 h 952697"/>
                  <a:gd name="connsiteX3" fmla="*/ 492264 w 492267"/>
                  <a:gd name="connsiteY3" fmla="*/ 451321 h 952697"/>
                  <a:gd name="connsiteX4" fmla="*/ 258927 w 492267"/>
                  <a:gd name="connsiteY4" fmla="*/ 819994 h 952697"/>
                  <a:gd name="connsiteX5" fmla="*/ 127135 w 492267"/>
                  <a:gd name="connsiteY5" fmla="*/ 868464 h 952697"/>
                  <a:gd name="connsiteX6" fmla="*/ 1780 w 492267"/>
                  <a:gd name="connsiteY6" fmla="*/ 781891 h 952697"/>
                  <a:gd name="connsiteX7" fmla="*/ 193 w 492267"/>
                  <a:gd name="connsiteY7" fmla="*/ 216006 h 952697"/>
                  <a:gd name="connsiteX0" fmla="*/ 649 w 492723"/>
                  <a:gd name="connsiteY0" fmla="*/ 184154 h 920845"/>
                  <a:gd name="connsiteX1" fmla="*/ 121243 w 492723"/>
                  <a:gd name="connsiteY1" fmla="*/ 0 h 920845"/>
                  <a:gd name="connsiteX2" fmla="*/ 262559 w 492723"/>
                  <a:gd name="connsiteY2" fmla="*/ 49218 h 920845"/>
                  <a:gd name="connsiteX3" fmla="*/ 492720 w 492723"/>
                  <a:gd name="connsiteY3" fmla="*/ 419469 h 920845"/>
                  <a:gd name="connsiteX4" fmla="*/ 259383 w 492723"/>
                  <a:gd name="connsiteY4" fmla="*/ 788142 h 920845"/>
                  <a:gd name="connsiteX5" fmla="*/ 127591 w 492723"/>
                  <a:gd name="connsiteY5" fmla="*/ 836612 h 920845"/>
                  <a:gd name="connsiteX6" fmla="*/ 2236 w 492723"/>
                  <a:gd name="connsiteY6" fmla="*/ 750039 h 920845"/>
                  <a:gd name="connsiteX7" fmla="*/ 649 w 492723"/>
                  <a:gd name="connsiteY7" fmla="*/ 184154 h 920845"/>
                  <a:gd name="connsiteX0" fmla="*/ 193 w 492267"/>
                  <a:gd name="connsiteY0" fmla="*/ 184154 h 920845"/>
                  <a:gd name="connsiteX1" fmla="*/ 120787 w 492267"/>
                  <a:gd name="connsiteY1" fmla="*/ 0 h 920845"/>
                  <a:gd name="connsiteX2" fmla="*/ 262103 w 492267"/>
                  <a:gd name="connsiteY2" fmla="*/ 49218 h 920845"/>
                  <a:gd name="connsiteX3" fmla="*/ 492264 w 492267"/>
                  <a:gd name="connsiteY3" fmla="*/ 419469 h 920845"/>
                  <a:gd name="connsiteX4" fmla="*/ 258927 w 492267"/>
                  <a:gd name="connsiteY4" fmla="*/ 788142 h 920845"/>
                  <a:gd name="connsiteX5" fmla="*/ 127135 w 492267"/>
                  <a:gd name="connsiteY5" fmla="*/ 836612 h 920845"/>
                  <a:gd name="connsiteX6" fmla="*/ 1780 w 492267"/>
                  <a:gd name="connsiteY6" fmla="*/ 750039 h 920845"/>
                  <a:gd name="connsiteX7" fmla="*/ 193 w 492267"/>
                  <a:gd name="connsiteY7" fmla="*/ 184154 h 920845"/>
                  <a:gd name="connsiteX0" fmla="*/ 193 w 492267"/>
                  <a:gd name="connsiteY0" fmla="*/ 176217 h 912908"/>
                  <a:gd name="connsiteX1" fmla="*/ 20775 w 492267"/>
                  <a:gd name="connsiteY1" fmla="*/ 0 h 912908"/>
                  <a:gd name="connsiteX2" fmla="*/ 262103 w 492267"/>
                  <a:gd name="connsiteY2" fmla="*/ 41281 h 912908"/>
                  <a:gd name="connsiteX3" fmla="*/ 492264 w 492267"/>
                  <a:gd name="connsiteY3" fmla="*/ 411532 h 912908"/>
                  <a:gd name="connsiteX4" fmla="*/ 258927 w 492267"/>
                  <a:gd name="connsiteY4" fmla="*/ 780205 h 912908"/>
                  <a:gd name="connsiteX5" fmla="*/ 127135 w 492267"/>
                  <a:gd name="connsiteY5" fmla="*/ 828675 h 912908"/>
                  <a:gd name="connsiteX6" fmla="*/ 1780 w 492267"/>
                  <a:gd name="connsiteY6" fmla="*/ 742102 h 912908"/>
                  <a:gd name="connsiteX7" fmla="*/ 193 w 492267"/>
                  <a:gd name="connsiteY7" fmla="*/ 176217 h 912908"/>
                  <a:gd name="connsiteX0" fmla="*/ 193 w 492267"/>
                  <a:gd name="connsiteY0" fmla="*/ 176217 h 912908"/>
                  <a:gd name="connsiteX1" fmla="*/ 20775 w 492267"/>
                  <a:gd name="connsiteY1" fmla="*/ 0 h 912908"/>
                  <a:gd name="connsiteX2" fmla="*/ 262103 w 492267"/>
                  <a:gd name="connsiteY2" fmla="*/ 41281 h 912908"/>
                  <a:gd name="connsiteX3" fmla="*/ 492264 w 492267"/>
                  <a:gd name="connsiteY3" fmla="*/ 411532 h 912908"/>
                  <a:gd name="connsiteX4" fmla="*/ 258927 w 492267"/>
                  <a:gd name="connsiteY4" fmla="*/ 780205 h 912908"/>
                  <a:gd name="connsiteX5" fmla="*/ 127135 w 492267"/>
                  <a:gd name="connsiteY5" fmla="*/ 828675 h 912908"/>
                  <a:gd name="connsiteX6" fmla="*/ 1780 w 492267"/>
                  <a:gd name="connsiteY6" fmla="*/ 742102 h 912908"/>
                  <a:gd name="connsiteX7" fmla="*/ 193 w 492267"/>
                  <a:gd name="connsiteY7" fmla="*/ 176217 h 912908"/>
                  <a:gd name="connsiteX0" fmla="*/ 193 w 492267"/>
                  <a:gd name="connsiteY0" fmla="*/ 177087 h 913778"/>
                  <a:gd name="connsiteX1" fmla="*/ 20775 w 492267"/>
                  <a:gd name="connsiteY1" fmla="*/ 870 h 913778"/>
                  <a:gd name="connsiteX2" fmla="*/ 262103 w 492267"/>
                  <a:gd name="connsiteY2" fmla="*/ 42151 h 913778"/>
                  <a:gd name="connsiteX3" fmla="*/ 492264 w 492267"/>
                  <a:gd name="connsiteY3" fmla="*/ 412402 h 913778"/>
                  <a:gd name="connsiteX4" fmla="*/ 258927 w 492267"/>
                  <a:gd name="connsiteY4" fmla="*/ 781075 h 913778"/>
                  <a:gd name="connsiteX5" fmla="*/ 127135 w 492267"/>
                  <a:gd name="connsiteY5" fmla="*/ 829545 h 913778"/>
                  <a:gd name="connsiteX6" fmla="*/ 1780 w 492267"/>
                  <a:gd name="connsiteY6" fmla="*/ 742972 h 913778"/>
                  <a:gd name="connsiteX7" fmla="*/ 193 w 492267"/>
                  <a:gd name="connsiteY7" fmla="*/ 177087 h 913778"/>
                  <a:gd name="connsiteX0" fmla="*/ 193 w 492267"/>
                  <a:gd name="connsiteY0" fmla="*/ 177087 h 913778"/>
                  <a:gd name="connsiteX1" fmla="*/ 20775 w 492267"/>
                  <a:gd name="connsiteY1" fmla="*/ 870 h 913778"/>
                  <a:gd name="connsiteX2" fmla="*/ 262103 w 492267"/>
                  <a:gd name="connsiteY2" fmla="*/ 42151 h 913778"/>
                  <a:gd name="connsiteX3" fmla="*/ 492264 w 492267"/>
                  <a:gd name="connsiteY3" fmla="*/ 412402 h 913778"/>
                  <a:gd name="connsiteX4" fmla="*/ 258927 w 492267"/>
                  <a:gd name="connsiteY4" fmla="*/ 781075 h 913778"/>
                  <a:gd name="connsiteX5" fmla="*/ 127135 w 492267"/>
                  <a:gd name="connsiteY5" fmla="*/ 829545 h 913778"/>
                  <a:gd name="connsiteX6" fmla="*/ 1780 w 492267"/>
                  <a:gd name="connsiteY6" fmla="*/ 742972 h 913778"/>
                  <a:gd name="connsiteX7" fmla="*/ 193 w 492267"/>
                  <a:gd name="connsiteY7" fmla="*/ 177087 h 913778"/>
                  <a:gd name="connsiteX0" fmla="*/ 78 w 498503"/>
                  <a:gd name="connsiteY0" fmla="*/ 177090 h 913778"/>
                  <a:gd name="connsiteX1" fmla="*/ 27011 w 498503"/>
                  <a:gd name="connsiteY1" fmla="*/ 870 h 913778"/>
                  <a:gd name="connsiteX2" fmla="*/ 268339 w 498503"/>
                  <a:gd name="connsiteY2" fmla="*/ 42151 h 913778"/>
                  <a:gd name="connsiteX3" fmla="*/ 498500 w 498503"/>
                  <a:gd name="connsiteY3" fmla="*/ 412402 h 913778"/>
                  <a:gd name="connsiteX4" fmla="*/ 265163 w 498503"/>
                  <a:gd name="connsiteY4" fmla="*/ 781075 h 913778"/>
                  <a:gd name="connsiteX5" fmla="*/ 133371 w 498503"/>
                  <a:gd name="connsiteY5" fmla="*/ 829545 h 913778"/>
                  <a:gd name="connsiteX6" fmla="*/ 8016 w 498503"/>
                  <a:gd name="connsiteY6" fmla="*/ 742972 h 913778"/>
                  <a:gd name="connsiteX7" fmla="*/ 78 w 498503"/>
                  <a:gd name="connsiteY7" fmla="*/ 177090 h 913778"/>
                  <a:gd name="connsiteX0" fmla="*/ 192 w 498617"/>
                  <a:gd name="connsiteY0" fmla="*/ 177090 h 913779"/>
                  <a:gd name="connsiteX1" fmla="*/ 27125 w 498617"/>
                  <a:gd name="connsiteY1" fmla="*/ 870 h 913779"/>
                  <a:gd name="connsiteX2" fmla="*/ 268453 w 498617"/>
                  <a:gd name="connsiteY2" fmla="*/ 42151 h 913779"/>
                  <a:gd name="connsiteX3" fmla="*/ 498614 w 498617"/>
                  <a:gd name="connsiteY3" fmla="*/ 412402 h 913779"/>
                  <a:gd name="connsiteX4" fmla="*/ 265277 w 498617"/>
                  <a:gd name="connsiteY4" fmla="*/ 781075 h 913779"/>
                  <a:gd name="connsiteX5" fmla="*/ 133485 w 498617"/>
                  <a:gd name="connsiteY5" fmla="*/ 829545 h 913779"/>
                  <a:gd name="connsiteX6" fmla="*/ 1779 w 498617"/>
                  <a:gd name="connsiteY6" fmla="*/ 742975 h 913779"/>
                  <a:gd name="connsiteX7" fmla="*/ 192 w 498617"/>
                  <a:gd name="connsiteY7" fmla="*/ 177090 h 913779"/>
                  <a:gd name="connsiteX0" fmla="*/ 28275 w 526700"/>
                  <a:gd name="connsiteY0" fmla="*/ 177090 h 922437"/>
                  <a:gd name="connsiteX1" fmla="*/ 55208 w 526700"/>
                  <a:gd name="connsiteY1" fmla="*/ 870 h 922437"/>
                  <a:gd name="connsiteX2" fmla="*/ 296536 w 526700"/>
                  <a:gd name="connsiteY2" fmla="*/ 42151 h 922437"/>
                  <a:gd name="connsiteX3" fmla="*/ 526697 w 526700"/>
                  <a:gd name="connsiteY3" fmla="*/ 412402 h 922437"/>
                  <a:gd name="connsiteX4" fmla="*/ 293360 w 526700"/>
                  <a:gd name="connsiteY4" fmla="*/ 781075 h 922437"/>
                  <a:gd name="connsiteX5" fmla="*/ 45680 w 526700"/>
                  <a:gd name="connsiteY5" fmla="*/ 840657 h 922437"/>
                  <a:gd name="connsiteX6" fmla="*/ 29862 w 526700"/>
                  <a:gd name="connsiteY6" fmla="*/ 742975 h 922437"/>
                  <a:gd name="connsiteX7" fmla="*/ 28275 w 526700"/>
                  <a:gd name="connsiteY7" fmla="*/ 177090 h 922437"/>
                  <a:gd name="connsiteX0" fmla="*/ 28275 w 526700"/>
                  <a:gd name="connsiteY0" fmla="*/ 177090 h 922437"/>
                  <a:gd name="connsiteX1" fmla="*/ 55208 w 526700"/>
                  <a:gd name="connsiteY1" fmla="*/ 870 h 922437"/>
                  <a:gd name="connsiteX2" fmla="*/ 296536 w 526700"/>
                  <a:gd name="connsiteY2" fmla="*/ 42151 h 922437"/>
                  <a:gd name="connsiteX3" fmla="*/ 526697 w 526700"/>
                  <a:gd name="connsiteY3" fmla="*/ 412402 h 922437"/>
                  <a:gd name="connsiteX4" fmla="*/ 293360 w 526700"/>
                  <a:gd name="connsiteY4" fmla="*/ 781075 h 922437"/>
                  <a:gd name="connsiteX5" fmla="*/ 45680 w 526700"/>
                  <a:gd name="connsiteY5" fmla="*/ 840657 h 922437"/>
                  <a:gd name="connsiteX6" fmla="*/ 29862 w 526700"/>
                  <a:gd name="connsiteY6" fmla="*/ 742975 h 922437"/>
                  <a:gd name="connsiteX7" fmla="*/ 28275 w 526700"/>
                  <a:gd name="connsiteY7" fmla="*/ 177090 h 922437"/>
                  <a:gd name="connsiteX0" fmla="*/ 17015 w 515440"/>
                  <a:gd name="connsiteY0" fmla="*/ 177090 h 857047"/>
                  <a:gd name="connsiteX1" fmla="*/ 43948 w 515440"/>
                  <a:gd name="connsiteY1" fmla="*/ 870 h 857047"/>
                  <a:gd name="connsiteX2" fmla="*/ 285276 w 515440"/>
                  <a:gd name="connsiteY2" fmla="*/ 42151 h 857047"/>
                  <a:gd name="connsiteX3" fmla="*/ 515437 w 515440"/>
                  <a:gd name="connsiteY3" fmla="*/ 412402 h 857047"/>
                  <a:gd name="connsiteX4" fmla="*/ 282100 w 515440"/>
                  <a:gd name="connsiteY4" fmla="*/ 781075 h 857047"/>
                  <a:gd name="connsiteX5" fmla="*/ 34420 w 515440"/>
                  <a:gd name="connsiteY5" fmla="*/ 840657 h 857047"/>
                  <a:gd name="connsiteX6" fmla="*/ 18602 w 515440"/>
                  <a:gd name="connsiteY6" fmla="*/ 742975 h 857047"/>
                  <a:gd name="connsiteX7" fmla="*/ 17015 w 515440"/>
                  <a:gd name="connsiteY7" fmla="*/ 177090 h 857047"/>
                  <a:gd name="connsiteX0" fmla="*/ 18148 w 516573"/>
                  <a:gd name="connsiteY0" fmla="*/ 177090 h 842400"/>
                  <a:gd name="connsiteX1" fmla="*/ 45081 w 516573"/>
                  <a:gd name="connsiteY1" fmla="*/ 870 h 842400"/>
                  <a:gd name="connsiteX2" fmla="*/ 286409 w 516573"/>
                  <a:gd name="connsiteY2" fmla="*/ 42151 h 842400"/>
                  <a:gd name="connsiteX3" fmla="*/ 516570 w 516573"/>
                  <a:gd name="connsiteY3" fmla="*/ 412402 h 842400"/>
                  <a:gd name="connsiteX4" fmla="*/ 283233 w 516573"/>
                  <a:gd name="connsiteY4" fmla="*/ 781075 h 842400"/>
                  <a:gd name="connsiteX5" fmla="*/ 33964 w 516573"/>
                  <a:gd name="connsiteY5" fmla="*/ 816848 h 842400"/>
                  <a:gd name="connsiteX6" fmla="*/ 19735 w 516573"/>
                  <a:gd name="connsiteY6" fmla="*/ 742975 h 842400"/>
                  <a:gd name="connsiteX7" fmla="*/ 18148 w 516573"/>
                  <a:gd name="connsiteY7" fmla="*/ 177090 h 842400"/>
                  <a:gd name="connsiteX0" fmla="*/ 193 w 498618"/>
                  <a:gd name="connsiteY0" fmla="*/ 177090 h 849275"/>
                  <a:gd name="connsiteX1" fmla="*/ 27126 w 498618"/>
                  <a:gd name="connsiteY1" fmla="*/ 870 h 849275"/>
                  <a:gd name="connsiteX2" fmla="*/ 268454 w 498618"/>
                  <a:gd name="connsiteY2" fmla="*/ 42151 h 849275"/>
                  <a:gd name="connsiteX3" fmla="*/ 498615 w 498618"/>
                  <a:gd name="connsiteY3" fmla="*/ 412402 h 849275"/>
                  <a:gd name="connsiteX4" fmla="*/ 265278 w 498618"/>
                  <a:gd name="connsiteY4" fmla="*/ 781075 h 849275"/>
                  <a:gd name="connsiteX5" fmla="*/ 16009 w 498618"/>
                  <a:gd name="connsiteY5" fmla="*/ 816848 h 849275"/>
                  <a:gd name="connsiteX6" fmla="*/ 1780 w 498618"/>
                  <a:gd name="connsiteY6" fmla="*/ 742975 h 849275"/>
                  <a:gd name="connsiteX7" fmla="*/ 193 w 498618"/>
                  <a:gd name="connsiteY7" fmla="*/ 177090 h 849275"/>
                  <a:gd name="connsiteX0" fmla="*/ 4794 w 503219"/>
                  <a:gd name="connsiteY0" fmla="*/ 177090 h 842924"/>
                  <a:gd name="connsiteX1" fmla="*/ 31727 w 503219"/>
                  <a:gd name="connsiteY1" fmla="*/ 870 h 842924"/>
                  <a:gd name="connsiteX2" fmla="*/ 273055 w 503219"/>
                  <a:gd name="connsiteY2" fmla="*/ 42151 h 842924"/>
                  <a:gd name="connsiteX3" fmla="*/ 503216 w 503219"/>
                  <a:gd name="connsiteY3" fmla="*/ 412402 h 842924"/>
                  <a:gd name="connsiteX4" fmla="*/ 269879 w 503219"/>
                  <a:gd name="connsiteY4" fmla="*/ 781075 h 842924"/>
                  <a:gd name="connsiteX5" fmla="*/ 20610 w 503219"/>
                  <a:gd name="connsiteY5" fmla="*/ 816848 h 842924"/>
                  <a:gd name="connsiteX6" fmla="*/ 6380 w 503219"/>
                  <a:gd name="connsiteY6" fmla="*/ 611215 h 842924"/>
                  <a:gd name="connsiteX7" fmla="*/ 4794 w 503219"/>
                  <a:gd name="connsiteY7" fmla="*/ 177090 h 842924"/>
                  <a:gd name="connsiteX0" fmla="*/ 5916 w 504341"/>
                  <a:gd name="connsiteY0" fmla="*/ 177090 h 839650"/>
                  <a:gd name="connsiteX1" fmla="*/ 32849 w 504341"/>
                  <a:gd name="connsiteY1" fmla="*/ 870 h 839650"/>
                  <a:gd name="connsiteX2" fmla="*/ 274177 w 504341"/>
                  <a:gd name="connsiteY2" fmla="*/ 42151 h 839650"/>
                  <a:gd name="connsiteX3" fmla="*/ 504338 w 504341"/>
                  <a:gd name="connsiteY3" fmla="*/ 412402 h 839650"/>
                  <a:gd name="connsiteX4" fmla="*/ 271001 w 504341"/>
                  <a:gd name="connsiteY4" fmla="*/ 781075 h 839650"/>
                  <a:gd name="connsiteX5" fmla="*/ 20144 w 504341"/>
                  <a:gd name="connsiteY5" fmla="*/ 810501 h 839650"/>
                  <a:gd name="connsiteX6" fmla="*/ 7502 w 504341"/>
                  <a:gd name="connsiteY6" fmla="*/ 611215 h 839650"/>
                  <a:gd name="connsiteX7" fmla="*/ 5916 w 504341"/>
                  <a:gd name="connsiteY7" fmla="*/ 177090 h 839650"/>
                  <a:gd name="connsiteX0" fmla="*/ 5916 w 504341"/>
                  <a:gd name="connsiteY0" fmla="*/ 177090 h 839650"/>
                  <a:gd name="connsiteX1" fmla="*/ 32849 w 504341"/>
                  <a:gd name="connsiteY1" fmla="*/ 870 h 839650"/>
                  <a:gd name="connsiteX2" fmla="*/ 274177 w 504341"/>
                  <a:gd name="connsiteY2" fmla="*/ 42151 h 839650"/>
                  <a:gd name="connsiteX3" fmla="*/ 504338 w 504341"/>
                  <a:gd name="connsiteY3" fmla="*/ 412402 h 839650"/>
                  <a:gd name="connsiteX4" fmla="*/ 271001 w 504341"/>
                  <a:gd name="connsiteY4" fmla="*/ 781075 h 839650"/>
                  <a:gd name="connsiteX5" fmla="*/ 20144 w 504341"/>
                  <a:gd name="connsiteY5" fmla="*/ 810501 h 839650"/>
                  <a:gd name="connsiteX6" fmla="*/ 7502 w 504341"/>
                  <a:gd name="connsiteY6" fmla="*/ 611215 h 839650"/>
                  <a:gd name="connsiteX7" fmla="*/ 5916 w 504341"/>
                  <a:gd name="connsiteY7" fmla="*/ 177090 h 839650"/>
                  <a:gd name="connsiteX0" fmla="*/ 5916 w 504341"/>
                  <a:gd name="connsiteY0" fmla="*/ 177090 h 833963"/>
                  <a:gd name="connsiteX1" fmla="*/ 32849 w 504341"/>
                  <a:gd name="connsiteY1" fmla="*/ 870 h 833963"/>
                  <a:gd name="connsiteX2" fmla="*/ 274177 w 504341"/>
                  <a:gd name="connsiteY2" fmla="*/ 42151 h 833963"/>
                  <a:gd name="connsiteX3" fmla="*/ 504338 w 504341"/>
                  <a:gd name="connsiteY3" fmla="*/ 412402 h 833963"/>
                  <a:gd name="connsiteX4" fmla="*/ 271001 w 504341"/>
                  <a:gd name="connsiteY4" fmla="*/ 781075 h 833963"/>
                  <a:gd name="connsiteX5" fmla="*/ 20144 w 504341"/>
                  <a:gd name="connsiteY5" fmla="*/ 810501 h 833963"/>
                  <a:gd name="connsiteX6" fmla="*/ 7502 w 504341"/>
                  <a:gd name="connsiteY6" fmla="*/ 611215 h 833963"/>
                  <a:gd name="connsiteX7" fmla="*/ 5916 w 504341"/>
                  <a:gd name="connsiteY7" fmla="*/ 177090 h 833963"/>
                  <a:gd name="connsiteX0" fmla="*/ 193 w 498618"/>
                  <a:gd name="connsiteY0" fmla="*/ 177090 h 840959"/>
                  <a:gd name="connsiteX1" fmla="*/ 27126 w 498618"/>
                  <a:gd name="connsiteY1" fmla="*/ 870 h 840959"/>
                  <a:gd name="connsiteX2" fmla="*/ 268454 w 498618"/>
                  <a:gd name="connsiteY2" fmla="*/ 42151 h 840959"/>
                  <a:gd name="connsiteX3" fmla="*/ 498615 w 498618"/>
                  <a:gd name="connsiteY3" fmla="*/ 412402 h 840959"/>
                  <a:gd name="connsiteX4" fmla="*/ 265278 w 498618"/>
                  <a:gd name="connsiteY4" fmla="*/ 781075 h 840959"/>
                  <a:gd name="connsiteX5" fmla="*/ 27121 w 498618"/>
                  <a:gd name="connsiteY5" fmla="*/ 824788 h 840959"/>
                  <a:gd name="connsiteX6" fmla="*/ 1779 w 498618"/>
                  <a:gd name="connsiteY6" fmla="*/ 611215 h 840959"/>
                  <a:gd name="connsiteX7" fmla="*/ 193 w 498618"/>
                  <a:gd name="connsiteY7" fmla="*/ 177090 h 840959"/>
                  <a:gd name="connsiteX0" fmla="*/ 193 w 498618"/>
                  <a:gd name="connsiteY0" fmla="*/ 177090 h 840960"/>
                  <a:gd name="connsiteX1" fmla="*/ 27126 w 498618"/>
                  <a:gd name="connsiteY1" fmla="*/ 870 h 840960"/>
                  <a:gd name="connsiteX2" fmla="*/ 268454 w 498618"/>
                  <a:gd name="connsiteY2" fmla="*/ 42151 h 840960"/>
                  <a:gd name="connsiteX3" fmla="*/ 498615 w 498618"/>
                  <a:gd name="connsiteY3" fmla="*/ 412402 h 840960"/>
                  <a:gd name="connsiteX4" fmla="*/ 265278 w 498618"/>
                  <a:gd name="connsiteY4" fmla="*/ 781075 h 840960"/>
                  <a:gd name="connsiteX5" fmla="*/ 27121 w 498618"/>
                  <a:gd name="connsiteY5" fmla="*/ 824788 h 840960"/>
                  <a:gd name="connsiteX6" fmla="*/ 1779 w 498618"/>
                  <a:gd name="connsiteY6" fmla="*/ 611215 h 840960"/>
                  <a:gd name="connsiteX7" fmla="*/ 193 w 498618"/>
                  <a:gd name="connsiteY7" fmla="*/ 177090 h 840960"/>
                  <a:gd name="connsiteX0" fmla="*/ 193 w 498618"/>
                  <a:gd name="connsiteY0" fmla="*/ 177090 h 831981"/>
                  <a:gd name="connsiteX1" fmla="*/ 27126 w 498618"/>
                  <a:gd name="connsiteY1" fmla="*/ 870 h 831981"/>
                  <a:gd name="connsiteX2" fmla="*/ 268454 w 498618"/>
                  <a:gd name="connsiteY2" fmla="*/ 42151 h 831981"/>
                  <a:gd name="connsiteX3" fmla="*/ 498615 w 498618"/>
                  <a:gd name="connsiteY3" fmla="*/ 412402 h 831981"/>
                  <a:gd name="connsiteX4" fmla="*/ 265278 w 498618"/>
                  <a:gd name="connsiteY4" fmla="*/ 781075 h 831981"/>
                  <a:gd name="connsiteX5" fmla="*/ 27121 w 498618"/>
                  <a:gd name="connsiteY5" fmla="*/ 824788 h 831981"/>
                  <a:gd name="connsiteX6" fmla="*/ 1779 w 498618"/>
                  <a:gd name="connsiteY6" fmla="*/ 611215 h 831981"/>
                  <a:gd name="connsiteX7" fmla="*/ 193 w 498618"/>
                  <a:gd name="connsiteY7" fmla="*/ 177090 h 831981"/>
                  <a:gd name="connsiteX0" fmla="*/ 193 w 498618"/>
                  <a:gd name="connsiteY0" fmla="*/ 177090 h 829214"/>
                  <a:gd name="connsiteX1" fmla="*/ 27126 w 498618"/>
                  <a:gd name="connsiteY1" fmla="*/ 870 h 829214"/>
                  <a:gd name="connsiteX2" fmla="*/ 268454 w 498618"/>
                  <a:gd name="connsiteY2" fmla="*/ 42151 h 829214"/>
                  <a:gd name="connsiteX3" fmla="*/ 498615 w 498618"/>
                  <a:gd name="connsiteY3" fmla="*/ 412402 h 829214"/>
                  <a:gd name="connsiteX4" fmla="*/ 265278 w 498618"/>
                  <a:gd name="connsiteY4" fmla="*/ 781075 h 829214"/>
                  <a:gd name="connsiteX5" fmla="*/ 27121 w 498618"/>
                  <a:gd name="connsiteY5" fmla="*/ 824788 h 829214"/>
                  <a:gd name="connsiteX6" fmla="*/ 1779 w 498618"/>
                  <a:gd name="connsiteY6" fmla="*/ 611215 h 829214"/>
                  <a:gd name="connsiteX7" fmla="*/ 193 w 498618"/>
                  <a:gd name="connsiteY7" fmla="*/ 177090 h 829214"/>
                  <a:gd name="connsiteX0" fmla="*/ 193 w 498618"/>
                  <a:gd name="connsiteY0" fmla="*/ 177090 h 827728"/>
                  <a:gd name="connsiteX1" fmla="*/ 27126 w 498618"/>
                  <a:gd name="connsiteY1" fmla="*/ 870 h 827728"/>
                  <a:gd name="connsiteX2" fmla="*/ 268454 w 498618"/>
                  <a:gd name="connsiteY2" fmla="*/ 42151 h 827728"/>
                  <a:gd name="connsiteX3" fmla="*/ 498615 w 498618"/>
                  <a:gd name="connsiteY3" fmla="*/ 412402 h 827728"/>
                  <a:gd name="connsiteX4" fmla="*/ 265278 w 498618"/>
                  <a:gd name="connsiteY4" fmla="*/ 781075 h 827728"/>
                  <a:gd name="connsiteX5" fmla="*/ 27121 w 498618"/>
                  <a:gd name="connsiteY5" fmla="*/ 824788 h 827728"/>
                  <a:gd name="connsiteX6" fmla="*/ 1779 w 498618"/>
                  <a:gd name="connsiteY6" fmla="*/ 611215 h 827728"/>
                  <a:gd name="connsiteX7" fmla="*/ 193 w 498618"/>
                  <a:gd name="connsiteY7" fmla="*/ 177090 h 827728"/>
                  <a:gd name="connsiteX0" fmla="*/ 193 w 498618"/>
                  <a:gd name="connsiteY0" fmla="*/ 177090 h 828252"/>
                  <a:gd name="connsiteX1" fmla="*/ 27126 w 498618"/>
                  <a:gd name="connsiteY1" fmla="*/ 870 h 828252"/>
                  <a:gd name="connsiteX2" fmla="*/ 268454 w 498618"/>
                  <a:gd name="connsiteY2" fmla="*/ 42151 h 828252"/>
                  <a:gd name="connsiteX3" fmla="*/ 498615 w 498618"/>
                  <a:gd name="connsiteY3" fmla="*/ 412402 h 828252"/>
                  <a:gd name="connsiteX4" fmla="*/ 265278 w 498618"/>
                  <a:gd name="connsiteY4" fmla="*/ 787425 h 828252"/>
                  <a:gd name="connsiteX5" fmla="*/ 27121 w 498618"/>
                  <a:gd name="connsiteY5" fmla="*/ 824788 h 828252"/>
                  <a:gd name="connsiteX6" fmla="*/ 1779 w 498618"/>
                  <a:gd name="connsiteY6" fmla="*/ 611215 h 828252"/>
                  <a:gd name="connsiteX7" fmla="*/ 193 w 498618"/>
                  <a:gd name="connsiteY7" fmla="*/ 177090 h 8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8618" h="828252">
                    <a:moveTo>
                      <a:pt x="193" y="177090"/>
                    </a:moveTo>
                    <a:cubicBezTo>
                      <a:pt x="7054" y="118351"/>
                      <a:pt x="9153" y="65962"/>
                      <a:pt x="27126" y="870"/>
                    </a:cubicBezTo>
                    <a:cubicBezTo>
                      <a:pt x="125282" y="-1766"/>
                      <a:pt x="173734" y="-1039"/>
                      <a:pt x="268454" y="42151"/>
                    </a:cubicBezTo>
                    <a:cubicBezTo>
                      <a:pt x="432199" y="118355"/>
                      <a:pt x="499144" y="288190"/>
                      <a:pt x="498615" y="412402"/>
                    </a:cubicBezTo>
                    <a:cubicBezTo>
                      <a:pt x="498086" y="536614"/>
                      <a:pt x="426675" y="724516"/>
                      <a:pt x="265278" y="787425"/>
                    </a:cubicBezTo>
                    <a:cubicBezTo>
                      <a:pt x="188538" y="814166"/>
                      <a:pt x="117074" y="837229"/>
                      <a:pt x="27121" y="824788"/>
                    </a:cubicBezTo>
                    <a:cubicBezTo>
                      <a:pt x="-16796" y="796478"/>
                      <a:pt x="13928" y="691938"/>
                      <a:pt x="1779" y="611215"/>
                    </a:cubicBezTo>
                    <a:cubicBezTo>
                      <a:pt x="2837" y="388720"/>
                      <a:pt x="-865" y="399585"/>
                      <a:pt x="193" y="177090"/>
                    </a:cubicBezTo>
                    <a:close/>
                  </a:path>
                </a:pathLst>
              </a:custGeom>
              <a:solidFill>
                <a:srgbClr val="6BA4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PH"/>
              </a:p>
            </p:txBody>
          </p:sp>
          <p:sp>
            <p:nvSpPr>
              <p:cNvPr id="75" name="Flowchart: Delay 21">
                <a:extLst>
                  <a:ext uri="{FF2B5EF4-FFF2-40B4-BE49-F238E27FC236}">
                    <a16:creationId xmlns:a16="http://schemas.microsoft.com/office/drawing/2014/main" id="{504D9477-CD4B-4125-9F03-99DE9D0B8065}"/>
                  </a:ext>
                </a:extLst>
              </p:cNvPr>
              <p:cNvSpPr/>
              <p:nvPr/>
            </p:nvSpPr>
            <p:spPr>
              <a:xfrm rot="9212991">
                <a:off x="9585350" y="3059135"/>
                <a:ext cx="60890" cy="170948"/>
              </a:xfrm>
              <a:custGeom>
                <a:avLst/>
                <a:gdLst>
                  <a:gd name="connsiteX0" fmla="*/ 0 w 495245"/>
                  <a:gd name="connsiteY0" fmla="*/ 0 h 864340"/>
                  <a:gd name="connsiteX1" fmla="*/ 247623 w 495245"/>
                  <a:gd name="connsiteY1" fmla="*/ 0 h 864340"/>
                  <a:gd name="connsiteX2" fmla="*/ 495246 w 495245"/>
                  <a:gd name="connsiteY2" fmla="*/ 432170 h 864340"/>
                  <a:gd name="connsiteX3" fmla="*/ 247623 w 495245"/>
                  <a:gd name="connsiteY3" fmla="*/ 864340 h 864340"/>
                  <a:gd name="connsiteX4" fmla="*/ 0 w 495245"/>
                  <a:gd name="connsiteY4" fmla="*/ 864340 h 864340"/>
                  <a:gd name="connsiteX5" fmla="*/ 0 w 495245"/>
                  <a:gd name="connsiteY5" fmla="*/ 0 h 864340"/>
                  <a:gd name="connsiteX0" fmla="*/ 0 w 495298"/>
                  <a:gd name="connsiteY0" fmla="*/ 0 h 864340"/>
                  <a:gd name="connsiteX1" fmla="*/ 263498 w 495298"/>
                  <a:gd name="connsiteY1" fmla="*/ 71441 h 864340"/>
                  <a:gd name="connsiteX2" fmla="*/ 495246 w 495298"/>
                  <a:gd name="connsiteY2" fmla="*/ 432170 h 864340"/>
                  <a:gd name="connsiteX3" fmla="*/ 247623 w 495298"/>
                  <a:gd name="connsiteY3" fmla="*/ 864340 h 864340"/>
                  <a:gd name="connsiteX4" fmla="*/ 0 w 495298"/>
                  <a:gd name="connsiteY4" fmla="*/ 864340 h 864340"/>
                  <a:gd name="connsiteX5" fmla="*/ 0 w 495298"/>
                  <a:gd name="connsiteY5" fmla="*/ 0 h 864340"/>
                  <a:gd name="connsiteX0" fmla="*/ 0 w 495302"/>
                  <a:gd name="connsiteY0" fmla="*/ 0 h 864340"/>
                  <a:gd name="connsiteX1" fmla="*/ 263498 w 495302"/>
                  <a:gd name="connsiteY1" fmla="*/ 71441 h 864340"/>
                  <a:gd name="connsiteX2" fmla="*/ 495246 w 495302"/>
                  <a:gd name="connsiteY2" fmla="*/ 432170 h 864340"/>
                  <a:gd name="connsiteX3" fmla="*/ 247623 w 495302"/>
                  <a:gd name="connsiteY3" fmla="*/ 864340 h 864340"/>
                  <a:gd name="connsiteX4" fmla="*/ 0 w 495302"/>
                  <a:gd name="connsiteY4" fmla="*/ 864340 h 864340"/>
                  <a:gd name="connsiteX5" fmla="*/ 0 w 495302"/>
                  <a:gd name="connsiteY5" fmla="*/ 0 h 864340"/>
                  <a:gd name="connsiteX0" fmla="*/ 0 w 495311"/>
                  <a:gd name="connsiteY0" fmla="*/ 0 h 864340"/>
                  <a:gd name="connsiteX1" fmla="*/ 263498 w 495311"/>
                  <a:gd name="connsiteY1" fmla="*/ 71441 h 864340"/>
                  <a:gd name="connsiteX2" fmla="*/ 495246 w 495311"/>
                  <a:gd name="connsiteY2" fmla="*/ 432170 h 864340"/>
                  <a:gd name="connsiteX3" fmla="*/ 247623 w 495311"/>
                  <a:gd name="connsiteY3" fmla="*/ 864340 h 864340"/>
                  <a:gd name="connsiteX4" fmla="*/ 0 w 495311"/>
                  <a:gd name="connsiteY4" fmla="*/ 864340 h 864340"/>
                  <a:gd name="connsiteX5" fmla="*/ 0 w 495311"/>
                  <a:gd name="connsiteY5" fmla="*/ 0 h 864340"/>
                  <a:gd name="connsiteX0" fmla="*/ 0 w 495311"/>
                  <a:gd name="connsiteY0" fmla="*/ 0 h 864340"/>
                  <a:gd name="connsiteX1" fmla="*/ 263498 w 495311"/>
                  <a:gd name="connsiteY1" fmla="*/ 71441 h 864340"/>
                  <a:gd name="connsiteX2" fmla="*/ 495246 w 495311"/>
                  <a:gd name="connsiteY2" fmla="*/ 432170 h 864340"/>
                  <a:gd name="connsiteX3" fmla="*/ 247623 w 495311"/>
                  <a:gd name="connsiteY3" fmla="*/ 864340 h 864340"/>
                  <a:gd name="connsiteX4" fmla="*/ 0 w 495311"/>
                  <a:gd name="connsiteY4" fmla="*/ 864340 h 864340"/>
                  <a:gd name="connsiteX5" fmla="*/ 0 w 495311"/>
                  <a:gd name="connsiteY5" fmla="*/ 0 h 864340"/>
                  <a:gd name="connsiteX0" fmla="*/ 0 w 495326"/>
                  <a:gd name="connsiteY0" fmla="*/ 0 h 864340"/>
                  <a:gd name="connsiteX1" fmla="*/ 265085 w 495326"/>
                  <a:gd name="connsiteY1" fmla="*/ 61919 h 864340"/>
                  <a:gd name="connsiteX2" fmla="*/ 495246 w 495326"/>
                  <a:gd name="connsiteY2" fmla="*/ 432170 h 864340"/>
                  <a:gd name="connsiteX3" fmla="*/ 247623 w 495326"/>
                  <a:gd name="connsiteY3" fmla="*/ 864340 h 864340"/>
                  <a:gd name="connsiteX4" fmla="*/ 0 w 495326"/>
                  <a:gd name="connsiteY4" fmla="*/ 864340 h 864340"/>
                  <a:gd name="connsiteX5" fmla="*/ 0 w 495326"/>
                  <a:gd name="connsiteY5" fmla="*/ 0 h 864340"/>
                  <a:gd name="connsiteX0" fmla="*/ 0 w 495333"/>
                  <a:gd name="connsiteY0" fmla="*/ 0 h 864340"/>
                  <a:gd name="connsiteX1" fmla="*/ 265085 w 495333"/>
                  <a:gd name="connsiteY1" fmla="*/ 61919 h 864340"/>
                  <a:gd name="connsiteX2" fmla="*/ 495246 w 495333"/>
                  <a:gd name="connsiteY2" fmla="*/ 432170 h 864340"/>
                  <a:gd name="connsiteX3" fmla="*/ 247623 w 495333"/>
                  <a:gd name="connsiteY3" fmla="*/ 864340 h 864340"/>
                  <a:gd name="connsiteX4" fmla="*/ 0 w 495333"/>
                  <a:gd name="connsiteY4" fmla="*/ 864340 h 864340"/>
                  <a:gd name="connsiteX5" fmla="*/ 0 w 495333"/>
                  <a:gd name="connsiteY5" fmla="*/ 0 h 864340"/>
                  <a:gd name="connsiteX0" fmla="*/ 0 w 495333"/>
                  <a:gd name="connsiteY0" fmla="*/ 0 h 864340"/>
                  <a:gd name="connsiteX1" fmla="*/ 265085 w 495333"/>
                  <a:gd name="connsiteY1" fmla="*/ 61919 h 864340"/>
                  <a:gd name="connsiteX2" fmla="*/ 495246 w 495333"/>
                  <a:gd name="connsiteY2" fmla="*/ 432170 h 864340"/>
                  <a:gd name="connsiteX3" fmla="*/ 247623 w 495333"/>
                  <a:gd name="connsiteY3" fmla="*/ 864340 h 864340"/>
                  <a:gd name="connsiteX4" fmla="*/ 0 w 495333"/>
                  <a:gd name="connsiteY4" fmla="*/ 864340 h 864340"/>
                  <a:gd name="connsiteX5" fmla="*/ 0 w 495333"/>
                  <a:gd name="connsiteY5" fmla="*/ 0 h 864340"/>
                  <a:gd name="connsiteX0" fmla="*/ 0 w 495333"/>
                  <a:gd name="connsiteY0" fmla="*/ 0 h 864340"/>
                  <a:gd name="connsiteX1" fmla="*/ 265085 w 495333"/>
                  <a:gd name="connsiteY1" fmla="*/ 61919 h 864340"/>
                  <a:gd name="connsiteX2" fmla="*/ 495246 w 495333"/>
                  <a:gd name="connsiteY2" fmla="*/ 432170 h 864340"/>
                  <a:gd name="connsiteX3" fmla="*/ 247623 w 495333"/>
                  <a:gd name="connsiteY3" fmla="*/ 864340 h 864340"/>
                  <a:gd name="connsiteX4" fmla="*/ 0 w 495333"/>
                  <a:gd name="connsiteY4" fmla="*/ 864340 h 864340"/>
                  <a:gd name="connsiteX5" fmla="*/ 0 w 495333"/>
                  <a:gd name="connsiteY5" fmla="*/ 0 h 864340"/>
                  <a:gd name="connsiteX0" fmla="*/ 9525 w 495333"/>
                  <a:gd name="connsiteY0" fmla="*/ 0 h 843700"/>
                  <a:gd name="connsiteX1" fmla="*/ 265085 w 495333"/>
                  <a:gd name="connsiteY1" fmla="*/ 41279 h 843700"/>
                  <a:gd name="connsiteX2" fmla="*/ 495246 w 495333"/>
                  <a:gd name="connsiteY2" fmla="*/ 411530 h 843700"/>
                  <a:gd name="connsiteX3" fmla="*/ 247623 w 495333"/>
                  <a:gd name="connsiteY3" fmla="*/ 843700 h 843700"/>
                  <a:gd name="connsiteX4" fmla="*/ 0 w 495333"/>
                  <a:gd name="connsiteY4" fmla="*/ 843700 h 843700"/>
                  <a:gd name="connsiteX5" fmla="*/ 9525 w 495333"/>
                  <a:gd name="connsiteY5" fmla="*/ 0 h 843700"/>
                  <a:gd name="connsiteX0" fmla="*/ 9525 w 495333"/>
                  <a:gd name="connsiteY0" fmla="*/ 60871 h 904571"/>
                  <a:gd name="connsiteX1" fmla="*/ 155519 w 495333"/>
                  <a:gd name="connsiteY1" fmla="*/ 70391 h 904571"/>
                  <a:gd name="connsiteX2" fmla="*/ 265085 w 495333"/>
                  <a:gd name="connsiteY2" fmla="*/ 102150 h 904571"/>
                  <a:gd name="connsiteX3" fmla="*/ 495246 w 495333"/>
                  <a:gd name="connsiteY3" fmla="*/ 472401 h 904571"/>
                  <a:gd name="connsiteX4" fmla="*/ 247623 w 495333"/>
                  <a:gd name="connsiteY4" fmla="*/ 904571 h 904571"/>
                  <a:gd name="connsiteX5" fmla="*/ 0 w 495333"/>
                  <a:gd name="connsiteY5" fmla="*/ 904571 h 904571"/>
                  <a:gd name="connsiteX6" fmla="*/ 9525 w 495333"/>
                  <a:gd name="connsiteY6" fmla="*/ 60871 h 904571"/>
                  <a:gd name="connsiteX0" fmla="*/ 9525 w 495333"/>
                  <a:gd name="connsiteY0" fmla="*/ 64812 h 908512"/>
                  <a:gd name="connsiteX1" fmla="*/ 155519 w 495333"/>
                  <a:gd name="connsiteY1" fmla="*/ 74332 h 908512"/>
                  <a:gd name="connsiteX2" fmla="*/ 265085 w 495333"/>
                  <a:gd name="connsiteY2" fmla="*/ 106091 h 908512"/>
                  <a:gd name="connsiteX3" fmla="*/ 495246 w 495333"/>
                  <a:gd name="connsiteY3" fmla="*/ 476342 h 908512"/>
                  <a:gd name="connsiteX4" fmla="*/ 247623 w 495333"/>
                  <a:gd name="connsiteY4" fmla="*/ 908512 h 908512"/>
                  <a:gd name="connsiteX5" fmla="*/ 0 w 495333"/>
                  <a:gd name="connsiteY5" fmla="*/ 908512 h 908512"/>
                  <a:gd name="connsiteX6" fmla="*/ 9525 w 495333"/>
                  <a:gd name="connsiteY6" fmla="*/ 64812 h 908512"/>
                  <a:gd name="connsiteX0" fmla="*/ 9525 w 495333"/>
                  <a:gd name="connsiteY0" fmla="*/ 64812 h 908512"/>
                  <a:gd name="connsiteX1" fmla="*/ 155519 w 495333"/>
                  <a:gd name="connsiteY1" fmla="*/ 74332 h 908512"/>
                  <a:gd name="connsiteX2" fmla="*/ 265085 w 495333"/>
                  <a:gd name="connsiteY2" fmla="*/ 106091 h 908512"/>
                  <a:gd name="connsiteX3" fmla="*/ 495246 w 495333"/>
                  <a:gd name="connsiteY3" fmla="*/ 476342 h 908512"/>
                  <a:gd name="connsiteX4" fmla="*/ 247623 w 495333"/>
                  <a:gd name="connsiteY4" fmla="*/ 908512 h 908512"/>
                  <a:gd name="connsiteX5" fmla="*/ 0 w 495333"/>
                  <a:gd name="connsiteY5" fmla="*/ 908512 h 908512"/>
                  <a:gd name="connsiteX6" fmla="*/ 9525 w 495333"/>
                  <a:gd name="connsiteY6" fmla="*/ 64812 h 908512"/>
                  <a:gd name="connsiteX0" fmla="*/ 9525 w 495333"/>
                  <a:gd name="connsiteY0" fmla="*/ 62263 h 905963"/>
                  <a:gd name="connsiteX1" fmla="*/ 177744 w 495333"/>
                  <a:gd name="connsiteY1" fmla="*/ 81311 h 905963"/>
                  <a:gd name="connsiteX2" fmla="*/ 265085 w 495333"/>
                  <a:gd name="connsiteY2" fmla="*/ 103542 h 905963"/>
                  <a:gd name="connsiteX3" fmla="*/ 495246 w 495333"/>
                  <a:gd name="connsiteY3" fmla="*/ 473793 h 905963"/>
                  <a:gd name="connsiteX4" fmla="*/ 247623 w 495333"/>
                  <a:gd name="connsiteY4" fmla="*/ 905963 h 905963"/>
                  <a:gd name="connsiteX5" fmla="*/ 0 w 495333"/>
                  <a:gd name="connsiteY5" fmla="*/ 905963 h 905963"/>
                  <a:gd name="connsiteX6" fmla="*/ 9525 w 495333"/>
                  <a:gd name="connsiteY6" fmla="*/ 62263 h 905963"/>
                  <a:gd name="connsiteX0" fmla="*/ 9525 w 495333"/>
                  <a:gd name="connsiteY0" fmla="*/ 68532 h 912232"/>
                  <a:gd name="connsiteX1" fmla="*/ 123769 w 495333"/>
                  <a:gd name="connsiteY1" fmla="*/ 65355 h 912232"/>
                  <a:gd name="connsiteX2" fmla="*/ 265085 w 495333"/>
                  <a:gd name="connsiteY2" fmla="*/ 109811 h 912232"/>
                  <a:gd name="connsiteX3" fmla="*/ 495246 w 495333"/>
                  <a:gd name="connsiteY3" fmla="*/ 480062 h 912232"/>
                  <a:gd name="connsiteX4" fmla="*/ 247623 w 495333"/>
                  <a:gd name="connsiteY4" fmla="*/ 912232 h 912232"/>
                  <a:gd name="connsiteX5" fmla="*/ 0 w 495333"/>
                  <a:gd name="connsiteY5" fmla="*/ 912232 h 912232"/>
                  <a:gd name="connsiteX6" fmla="*/ 9525 w 495333"/>
                  <a:gd name="connsiteY6" fmla="*/ 68532 h 912232"/>
                  <a:gd name="connsiteX0" fmla="*/ 3175 w 495333"/>
                  <a:gd name="connsiteY0" fmla="*/ 184421 h 851906"/>
                  <a:gd name="connsiteX1" fmla="*/ 123769 w 495333"/>
                  <a:gd name="connsiteY1" fmla="*/ 5029 h 851906"/>
                  <a:gd name="connsiteX2" fmla="*/ 265085 w 495333"/>
                  <a:gd name="connsiteY2" fmla="*/ 49485 h 851906"/>
                  <a:gd name="connsiteX3" fmla="*/ 495246 w 495333"/>
                  <a:gd name="connsiteY3" fmla="*/ 419736 h 851906"/>
                  <a:gd name="connsiteX4" fmla="*/ 247623 w 495333"/>
                  <a:gd name="connsiteY4" fmla="*/ 851906 h 851906"/>
                  <a:gd name="connsiteX5" fmla="*/ 0 w 495333"/>
                  <a:gd name="connsiteY5" fmla="*/ 851906 h 851906"/>
                  <a:gd name="connsiteX6" fmla="*/ 3175 w 495333"/>
                  <a:gd name="connsiteY6" fmla="*/ 184421 h 851906"/>
                  <a:gd name="connsiteX0" fmla="*/ 3175 w 495333"/>
                  <a:gd name="connsiteY0" fmla="*/ 186245 h 853730"/>
                  <a:gd name="connsiteX1" fmla="*/ 123769 w 495333"/>
                  <a:gd name="connsiteY1" fmla="*/ 6853 h 853730"/>
                  <a:gd name="connsiteX2" fmla="*/ 265085 w 495333"/>
                  <a:gd name="connsiteY2" fmla="*/ 51309 h 853730"/>
                  <a:gd name="connsiteX3" fmla="*/ 495246 w 495333"/>
                  <a:gd name="connsiteY3" fmla="*/ 421560 h 853730"/>
                  <a:gd name="connsiteX4" fmla="*/ 247623 w 495333"/>
                  <a:gd name="connsiteY4" fmla="*/ 853730 h 853730"/>
                  <a:gd name="connsiteX5" fmla="*/ 0 w 495333"/>
                  <a:gd name="connsiteY5" fmla="*/ 853730 h 853730"/>
                  <a:gd name="connsiteX6" fmla="*/ 3175 w 495333"/>
                  <a:gd name="connsiteY6" fmla="*/ 186245 h 853730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212000 h 879485"/>
                  <a:gd name="connsiteX1" fmla="*/ 123769 w 495333"/>
                  <a:gd name="connsiteY1" fmla="*/ 32608 h 879485"/>
                  <a:gd name="connsiteX2" fmla="*/ 265085 w 495333"/>
                  <a:gd name="connsiteY2" fmla="*/ 77064 h 879485"/>
                  <a:gd name="connsiteX3" fmla="*/ 495246 w 495333"/>
                  <a:gd name="connsiteY3" fmla="*/ 447315 h 879485"/>
                  <a:gd name="connsiteX4" fmla="*/ 247623 w 495333"/>
                  <a:gd name="connsiteY4" fmla="*/ 879485 h 879485"/>
                  <a:gd name="connsiteX5" fmla="*/ 0 w 495333"/>
                  <a:gd name="connsiteY5" fmla="*/ 879485 h 879485"/>
                  <a:gd name="connsiteX6" fmla="*/ 3175 w 495333"/>
                  <a:gd name="connsiteY6" fmla="*/ 212000 h 879485"/>
                  <a:gd name="connsiteX0" fmla="*/ 193 w 492351"/>
                  <a:gd name="connsiteY0" fmla="*/ 212000 h 879485"/>
                  <a:gd name="connsiteX1" fmla="*/ 120787 w 492351"/>
                  <a:gd name="connsiteY1" fmla="*/ 32608 h 879485"/>
                  <a:gd name="connsiteX2" fmla="*/ 262103 w 492351"/>
                  <a:gd name="connsiteY2" fmla="*/ 77064 h 879485"/>
                  <a:gd name="connsiteX3" fmla="*/ 492264 w 492351"/>
                  <a:gd name="connsiteY3" fmla="*/ 447315 h 879485"/>
                  <a:gd name="connsiteX4" fmla="*/ 244641 w 492351"/>
                  <a:gd name="connsiteY4" fmla="*/ 879485 h 879485"/>
                  <a:gd name="connsiteX5" fmla="*/ 1780 w 492351"/>
                  <a:gd name="connsiteY5" fmla="*/ 777885 h 879485"/>
                  <a:gd name="connsiteX6" fmla="*/ 193 w 492351"/>
                  <a:gd name="connsiteY6" fmla="*/ 212000 h 879485"/>
                  <a:gd name="connsiteX0" fmla="*/ 193 w 492351"/>
                  <a:gd name="connsiteY0" fmla="*/ 212000 h 879485"/>
                  <a:gd name="connsiteX1" fmla="*/ 120787 w 492351"/>
                  <a:gd name="connsiteY1" fmla="*/ 32608 h 879485"/>
                  <a:gd name="connsiteX2" fmla="*/ 262103 w 492351"/>
                  <a:gd name="connsiteY2" fmla="*/ 77064 h 879485"/>
                  <a:gd name="connsiteX3" fmla="*/ 492264 w 492351"/>
                  <a:gd name="connsiteY3" fmla="*/ 447315 h 879485"/>
                  <a:gd name="connsiteX4" fmla="*/ 244641 w 492351"/>
                  <a:gd name="connsiteY4" fmla="*/ 879485 h 879485"/>
                  <a:gd name="connsiteX5" fmla="*/ 123961 w 492351"/>
                  <a:gd name="connsiteY5" fmla="*/ 824767 h 879485"/>
                  <a:gd name="connsiteX6" fmla="*/ 1780 w 492351"/>
                  <a:gd name="connsiteY6" fmla="*/ 777885 h 879485"/>
                  <a:gd name="connsiteX7" fmla="*/ 193 w 492351"/>
                  <a:gd name="connsiteY7" fmla="*/ 212000 h 879485"/>
                  <a:gd name="connsiteX0" fmla="*/ 193 w 492351"/>
                  <a:gd name="connsiteY0" fmla="*/ 212000 h 879485"/>
                  <a:gd name="connsiteX1" fmla="*/ 120787 w 492351"/>
                  <a:gd name="connsiteY1" fmla="*/ 32608 h 879485"/>
                  <a:gd name="connsiteX2" fmla="*/ 262103 w 492351"/>
                  <a:gd name="connsiteY2" fmla="*/ 77064 h 879485"/>
                  <a:gd name="connsiteX3" fmla="*/ 492264 w 492351"/>
                  <a:gd name="connsiteY3" fmla="*/ 447315 h 879485"/>
                  <a:gd name="connsiteX4" fmla="*/ 244641 w 492351"/>
                  <a:gd name="connsiteY4" fmla="*/ 879485 h 879485"/>
                  <a:gd name="connsiteX5" fmla="*/ 123961 w 492351"/>
                  <a:gd name="connsiteY5" fmla="*/ 824767 h 879485"/>
                  <a:gd name="connsiteX6" fmla="*/ 1780 w 492351"/>
                  <a:gd name="connsiteY6" fmla="*/ 777885 h 879485"/>
                  <a:gd name="connsiteX7" fmla="*/ 193 w 492351"/>
                  <a:gd name="connsiteY7" fmla="*/ 212000 h 879485"/>
                  <a:gd name="connsiteX0" fmla="*/ 193 w 492351"/>
                  <a:gd name="connsiteY0" fmla="*/ 212000 h 879485"/>
                  <a:gd name="connsiteX1" fmla="*/ 120787 w 492351"/>
                  <a:gd name="connsiteY1" fmla="*/ 32608 h 879485"/>
                  <a:gd name="connsiteX2" fmla="*/ 262103 w 492351"/>
                  <a:gd name="connsiteY2" fmla="*/ 77064 h 879485"/>
                  <a:gd name="connsiteX3" fmla="*/ 492264 w 492351"/>
                  <a:gd name="connsiteY3" fmla="*/ 447315 h 879485"/>
                  <a:gd name="connsiteX4" fmla="*/ 244641 w 492351"/>
                  <a:gd name="connsiteY4" fmla="*/ 879485 h 879485"/>
                  <a:gd name="connsiteX5" fmla="*/ 123961 w 492351"/>
                  <a:gd name="connsiteY5" fmla="*/ 824767 h 879485"/>
                  <a:gd name="connsiteX6" fmla="*/ 1780 w 492351"/>
                  <a:gd name="connsiteY6" fmla="*/ 777885 h 879485"/>
                  <a:gd name="connsiteX7" fmla="*/ 193 w 492351"/>
                  <a:gd name="connsiteY7" fmla="*/ 212000 h 879485"/>
                  <a:gd name="connsiteX0" fmla="*/ 193 w 492311"/>
                  <a:gd name="connsiteY0" fmla="*/ 212000 h 842972"/>
                  <a:gd name="connsiteX1" fmla="*/ 120787 w 492311"/>
                  <a:gd name="connsiteY1" fmla="*/ 32608 h 842972"/>
                  <a:gd name="connsiteX2" fmla="*/ 262103 w 492311"/>
                  <a:gd name="connsiteY2" fmla="*/ 77064 h 842972"/>
                  <a:gd name="connsiteX3" fmla="*/ 492264 w 492311"/>
                  <a:gd name="connsiteY3" fmla="*/ 447315 h 842972"/>
                  <a:gd name="connsiteX4" fmla="*/ 249403 w 492311"/>
                  <a:gd name="connsiteY4" fmla="*/ 842972 h 842972"/>
                  <a:gd name="connsiteX5" fmla="*/ 123961 w 492311"/>
                  <a:gd name="connsiteY5" fmla="*/ 824767 h 842972"/>
                  <a:gd name="connsiteX6" fmla="*/ 1780 w 492311"/>
                  <a:gd name="connsiteY6" fmla="*/ 777885 h 842972"/>
                  <a:gd name="connsiteX7" fmla="*/ 193 w 492311"/>
                  <a:gd name="connsiteY7" fmla="*/ 212000 h 842972"/>
                  <a:gd name="connsiteX0" fmla="*/ 193 w 492267"/>
                  <a:gd name="connsiteY0" fmla="*/ 212000 h 824767"/>
                  <a:gd name="connsiteX1" fmla="*/ 120787 w 492267"/>
                  <a:gd name="connsiteY1" fmla="*/ 32608 h 824767"/>
                  <a:gd name="connsiteX2" fmla="*/ 262103 w 492267"/>
                  <a:gd name="connsiteY2" fmla="*/ 77064 h 824767"/>
                  <a:gd name="connsiteX3" fmla="*/ 492264 w 492267"/>
                  <a:gd name="connsiteY3" fmla="*/ 447315 h 824767"/>
                  <a:gd name="connsiteX4" fmla="*/ 258927 w 492267"/>
                  <a:gd name="connsiteY4" fmla="*/ 815988 h 824767"/>
                  <a:gd name="connsiteX5" fmla="*/ 123961 w 492267"/>
                  <a:gd name="connsiteY5" fmla="*/ 824767 h 824767"/>
                  <a:gd name="connsiteX6" fmla="*/ 1780 w 492267"/>
                  <a:gd name="connsiteY6" fmla="*/ 777885 h 824767"/>
                  <a:gd name="connsiteX7" fmla="*/ 193 w 492267"/>
                  <a:gd name="connsiteY7" fmla="*/ 212000 h 824767"/>
                  <a:gd name="connsiteX0" fmla="*/ 193 w 492267"/>
                  <a:gd name="connsiteY0" fmla="*/ 212000 h 824767"/>
                  <a:gd name="connsiteX1" fmla="*/ 120787 w 492267"/>
                  <a:gd name="connsiteY1" fmla="*/ 32608 h 824767"/>
                  <a:gd name="connsiteX2" fmla="*/ 262103 w 492267"/>
                  <a:gd name="connsiteY2" fmla="*/ 77064 h 824767"/>
                  <a:gd name="connsiteX3" fmla="*/ 492264 w 492267"/>
                  <a:gd name="connsiteY3" fmla="*/ 447315 h 824767"/>
                  <a:gd name="connsiteX4" fmla="*/ 258927 w 492267"/>
                  <a:gd name="connsiteY4" fmla="*/ 815988 h 824767"/>
                  <a:gd name="connsiteX5" fmla="*/ 123961 w 492267"/>
                  <a:gd name="connsiteY5" fmla="*/ 824767 h 824767"/>
                  <a:gd name="connsiteX6" fmla="*/ 1780 w 492267"/>
                  <a:gd name="connsiteY6" fmla="*/ 777885 h 824767"/>
                  <a:gd name="connsiteX7" fmla="*/ 193 w 492267"/>
                  <a:gd name="connsiteY7" fmla="*/ 212000 h 824767"/>
                  <a:gd name="connsiteX0" fmla="*/ 193 w 492267"/>
                  <a:gd name="connsiteY0" fmla="*/ 212000 h 857090"/>
                  <a:gd name="connsiteX1" fmla="*/ 120787 w 492267"/>
                  <a:gd name="connsiteY1" fmla="*/ 32608 h 857090"/>
                  <a:gd name="connsiteX2" fmla="*/ 262103 w 492267"/>
                  <a:gd name="connsiteY2" fmla="*/ 77064 h 857090"/>
                  <a:gd name="connsiteX3" fmla="*/ 492264 w 492267"/>
                  <a:gd name="connsiteY3" fmla="*/ 447315 h 857090"/>
                  <a:gd name="connsiteX4" fmla="*/ 258927 w 492267"/>
                  <a:gd name="connsiteY4" fmla="*/ 815988 h 857090"/>
                  <a:gd name="connsiteX5" fmla="*/ 123961 w 492267"/>
                  <a:gd name="connsiteY5" fmla="*/ 824767 h 857090"/>
                  <a:gd name="connsiteX6" fmla="*/ 1780 w 492267"/>
                  <a:gd name="connsiteY6" fmla="*/ 777885 h 857090"/>
                  <a:gd name="connsiteX7" fmla="*/ 193 w 492267"/>
                  <a:gd name="connsiteY7" fmla="*/ 212000 h 857090"/>
                  <a:gd name="connsiteX0" fmla="*/ 193 w 492267"/>
                  <a:gd name="connsiteY0" fmla="*/ 212000 h 908716"/>
                  <a:gd name="connsiteX1" fmla="*/ 120787 w 492267"/>
                  <a:gd name="connsiteY1" fmla="*/ 32608 h 908716"/>
                  <a:gd name="connsiteX2" fmla="*/ 262103 w 492267"/>
                  <a:gd name="connsiteY2" fmla="*/ 77064 h 908716"/>
                  <a:gd name="connsiteX3" fmla="*/ 492264 w 492267"/>
                  <a:gd name="connsiteY3" fmla="*/ 447315 h 908716"/>
                  <a:gd name="connsiteX4" fmla="*/ 258927 w 492267"/>
                  <a:gd name="connsiteY4" fmla="*/ 815988 h 908716"/>
                  <a:gd name="connsiteX5" fmla="*/ 123961 w 492267"/>
                  <a:gd name="connsiteY5" fmla="*/ 824767 h 908716"/>
                  <a:gd name="connsiteX6" fmla="*/ 1780 w 492267"/>
                  <a:gd name="connsiteY6" fmla="*/ 777885 h 908716"/>
                  <a:gd name="connsiteX7" fmla="*/ 193 w 492267"/>
                  <a:gd name="connsiteY7" fmla="*/ 212000 h 908716"/>
                  <a:gd name="connsiteX0" fmla="*/ 193 w 492267"/>
                  <a:gd name="connsiteY0" fmla="*/ 212000 h 919932"/>
                  <a:gd name="connsiteX1" fmla="*/ 120787 w 492267"/>
                  <a:gd name="connsiteY1" fmla="*/ 32608 h 919932"/>
                  <a:gd name="connsiteX2" fmla="*/ 262103 w 492267"/>
                  <a:gd name="connsiteY2" fmla="*/ 77064 h 919932"/>
                  <a:gd name="connsiteX3" fmla="*/ 492264 w 492267"/>
                  <a:gd name="connsiteY3" fmla="*/ 447315 h 919932"/>
                  <a:gd name="connsiteX4" fmla="*/ 258927 w 492267"/>
                  <a:gd name="connsiteY4" fmla="*/ 815988 h 919932"/>
                  <a:gd name="connsiteX5" fmla="*/ 123961 w 492267"/>
                  <a:gd name="connsiteY5" fmla="*/ 824767 h 919932"/>
                  <a:gd name="connsiteX6" fmla="*/ 1780 w 492267"/>
                  <a:gd name="connsiteY6" fmla="*/ 777885 h 919932"/>
                  <a:gd name="connsiteX7" fmla="*/ 193 w 492267"/>
                  <a:gd name="connsiteY7" fmla="*/ 212000 h 919932"/>
                  <a:gd name="connsiteX0" fmla="*/ 2511 w 494585"/>
                  <a:gd name="connsiteY0" fmla="*/ 212000 h 921394"/>
                  <a:gd name="connsiteX1" fmla="*/ 123105 w 494585"/>
                  <a:gd name="connsiteY1" fmla="*/ 32608 h 921394"/>
                  <a:gd name="connsiteX2" fmla="*/ 264421 w 494585"/>
                  <a:gd name="connsiteY2" fmla="*/ 77064 h 921394"/>
                  <a:gd name="connsiteX3" fmla="*/ 494582 w 494585"/>
                  <a:gd name="connsiteY3" fmla="*/ 447315 h 921394"/>
                  <a:gd name="connsiteX4" fmla="*/ 261245 w 494585"/>
                  <a:gd name="connsiteY4" fmla="*/ 815988 h 921394"/>
                  <a:gd name="connsiteX5" fmla="*/ 126279 w 494585"/>
                  <a:gd name="connsiteY5" fmla="*/ 824767 h 921394"/>
                  <a:gd name="connsiteX6" fmla="*/ 4098 w 494585"/>
                  <a:gd name="connsiteY6" fmla="*/ 777885 h 921394"/>
                  <a:gd name="connsiteX7" fmla="*/ 2511 w 494585"/>
                  <a:gd name="connsiteY7" fmla="*/ 212000 h 921394"/>
                  <a:gd name="connsiteX0" fmla="*/ 193 w 492267"/>
                  <a:gd name="connsiteY0" fmla="*/ 212000 h 922510"/>
                  <a:gd name="connsiteX1" fmla="*/ 120787 w 492267"/>
                  <a:gd name="connsiteY1" fmla="*/ 32608 h 922510"/>
                  <a:gd name="connsiteX2" fmla="*/ 262103 w 492267"/>
                  <a:gd name="connsiteY2" fmla="*/ 77064 h 922510"/>
                  <a:gd name="connsiteX3" fmla="*/ 492264 w 492267"/>
                  <a:gd name="connsiteY3" fmla="*/ 447315 h 922510"/>
                  <a:gd name="connsiteX4" fmla="*/ 258927 w 492267"/>
                  <a:gd name="connsiteY4" fmla="*/ 815988 h 922510"/>
                  <a:gd name="connsiteX5" fmla="*/ 123961 w 492267"/>
                  <a:gd name="connsiteY5" fmla="*/ 824767 h 922510"/>
                  <a:gd name="connsiteX6" fmla="*/ 1780 w 492267"/>
                  <a:gd name="connsiteY6" fmla="*/ 777885 h 922510"/>
                  <a:gd name="connsiteX7" fmla="*/ 193 w 492267"/>
                  <a:gd name="connsiteY7" fmla="*/ 212000 h 922510"/>
                  <a:gd name="connsiteX0" fmla="*/ 193 w 492267"/>
                  <a:gd name="connsiteY0" fmla="*/ 212000 h 896451"/>
                  <a:gd name="connsiteX1" fmla="*/ 120787 w 492267"/>
                  <a:gd name="connsiteY1" fmla="*/ 32608 h 896451"/>
                  <a:gd name="connsiteX2" fmla="*/ 262103 w 492267"/>
                  <a:gd name="connsiteY2" fmla="*/ 77064 h 896451"/>
                  <a:gd name="connsiteX3" fmla="*/ 492264 w 492267"/>
                  <a:gd name="connsiteY3" fmla="*/ 447315 h 896451"/>
                  <a:gd name="connsiteX4" fmla="*/ 258927 w 492267"/>
                  <a:gd name="connsiteY4" fmla="*/ 815988 h 896451"/>
                  <a:gd name="connsiteX5" fmla="*/ 123961 w 492267"/>
                  <a:gd name="connsiteY5" fmla="*/ 824767 h 896451"/>
                  <a:gd name="connsiteX6" fmla="*/ 1780 w 492267"/>
                  <a:gd name="connsiteY6" fmla="*/ 777885 h 896451"/>
                  <a:gd name="connsiteX7" fmla="*/ 193 w 492267"/>
                  <a:gd name="connsiteY7" fmla="*/ 212000 h 896451"/>
                  <a:gd name="connsiteX0" fmla="*/ 193 w 492267"/>
                  <a:gd name="connsiteY0" fmla="*/ 212000 h 918988"/>
                  <a:gd name="connsiteX1" fmla="*/ 120787 w 492267"/>
                  <a:gd name="connsiteY1" fmla="*/ 32608 h 918988"/>
                  <a:gd name="connsiteX2" fmla="*/ 262103 w 492267"/>
                  <a:gd name="connsiteY2" fmla="*/ 77064 h 918988"/>
                  <a:gd name="connsiteX3" fmla="*/ 492264 w 492267"/>
                  <a:gd name="connsiteY3" fmla="*/ 447315 h 918988"/>
                  <a:gd name="connsiteX4" fmla="*/ 258927 w 492267"/>
                  <a:gd name="connsiteY4" fmla="*/ 815988 h 918988"/>
                  <a:gd name="connsiteX5" fmla="*/ 123961 w 492267"/>
                  <a:gd name="connsiteY5" fmla="*/ 824767 h 918988"/>
                  <a:gd name="connsiteX6" fmla="*/ 1780 w 492267"/>
                  <a:gd name="connsiteY6" fmla="*/ 777885 h 918988"/>
                  <a:gd name="connsiteX7" fmla="*/ 193 w 492267"/>
                  <a:gd name="connsiteY7" fmla="*/ 212000 h 918988"/>
                  <a:gd name="connsiteX0" fmla="*/ 193 w 492267"/>
                  <a:gd name="connsiteY0" fmla="*/ 212000 h 948691"/>
                  <a:gd name="connsiteX1" fmla="*/ 120787 w 492267"/>
                  <a:gd name="connsiteY1" fmla="*/ 32608 h 948691"/>
                  <a:gd name="connsiteX2" fmla="*/ 262103 w 492267"/>
                  <a:gd name="connsiteY2" fmla="*/ 77064 h 948691"/>
                  <a:gd name="connsiteX3" fmla="*/ 492264 w 492267"/>
                  <a:gd name="connsiteY3" fmla="*/ 447315 h 948691"/>
                  <a:gd name="connsiteX4" fmla="*/ 258927 w 492267"/>
                  <a:gd name="connsiteY4" fmla="*/ 815988 h 948691"/>
                  <a:gd name="connsiteX5" fmla="*/ 127135 w 492267"/>
                  <a:gd name="connsiteY5" fmla="*/ 864458 h 948691"/>
                  <a:gd name="connsiteX6" fmla="*/ 1780 w 492267"/>
                  <a:gd name="connsiteY6" fmla="*/ 777885 h 948691"/>
                  <a:gd name="connsiteX7" fmla="*/ 193 w 492267"/>
                  <a:gd name="connsiteY7" fmla="*/ 212000 h 948691"/>
                  <a:gd name="connsiteX0" fmla="*/ 193 w 492267"/>
                  <a:gd name="connsiteY0" fmla="*/ 216006 h 952697"/>
                  <a:gd name="connsiteX1" fmla="*/ 120787 w 492267"/>
                  <a:gd name="connsiteY1" fmla="*/ 31852 h 952697"/>
                  <a:gd name="connsiteX2" fmla="*/ 262103 w 492267"/>
                  <a:gd name="connsiteY2" fmla="*/ 81070 h 952697"/>
                  <a:gd name="connsiteX3" fmla="*/ 492264 w 492267"/>
                  <a:gd name="connsiteY3" fmla="*/ 451321 h 952697"/>
                  <a:gd name="connsiteX4" fmla="*/ 258927 w 492267"/>
                  <a:gd name="connsiteY4" fmla="*/ 819994 h 952697"/>
                  <a:gd name="connsiteX5" fmla="*/ 127135 w 492267"/>
                  <a:gd name="connsiteY5" fmla="*/ 868464 h 952697"/>
                  <a:gd name="connsiteX6" fmla="*/ 1780 w 492267"/>
                  <a:gd name="connsiteY6" fmla="*/ 781891 h 952697"/>
                  <a:gd name="connsiteX7" fmla="*/ 193 w 492267"/>
                  <a:gd name="connsiteY7" fmla="*/ 216006 h 952697"/>
                  <a:gd name="connsiteX0" fmla="*/ 649 w 492723"/>
                  <a:gd name="connsiteY0" fmla="*/ 184154 h 920845"/>
                  <a:gd name="connsiteX1" fmla="*/ 121243 w 492723"/>
                  <a:gd name="connsiteY1" fmla="*/ 0 h 920845"/>
                  <a:gd name="connsiteX2" fmla="*/ 262559 w 492723"/>
                  <a:gd name="connsiteY2" fmla="*/ 49218 h 920845"/>
                  <a:gd name="connsiteX3" fmla="*/ 492720 w 492723"/>
                  <a:gd name="connsiteY3" fmla="*/ 419469 h 920845"/>
                  <a:gd name="connsiteX4" fmla="*/ 259383 w 492723"/>
                  <a:gd name="connsiteY4" fmla="*/ 788142 h 920845"/>
                  <a:gd name="connsiteX5" fmla="*/ 127591 w 492723"/>
                  <a:gd name="connsiteY5" fmla="*/ 836612 h 920845"/>
                  <a:gd name="connsiteX6" fmla="*/ 2236 w 492723"/>
                  <a:gd name="connsiteY6" fmla="*/ 750039 h 920845"/>
                  <a:gd name="connsiteX7" fmla="*/ 649 w 492723"/>
                  <a:gd name="connsiteY7" fmla="*/ 184154 h 920845"/>
                  <a:gd name="connsiteX0" fmla="*/ 193 w 492267"/>
                  <a:gd name="connsiteY0" fmla="*/ 184154 h 920845"/>
                  <a:gd name="connsiteX1" fmla="*/ 120787 w 492267"/>
                  <a:gd name="connsiteY1" fmla="*/ 0 h 920845"/>
                  <a:gd name="connsiteX2" fmla="*/ 262103 w 492267"/>
                  <a:gd name="connsiteY2" fmla="*/ 49218 h 920845"/>
                  <a:gd name="connsiteX3" fmla="*/ 492264 w 492267"/>
                  <a:gd name="connsiteY3" fmla="*/ 419469 h 920845"/>
                  <a:gd name="connsiteX4" fmla="*/ 258927 w 492267"/>
                  <a:gd name="connsiteY4" fmla="*/ 788142 h 920845"/>
                  <a:gd name="connsiteX5" fmla="*/ 127135 w 492267"/>
                  <a:gd name="connsiteY5" fmla="*/ 836612 h 920845"/>
                  <a:gd name="connsiteX6" fmla="*/ 1780 w 492267"/>
                  <a:gd name="connsiteY6" fmla="*/ 750039 h 920845"/>
                  <a:gd name="connsiteX7" fmla="*/ 193 w 492267"/>
                  <a:gd name="connsiteY7" fmla="*/ 184154 h 920845"/>
                  <a:gd name="connsiteX0" fmla="*/ 193 w 492267"/>
                  <a:gd name="connsiteY0" fmla="*/ 176217 h 912908"/>
                  <a:gd name="connsiteX1" fmla="*/ 20775 w 492267"/>
                  <a:gd name="connsiteY1" fmla="*/ 0 h 912908"/>
                  <a:gd name="connsiteX2" fmla="*/ 262103 w 492267"/>
                  <a:gd name="connsiteY2" fmla="*/ 41281 h 912908"/>
                  <a:gd name="connsiteX3" fmla="*/ 492264 w 492267"/>
                  <a:gd name="connsiteY3" fmla="*/ 411532 h 912908"/>
                  <a:gd name="connsiteX4" fmla="*/ 258927 w 492267"/>
                  <a:gd name="connsiteY4" fmla="*/ 780205 h 912908"/>
                  <a:gd name="connsiteX5" fmla="*/ 127135 w 492267"/>
                  <a:gd name="connsiteY5" fmla="*/ 828675 h 912908"/>
                  <a:gd name="connsiteX6" fmla="*/ 1780 w 492267"/>
                  <a:gd name="connsiteY6" fmla="*/ 742102 h 912908"/>
                  <a:gd name="connsiteX7" fmla="*/ 193 w 492267"/>
                  <a:gd name="connsiteY7" fmla="*/ 176217 h 912908"/>
                  <a:gd name="connsiteX0" fmla="*/ 193 w 492267"/>
                  <a:gd name="connsiteY0" fmla="*/ 176217 h 912908"/>
                  <a:gd name="connsiteX1" fmla="*/ 20775 w 492267"/>
                  <a:gd name="connsiteY1" fmla="*/ 0 h 912908"/>
                  <a:gd name="connsiteX2" fmla="*/ 262103 w 492267"/>
                  <a:gd name="connsiteY2" fmla="*/ 41281 h 912908"/>
                  <a:gd name="connsiteX3" fmla="*/ 492264 w 492267"/>
                  <a:gd name="connsiteY3" fmla="*/ 411532 h 912908"/>
                  <a:gd name="connsiteX4" fmla="*/ 258927 w 492267"/>
                  <a:gd name="connsiteY4" fmla="*/ 780205 h 912908"/>
                  <a:gd name="connsiteX5" fmla="*/ 127135 w 492267"/>
                  <a:gd name="connsiteY5" fmla="*/ 828675 h 912908"/>
                  <a:gd name="connsiteX6" fmla="*/ 1780 w 492267"/>
                  <a:gd name="connsiteY6" fmla="*/ 742102 h 912908"/>
                  <a:gd name="connsiteX7" fmla="*/ 193 w 492267"/>
                  <a:gd name="connsiteY7" fmla="*/ 176217 h 912908"/>
                  <a:gd name="connsiteX0" fmla="*/ 193 w 492267"/>
                  <a:gd name="connsiteY0" fmla="*/ 177087 h 913778"/>
                  <a:gd name="connsiteX1" fmla="*/ 20775 w 492267"/>
                  <a:gd name="connsiteY1" fmla="*/ 870 h 913778"/>
                  <a:gd name="connsiteX2" fmla="*/ 262103 w 492267"/>
                  <a:gd name="connsiteY2" fmla="*/ 42151 h 913778"/>
                  <a:gd name="connsiteX3" fmla="*/ 492264 w 492267"/>
                  <a:gd name="connsiteY3" fmla="*/ 412402 h 913778"/>
                  <a:gd name="connsiteX4" fmla="*/ 258927 w 492267"/>
                  <a:gd name="connsiteY4" fmla="*/ 781075 h 913778"/>
                  <a:gd name="connsiteX5" fmla="*/ 127135 w 492267"/>
                  <a:gd name="connsiteY5" fmla="*/ 829545 h 913778"/>
                  <a:gd name="connsiteX6" fmla="*/ 1780 w 492267"/>
                  <a:gd name="connsiteY6" fmla="*/ 742972 h 913778"/>
                  <a:gd name="connsiteX7" fmla="*/ 193 w 492267"/>
                  <a:gd name="connsiteY7" fmla="*/ 177087 h 913778"/>
                  <a:gd name="connsiteX0" fmla="*/ 193 w 492267"/>
                  <a:gd name="connsiteY0" fmla="*/ 177087 h 913778"/>
                  <a:gd name="connsiteX1" fmla="*/ 20775 w 492267"/>
                  <a:gd name="connsiteY1" fmla="*/ 870 h 913778"/>
                  <a:gd name="connsiteX2" fmla="*/ 262103 w 492267"/>
                  <a:gd name="connsiteY2" fmla="*/ 42151 h 913778"/>
                  <a:gd name="connsiteX3" fmla="*/ 492264 w 492267"/>
                  <a:gd name="connsiteY3" fmla="*/ 412402 h 913778"/>
                  <a:gd name="connsiteX4" fmla="*/ 258927 w 492267"/>
                  <a:gd name="connsiteY4" fmla="*/ 781075 h 913778"/>
                  <a:gd name="connsiteX5" fmla="*/ 127135 w 492267"/>
                  <a:gd name="connsiteY5" fmla="*/ 829545 h 913778"/>
                  <a:gd name="connsiteX6" fmla="*/ 1780 w 492267"/>
                  <a:gd name="connsiteY6" fmla="*/ 742972 h 913778"/>
                  <a:gd name="connsiteX7" fmla="*/ 193 w 492267"/>
                  <a:gd name="connsiteY7" fmla="*/ 177087 h 913778"/>
                  <a:gd name="connsiteX0" fmla="*/ 78 w 498503"/>
                  <a:gd name="connsiteY0" fmla="*/ 177090 h 913778"/>
                  <a:gd name="connsiteX1" fmla="*/ 27011 w 498503"/>
                  <a:gd name="connsiteY1" fmla="*/ 870 h 913778"/>
                  <a:gd name="connsiteX2" fmla="*/ 268339 w 498503"/>
                  <a:gd name="connsiteY2" fmla="*/ 42151 h 913778"/>
                  <a:gd name="connsiteX3" fmla="*/ 498500 w 498503"/>
                  <a:gd name="connsiteY3" fmla="*/ 412402 h 913778"/>
                  <a:gd name="connsiteX4" fmla="*/ 265163 w 498503"/>
                  <a:gd name="connsiteY4" fmla="*/ 781075 h 913778"/>
                  <a:gd name="connsiteX5" fmla="*/ 133371 w 498503"/>
                  <a:gd name="connsiteY5" fmla="*/ 829545 h 913778"/>
                  <a:gd name="connsiteX6" fmla="*/ 8016 w 498503"/>
                  <a:gd name="connsiteY6" fmla="*/ 742972 h 913778"/>
                  <a:gd name="connsiteX7" fmla="*/ 78 w 498503"/>
                  <a:gd name="connsiteY7" fmla="*/ 177090 h 913778"/>
                  <a:gd name="connsiteX0" fmla="*/ 192 w 498617"/>
                  <a:gd name="connsiteY0" fmla="*/ 177090 h 913779"/>
                  <a:gd name="connsiteX1" fmla="*/ 27125 w 498617"/>
                  <a:gd name="connsiteY1" fmla="*/ 870 h 913779"/>
                  <a:gd name="connsiteX2" fmla="*/ 268453 w 498617"/>
                  <a:gd name="connsiteY2" fmla="*/ 42151 h 913779"/>
                  <a:gd name="connsiteX3" fmla="*/ 498614 w 498617"/>
                  <a:gd name="connsiteY3" fmla="*/ 412402 h 913779"/>
                  <a:gd name="connsiteX4" fmla="*/ 265277 w 498617"/>
                  <a:gd name="connsiteY4" fmla="*/ 781075 h 913779"/>
                  <a:gd name="connsiteX5" fmla="*/ 133485 w 498617"/>
                  <a:gd name="connsiteY5" fmla="*/ 829545 h 913779"/>
                  <a:gd name="connsiteX6" fmla="*/ 1779 w 498617"/>
                  <a:gd name="connsiteY6" fmla="*/ 742975 h 913779"/>
                  <a:gd name="connsiteX7" fmla="*/ 192 w 498617"/>
                  <a:gd name="connsiteY7" fmla="*/ 177090 h 913779"/>
                  <a:gd name="connsiteX0" fmla="*/ 28275 w 526700"/>
                  <a:gd name="connsiteY0" fmla="*/ 177090 h 922437"/>
                  <a:gd name="connsiteX1" fmla="*/ 55208 w 526700"/>
                  <a:gd name="connsiteY1" fmla="*/ 870 h 922437"/>
                  <a:gd name="connsiteX2" fmla="*/ 296536 w 526700"/>
                  <a:gd name="connsiteY2" fmla="*/ 42151 h 922437"/>
                  <a:gd name="connsiteX3" fmla="*/ 526697 w 526700"/>
                  <a:gd name="connsiteY3" fmla="*/ 412402 h 922437"/>
                  <a:gd name="connsiteX4" fmla="*/ 293360 w 526700"/>
                  <a:gd name="connsiteY4" fmla="*/ 781075 h 922437"/>
                  <a:gd name="connsiteX5" fmla="*/ 45680 w 526700"/>
                  <a:gd name="connsiteY5" fmla="*/ 840657 h 922437"/>
                  <a:gd name="connsiteX6" fmla="*/ 29862 w 526700"/>
                  <a:gd name="connsiteY6" fmla="*/ 742975 h 922437"/>
                  <a:gd name="connsiteX7" fmla="*/ 28275 w 526700"/>
                  <a:gd name="connsiteY7" fmla="*/ 177090 h 922437"/>
                  <a:gd name="connsiteX0" fmla="*/ 28275 w 526700"/>
                  <a:gd name="connsiteY0" fmla="*/ 177090 h 922437"/>
                  <a:gd name="connsiteX1" fmla="*/ 55208 w 526700"/>
                  <a:gd name="connsiteY1" fmla="*/ 870 h 922437"/>
                  <a:gd name="connsiteX2" fmla="*/ 296536 w 526700"/>
                  <a:gd name="connsiteY2" fmla="*/ 42151 h 922437"/>
                  <a:gd name="connsiteX3" fmla="*/ 526697 w 526700"/>
                  <a:gd name="connsiteY3" fmla="*/ 412402 h 922437"/>
                  <a:gd name="connsiteX4" fmla="*/ 293360 w 526700"/>
                  <a:gd name="connsiteY4" fmla="*/ 781075 h 922437"/>
                  <a:gd name="connsiteX5" fmla="*/ 45680 w 526700"/>
                  <a:gd name="connsiteY5" fmla="*/ 840657 h 922437"/>
                  <a:gd name="connsiteX6" fmla="*/ 29862 w 526700"/>
                  <a:gd name="connsiteY6" fmla="*/ 742975 h 922437"/>
                  <a:gd name="connsiteX7" fmla="*/ 28275 w 526700"/>
                  <a:gd name="connsiteY7" fmla="*/ 177090 h 922437"/>
                  <a:gd name="connsiteX0" fmla="*/ 17015 w 515440"/>
                  <a:gd name="connsiteY0" fmla="*/ 177090 h 857047"/>
                  <a:gd name="connsiteX1" fmla="*/ 43948 w 515440"/>
                  <a:gd name="connsiteY1" fmla="*/ 870 h 857047"/>
                  <a:gd name="connsiteX2" fmla="*/ 285276 w 515440"/>
                  <a:gd name="connsiteY2" fmla="*/ 42151 h 857047"/>
                  <a:gd name="connsiteX3" fmla="*/ 515437 w 515440"/>
                  <a:gd name="connsiteY3" fmla="*/ 412402 h 857047"/>
                  <a:gd name="connsiteX4" fmla="*/ 282100 w 515440"/>
                  <a:gd name="connsiteY4" fmla="*/ 781075 h 857047"/>
                  <a:gd name="connsiteX5" fmla="*/ 34420 w 515440"/>
                  <a:gd name="connsiteY5" fmla="*/ 840657 h 857047"/>
                  <a:gd name="connsiteX6" fmla="*/ 18602 w 515440"/>
                  <a:gd name="connsiteY6" fmla="*/ 742975 h 857047"/>
                  <a:gd name="connsiteX7" fmla="*/ 17015 w 515440"/>
                  <a:gd name="connsiteY7" fmla="*/ 177090 h 857047"/>
                  <a:gd name="connsiteX0" fmla="*/ 18148 w 516573"/>
                  <a:gd name="connsiteY0" fmla="*/ 177090 h 842400"/>
                  <a:gd name="connsiteX1" fmla="*/ 45081 w 516573"/>
                  <a:gd name="connsiteY1" fmla="*/ 870 h 842400"/>
                  <a:gd name="connsiteX2" fmla="*/ 286409 w 516573"/>
                  <a:gd name="connsiteY2" fmla="*/ 42151 h 842400"/>
                  <a:gd name="connsiteX3" fmla="*/ 516570 w 516573"/>
                  <a:gd name="connsiteY3" fmla="*/ 412402 h 842400"/>
                  <a:gd name="connsiteX4" fmla="*/ 283233 w 516573"/>
                  <a:gd name="connsiteY4" fmla="*/ 781075 h 842400"/>
                  <a:gd name="connsiteX5" fmla="*/ 33964 w 516573"/>
                  <a:gd name="connsiteY5" fmla="*/ 816848 h 842400"/>
                  <a:gd name="connsiteX6" fmla="*/ 19735 w 516573"/>
                  <a:gd name="connsiteY6" fmla="*/ 742975 h 842400"/>
                  <a:gd name="connsiteX7" fmla="*/ 18148 w 516573"/>
                  <a:gd name="connsiteY7" fmla="*/ 177090 h 842400"/>
                  <a:gd name="connsiteX0" fmla="*/ 193 w 498618"/>
                  <a:gd name="connsiteY0" fmla="*/ 177090 h 849275"/>
                  <a:gd name="connsiteX1" fmla="*/ 27126 w 498618"/>
                  <a:gd name="connsiteY1" fmla="*/ 870 h 849275"/>
                  <a:gd name="connsiteX2" fmla="*/ 268454 w 498618"/>
                  <a:gd name="connsiteY2" fmla="*/ 42151 h 849275"/>
                  <a:gd name="connsiteX3" fmla="*/ 498615 w 498618"/>
                  <a:gd name="connsiteY3" fmla="*/ 412402 h 849275"/>
                  <a:gd name="connsiteX4" fmla="*/ 265278 w 498618"/>
                  <a:gd name="connsiteY4" fmla="*/ 781075 h 849275"/>
                  <a:gd name="connsiteX5" fmla="*/ 16009 w 498618"/>
                  <a:gd name="connsiteY5" fmla="*/ 816848 h 849275"/>
                  <a:gd name="connsiteX6" fmla="*/ 1780 w 498618"/>
                  <a:gd name="connsiteY6" fmla="*/ 742975 h 849275"/>
                  <a:gd name="connsiteX7" fmla="*/ 193 w 498618"/>
                  <a:gd name="connsiteY7" fmla="*/ 177090 h 849275"/>
                  <a:gd name="connsiteX0" fmla="*/ 4794 w 503219"/>
                  <a:gd name="connsiteY0" fmla="*/ 177090 h 842924"/>
                  <a:gd name="connsiteX1" fmla="*/ 31727 w 503219"/>
                  <a:gd name="connsiteY1" fmla="*/ 870 h 842924"/>
                  <a:gd name="connsiteX2" fmla="*/ 273055 w 503219"/>
                  <a:gd name="connsiteY2" fmla="*/ 42151 h 842924"/>
                  <a:gd name="connsiteX3" fmla="*/ 503216 w 503219"/>
                  <a:gd name="connsiteY3" fmla="*/ 412402 h 842924"/>
                  <a:gd name="connsiteX4" fmla="*/ 269879 w 503219"/>
                  <a:gd name="connsiteY4" fmla="*/ 781075 h 842924"/>
                  <a:gd name="connsiteX5" fmla="*/ 20610 w 503219"/>
                  <a:gd name="connsiteY5" fmla="*/ 816848 h 842924"/>
                  <a:gd name="connsiteX6" fmla="*/ 6380 w 503219"/>
                  <a:gd name="connsiteY6" fmla="*/ 611215 h 842924"/>
                  <a:gd name="connsiteX7" fmla="*/ 4794 w 503219"/>
                  <a:gd name="connsiteY7" fmla="*/ 177090 h 842924"/>
                  <a:gd name="connsiteX0" fmla="*/ 5916 w 504341"/>
                  <a:gd name="connsiteY0" fmla="*/ 177090 h 839650"/>
                  <a:gd name="connsiteX1" fmla="*/ 32849 w 504341"/>
                  <a:gd name="connsiteY1" fmla="*/ 870 h 839650"/>
                  <a:gd name="connsiteX2" fmla="*/ 274177 w 504341"/>
                  <a:gd name="connsiteY2" fmla="*/ 42151 h 839650"/>
                  <a:gd name="connsiteX3" fmla="*/ 504338 w 504341"/>
                  <a:gd name="connsiteY3" fmla="*/ 412402 h 839650"/>
                  <a:gd name="connsiteX4" fmla="*/ 271001 w 504341"/>
                  <a:gd name="connsiteY4" fmla="*/ 781075 h 839650"/>
                  <a:gd name="connsiteX5" fmla="*/ 20144 w 504341"/>
                  <a:gd name="connsiteY5" fmla="*/ 810501 h 839650"/>
                  <a:gd name="connsiteX6" fmla="*/ 7502 w 504341"/>
                  <a:gd name="connsiteY6" fmla="*/ 611215 h 839650"/>
                  <a:gd name="connsiteX7" fmla="*/ 5916 w 504341"/>
                  <a:gd name="connsiteY7" fmla="*/ 177090 h 839650"/>
                  <a:gd name="connsiteX0" fmla="*/ 5916 w 504341"/>
                  <a:gd name="connsiteY0" fmla="*/ 177090 h 839650"/>
                  <a:gd name="connsiteX1" fmla="*/ 32849 w 504341"/>
                  <a:gd name="connsiteY1" fmla="*/ 870 h 839650"/>
                  <a:gd name="connsiteX2" fmla="*/ 274177 w 504341"/>
                  <a:gd name="connsiteY2" fmla="*/ 42151 h 839650"/>
                  <a:gd name="connsiteX3" fmla="*/ 504338 w 504341"/>
                  <a:gd name="connsiteY3" fmla="*/ 412402 h 839650"/>
                  <a:gd name="connsiteX4" fmla="*/ 271001 w 504341"/>
                  <a:gd name="connsiteY4" fmla="*/ 781075 h 839650"/>
                  <a:gd name="connsiteX5" fmla="*/ 20144 w 504341"/>
                  <a:gd name="connsiteY5" fmla="*/ 810501 h 839650"/>
                  <a:gd name="connsiteX6" fmla="*/ 7502 w 504341"/>
                  <a:gd name="connsiteY6" fmla="*/ 611215 h 839650"/>
                  <a:gd name="connsiteX7" fmla="*/ 5916 w 504341"/>
                  <a:gd name="connsiteY7" fmla="*/ 177090 h 839650"/>
                  <a:gd name="connsiteX0" fmla="*/ 5916 w 504341"/>
                  <a:gd name="connsiteY0" fmla="*/ 177090 h 833963"/>
                  <a:gd name="connsiteX1" fmla="*/ 32849 w 504341"/>
                  <a:gd name="connsiteY1" fmla="*/ 870 h 833963"/>
                  <a:gd name="connsiteX2" fmla="*/ 274177 w 504341"/>
                  <a:gd name="connsiteY2" fmla="*/ 42151 h 833963"/>
                  <a:gd name="connsiteX3" fmla="*/ 504338 w 504341"/>
                  <a:gd name="connsiteY3" fmla="*/ 412402 h 833963"/>
                  <a:gd name="connsiteX4" fmla="*/ 271001 w 504341"/>
                  <a:gd name="connsiteY4" fmla="*/ 781075 h 833963"/>
                  <a:gd name="connsiteX5" fmla="*/ 20144 w 504341"/>
                  <a:gd name="connsiteY5" fmla="*/ 810501 h 833963"/>
                  <a:gd name="connsiteX6" fmla="*/ 7502 w 504341"/>
                  <a:gd name="connsiteY6" fmla="*/ 611215 h 833963"/>
                  <a:gd name="connsiteX7" fmla="*/ 5916 w 504341"/>
                  <a:gd name="connsiteY7" fmla="*/ 177090 h 833963"/>
                  <a:gd name="connsiteX0" fmla="*/ 193 w 498618"/>
                  <a:gd name="connsiteY0" fmla="*/ 177090 h 840959"/>
                  <a:gd name="connsiteX1" fmla="*/ 27126 w 498618"/>
                  <a:gd name="connsiteY1" fmla="*/ 870 h 840959"/>
                  <a:gd name="connsiteX2" fmla="*/ 268454 w 498618"/>
                  <a:gd name="connsiteY2" fmla="*/ 42151 h 840959"/>
                  <a:gd name="connsiteX3" fmla="*/ 498615 w 498618"/>
                  <a:gd name="connsiteY3" fmla="*/ 412402 h 840959"/>
                  <a:gd name="connsiteX4" fmla="*/ 265278 w 498618"/>
                  <a:gd name="connsiteY4" fmla="*/ 781075 h 840959"/>
                  <a:gd name="connsiteX5" fmla="*/ 27121 w 498618"/>
                  <a:gd name="connsiteY5" fmla="*/ 824788 h 840959"/>
                  <a:gd name="connsiteX6" fmla="*/ 1779 w 498618"/>
                  <a:gd name="connsiteY6" fmla="*/ 611215 h 840959"/>
                  <a:gd name="connsiteX7" fmla="*/ 193 w 498618"/>
                  <a:gd name="connsiteY7" fmla="*/ 177090 h 840959"/>
                  <a:gd name="connsiteX0" fmla="*/ 193 w 498618"/>
                  <a:gd name="connsiteY0" fmla="*/ 177090 h 840960"/>
                  <a:gd name="connsiteX1" fmla="*/ 27126 w 498618"/>
                  <a:gd name="connsiteY1" fmla="*/ 870 h 840960"/>
                  <a:gd name="connsiteX2" fmla="*/ 268454 w 498618"/>
                  <a:gd name="connsiteY2" fmla="*/ 42151 h 840960"/>
                  <a:gd name="connsiteX3" fmla="*/ 498615 w 498618"/>
                  <a:gd name="connsiteY3" fmla="*/ 412402 h 840960"/>
                  <a:gd name="connsiteX4" fmla="*/ 265278 w 498618"/>
                  <a:gd name="connsiteY4" fmla="*/ 781075 h 840960"/>
                  <a:gd name="connsiteX5" fmla="*/ 27121 w 498618"/>
                  <a:gd name="connsiteY5" fmla="*/ 824788 h 840960"/>
                  <a:gd name="connsiteX6" fmla="*/ 1779 w 498618"/>
                  <a:gd name="connsiteY6" fmla="*/ 611215 h 840960"/>
                  <a:gd name="connsiteX7" fmla="*/ 193 w 498618"/>
                  <a:gd name="connsiteY7" fmla="*/ 177090 h 840960"/>
                  <a:gd name="connsiteX0" fmla="*/ 193 w 498618"/>
                  <a:gd name="connsiteY0" fmla="*/ 177090 h 831981"/>
                  <a:gd name="connsiteX1" fmla="*/ 27126 w 498618"/>
                  <a:gd name="connsiteY1" fmla="*/ 870 h 831981"/>
                  <a:gd name="connsiteX2" fmla="*/ 268454 w 498618"/>
                  <a:gd name="connsiteY2" fmla="*/ 42151 h 831981"/>
                  <a:gd name="connsiteX3" fmla="*/ 498615 w 498618"/>
                  <a:gd name="connsiteY3" fmla="*/ 412402 h 831981"/>
                  <a:gd name="connsiteX4" fmla="*/ 265278 w 498618"/>
                  <a:gd name="connsiteY4" fmla="*/ 781075 h 831981"/>
                  <a:gd name="connsiteX5" fmla="*/ 27121 w 498618"/>
                  <a:gd name="connsiteY5" fmla="*/ 824788 h 831981"/>
                  <a:gd name="connsiteX6" fmla="*/ 1779 w 498618"/>
                  <a:gd name="connsiteY6" fmla="*/ 611215 h 831981"/>
                  <a:gd name="connsiteX7" fmla="*/ 193 w 498618"/>
                  <a:gd name="connsiteY7" fmla="*/ 177090 h 831981"/>
                  <a:gd name="connsiteX0" fmla="*/ 193 w 498618"/>
                  <a:gd name="connsiteY0" fmla="*/ 177090 h 829214"/>
                  <a:gd name="connsiteX1" fmla="*/ 27126 w 498618"/>
                  <a:gd name="connsiteY1" fmla="*/ 870 h 829214"/>
                  <a:gd name="connsiteX2" fmla="*/ 268454 w 498618"/>
                  <a:gd name="connsiteY2" fmla="*/ 42151 h 829214"/>
                  <a:gd name="connsiteX3" fmla="*/ 498615 w 498618"/>
                  <a:gd name="connsiteY3" fmla="*/ 412402 h 829214"/>
                  <a:gd name="connsiteX4" fmla="*/ 265278 w 498618"/>
                  <a:gd name="connsiteY4" fmla="*/ 781075 h 829214"/>
                  <a:gd name="connsiteX5" fmla="*/ 27121 w 498618"/>
                  <a:gd name="connsiteY5" fmla="*/ 824788 h 829214"/>
                  <a:gd name="connsiteX6" fmla="*/ 1779 w 498618"/>
                  <a:gd name="connsiteY6" fmla="*/ 611215 h 829214"/>
                  <a:gd name="connsiteX7" fmla="*/ 193 w 498618"/>
                  <a:gd name="connsiteY7" fmla="*/ 177090 h 829214"/>
                  <a:gd name="connsiteX0" fmla="*/ 193 w 498618"/>
                  <a:gd name="connsiteY0" fmla="*/ 177090 h 827728"/>
                  <a:gd name="connsiteX1" fmla="*/ 27126 w 498618"/>
                  <a:gd name="connsiteY1" fmla="*/ 870 h 827728"/>
                  <a:gd name="connsiteX2" fmla="*/ 268454 w 498618"/>
                  <a:gd name="connsiteY2" fmla="*/ 42151 h 827728"/>
                  <a:gd name="connsiteX3" fmla="*/ 498615 w 498618"/>
                  <a:gd name="connsiteY3" fmla="*/ 412402 h 827728"/>
                  <a:gd name="connsiteX4" fmla="*/ 265278 w 498618"/>
                  <a:gd name="connsiteY4" fmla="*/ 781075 h 827728"/>
                  <a:gd name="connsiteX5" fmla="*/ 27121 w 498618"/>
                  <a:gd name="connsiteY5" fmla="*/ 824788 h 827728"/>
                  <a:gd name="connsiteX6" fmla="*/ 1779 w 498618"/>
                  <a:gd name="connsiteY6" fmla="*/ 611215 h 827728"/>
                  <a:gd name="connsiteX7" fmla="*/ 193 w 498618"/>
                  <a:gd name="connsiteY7" fmla="*/ 177090 h 827728"/>
                  <a:gd name="connsiteX0" fmla="*/ 193 w 498618"/>
                  <a:gd name="connsiteY0" fmla="*/ 177090 h 828252"/>
                  <a:gd name="connsiteX1" fmla="*/ 27126 w 498618"/>
                  <a:gd name="connsiteY1" fmla="*/ 870 h 828252"/>
                  <a:gd name="connsiteX2" fmla="*/ 268454 w 498618"/>
                  <a:gd name="connsiteY2" fmla="*/ 42151 h 828252"/>
                  <a:gd name="connsiteX3" fmla="*/ 498615 w 498618"/>
                  <a:gd name="connsiteY3" fmla="*/ 412402 h 828252"/>
                  <a:gd name="connsiteX4" fmla="*/ 265278 w 498618"/>
                  <a:gd name="connsiteY4" fmla="*/ 787425 h 828252"/>
                  <a:gd name="connsiteX5" fmla="*/ 27121 w 498618"/>
                  <a:gd name="connsiteY5" fmla="*/ 824788 h 828252"/>
                  <a:gd name="connsiteX6" fmla="*/ 1779 w 498618"/>
                  <a:gd name="connsiteY6" fmla="*/ 611215 h 828252"/>
                  <a:gd name="connsiteX7" fmla="*/ 193 w 498618"/>
                  <a:gd name="connsiteY7" fmla="*/ 177090 h 8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8618" h="828252">
                    <a:moveTo>
                      <a:pt x="193" y="177090"/>
                    </a:moveTo>
                    <a:cubicBezTo>
                      <a:pt x="7054" y="118351"/>
                      <a:pt x="9153" y="65962"/>
                      <a:pt x="27126" y="870"/>
                    </a:cubicBezTo>
                    <a:cubicBezTo>
                      <a:pt x="125282" y="-1766"/>
                      <a:pt x="173734" y="-1039"/>
                      <a:pt x="268454" y="42151"/>
                    </a:cubicBezTo>
                    <a:cubicBezTo>
                      <a:pt x="432199" y="118355"/>
                      <a:pt x="499144" y="288190"/>
                      <a:pt x="498615" y="412402"/>
                    </a:cubicBezTo>
                    <a:cubicBezTo>
                      <a:pt x="498086" y="536614"/>
                      <a:pt x="426675" y="724516"/>
                      <a:pt x="265278" y="787425"/>
                    </a:cubicBezTo>
                    <a:cubicBezTo>
                      <a:pt x="188538" y="814166"/>
                      <a:pt x="117074" y="837229"/>
                      <a:pt x="27121" y="824788"/>
                    </a:cubicBezTo>
                    <a:cubicBezTo>
                      <a:pt x="-16796" y="796478"/>
                      <a:pt x="13928" y="691938"/>
                      <a:pt x="1779" y="611215"/>
                    </a:cubicBezTo>
                    <a:cubicBezTo>
                      <a:pt x="2837" y="388720"/>
                      <a:pt x="-865" y="399585"/>
                      <a:pt x="193" y="177090"/>
                    </a:cubicBezTo>
                    <a:close/>
                  </a:path>
                </a:pathLst>
              </a:custGeom>
              <a:solidFill>
                <a:srgbClr val="6BA4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PH"/>
              </a:p>
            </p:txBody>
          </p:sp>
          <p:sp>
            <p:nvSpPr>
              <p:cNvPr id="76" name="Flowchart: Delay 21">
                <a:extLst>
                  <a:ext uri="{FF2B5EF4-FFF2-40B4-BE49-F238E27FC236}">
                    <a16:creationId xmlns:a16="http://schemas.microsoft.com/office/drawing/2014/main" id="{DA94E635-90AA-4C17-A53F-DA2618209319}"/>
                  </a:ext>
                </a:extLst>
              </p:cNvPr>
              <p:cNvSpPr/>
              <p:nvPr/>
            </p:nvSpPr>
            <p:spPr>
              <a:xfrm rot="20232823">
                <a:off x="8275846" y="3627621"/>
                <a:ext cx="111789" cy="281315"/>
              </a:xfrm>
              <a:custGeom>
                <a:avLst/>
                <a:gdLst>
                  <a:gd name="connsiteX0" fmla="*/ 0 w 495245"/>
                  <a:gd name="connsiteY0" fmla="*/ 0 h 864340"/>
                  <a:gd name="connsiteX1" fmla="*/ 247623 w 495245"/>
                  <a:gd name="connsiteY1" fmla="*/ 0 h 864340"/>
                  <a:gd name="connsiteX2" fmla="*/ 495246 w 495245"/>
                  <a:gd name="connsiteY2" fmla="*/ 432170 h 864340"/>
                  <a:gd name="connsiteX3" fmla="*/ 247623 w 495245"/>
                  <a:gd name="connsiteY3" fmla="*/ 864340 h 864340"/>
                  <a:gd name="connsiteX4" fmla="*/ 0 w 495245"/>
                  <a:gd name="connsiteY4" fmla="*/ 864340 h 864340"/>
                  <a:gd name="connsiteX5" fmla="*/ 0 w 495245"/>
                  <a:gd name="connsiteY5" fmla="*/ 0 h 864340"/>
                  <a:gd name="connsiteX0" fmla="*/ 0 w 495298"/>
                  <a:gd name="connsiteY0" fmla="*/ 0 h 864340"/>
                  <a:gd name="connsiteX1" fmla="*/ 263498 w 495298"/>
                  <a:gd name="connsiteY1" fmla="*/ 71441 h 864340"/>
                  <a:gd name="connsiteX2" fmla="*/ 495246 w 495298"/>
                  <a:gd name="connsiteY2" fmla="*/ 432170 h 864340"/>
                  <a:gd name="connsiteX3" fmla="*/ 247623 w 495298"/>
                  <a:gd name="connsiteY3" fmla="*/ 864340 h 864340"/>
                  <a:gd name="connsiteX4" fmla="*/ 0 w 495298"/>
                  <a:gd name="connsiteY4" fmla="*/ 864340 h 864340"/>
                  <a:gd name="connsiteX5" fmla="*/ 0 w 495298"/>
                  <a:gd name="connsiteY5" fmla="*/ 0 h 864340"/>
                  <a:gd name="connsiteX0" fmla="*/ 0 w 495302"/>
                  <a:gd name="connsiteY0" fmla="*/ 0 h 864340"/>
                  <a:gd name="connsiteX1" fmla="*/ 263498 w 495302"/>
                  <a:gd name="connsiteY1" fmla="*/ 71441 h 864340"/>
                  <a:gd name="connsiteX2" fmla="*/ 495246 w 495302"/>
                  <a:gd name="connsiteY2" fmla="*/ 432170 h 864340"/>
                  <a:gd name="connsiteX3" fmla="*/ 247623 w 495302"/>
                  <a:gd name="connsiteY3" fmla="*/ 864340 h 864340"/>
                  <a:gd name="connsiteX4" fmla="*/ 0 w 495302"/>
                  <a:gd name="connsiteY4" fmla="*/ 864340 h 864340"/>
                  <a:gd name="connsiteX5" fmla="*/ 0 w 495302"/>
                  <a:gd name="connsiteY5" fmla="*/ 0 h 864340"/>
                  <a:gd name="connsiteX0" fmla="*/ 0 w 495311"/>
                  <a:gd name="connsiteY0" fmla="*/ 0 h 864340"/>
                  <a:gd name="connsiteX1" fmla="*/ 263498 w 495311"/>
                  <a:gd name="connsiteY1" fmla="*/ 71441 h 864340"/>
                  <a:gd name="connsiteX2" fmla="*/ 495246 w 495311"/>
                  <a:gd name="connsiteY2" fmla="*/ 432170 h 864340"/>
                  <a:gd name="connsiteX3" fmla="*/ 247623 w 495311"/>
                  <a:gd name="connsiteY3" fmla="*/ 864340 h 864340"/>
                  <a:gd name="connsiteX4" fmla="*/ 0 w 495311"/>
                  <a:gd name="connsiteY4" fmla="*/ 864340 h 864340"/>
                  <a:gd name="connsiteX5" fmla="*/ 0 w 495311"/>
                  <a:gd name="connsiteY5" fmla="*/ 0 h 864340"/>
                  <a:gd name="connsiteX0" fmla="*/ 0 w 495311"/>
                  <a:gd name="connsiteY0" fmla="*/ 0 h 864340"/>
                  <a:gd name="connsiteX1" fmla="*/ 263498 w 495311"/>
                  <a:gd name="connsiteY1" fmla="*/ 71441 h 864340"/>
                  <a:gd name="connsiteX2" fmla="*/ 495246 w 495311"/>
                  <a:gd name="connsiteY2" fmla="*/ 432170 h 864340"/>
                  <a:gd name="connsiteX3" fmla="*/ 247623 w 495311"/>
                  <a:gd name="connsiteY3" fmla="*/ 864340 h 864340"/>
                  <a:gd name="connsiteX4" fmla="*/ 0 w 495311"/>
                  <a:gd name="connsiteY4" fmla="*/ 864340 h 864340"/>
                  <a:gd name="connsiteX5" fmla="*/ 0 w 495311"/>
                  <a:gd name="connsiteY5" fmla="*/ 0 h 864340"/>
                  <a:gd name="connsiteX0" fmla="*/ 0 w 495326"/>
                  <a:gd name="connsiteY0" fmla="*/ 0 h 864340"/>
                  <a:gd name="connsiteX1" fmla="*/ 265085 w 495326"/>
                  <a:gd name="connsiteY1" fmla="*/ 61919 h 864340"/>
                  <a:gd name="connsiteX2" fmla="*/ 495246 w 495326"/>
                  <a:gd name="connsiteY2" fmla="*/ 432170 h 864340"/>
                  <a:gd name="connsiteX3" fmla="*/ 247623 w 495326"/>
                  <a:gd name="connsiteY3" fmla="*/ 864340 h 864340"/>
                  <a:gd name="connsiteX4" fmla="*/ 0 w 495326"/>
                  <a:gd name="connsiteY4" fmla="*/ 864340 h 864340"/>
                  <a:gd name="connsiteX5" fmla="*/ 0 w 495326"/>
                  <a:gd name="connsiteY5" fmla="*/ 0 h 864340"/>
                  <a:gd name="connsiteX0" fmla="*/ 0 w 495333"/>
                  <a:gd name="connsiteY0" fmla="*/ 0 h 864340"/>
                  <a:gd name="connsiteX1" fmla="*/ 265085 w 495333"/>
                  <a:gd name="connsiteY1" fmla="*/ 61919 h 864340"/>
                  <a:gd name="connsiteX2" fmla="*/ 495246 w 495333"/>
                  <a:gd name="connsiteY2" fmla="*/ 432170 h 864340"/>
                  <a:gd name="connsiteX3" fmla="*/ 247623 w 495333"/>
                  <a:gd name="connsiteY3" fmla="*/ 864340 h 864340"/>
                  <a:gd name="connsiteX4" fmla="*/ 0 w 495333"/>
                  <a:gd name="connsiteY4" fmla="*/ 864340 h 864340"/>
                  <a:gd name="connsiteX5" fmla="*/ 0 w 495333"/>
                  <a:gd name="connsiteY5" fmla="*/ 0 h 864340"/>
                  <a:gd name="connsiteX0" fmla="*/ 0 w 495333"/>
                  <a:gd name="connsiteY0" fmla="*/ 0 h 864340"/>
                  <a:gd name="connsiteX1" fmla="*/ 265085 w 495333"/>
                  <a:gd name="connsiteY1" fmla="*/ 61919 h 864340"/>
                  <a:gd name="connsiteX2" fmla="*/ 495246 w 495333"/>
                  <a:gd name="connsiteY2" fmla="*/ 432170 h 864340"/>
                  <a:gd name="connsiteX3" fmla="*/ 247623 w 495333"/>
                  <a:gd name="connsiteY3" fmla="*/ 864340 h 864340"/>
                  <a:gd name="connsiteX4" fmla="*/ 0 w 495333"/>
                  <a:gd name="connsiteY4" fmla="*/ 864340 h 864340"/>
                  <a:gd name="connsiteX5" fmla="*/ 0 w 495333"/>
                  <a:gd name="connsiteY5" fmla="*/ 0 h 864340"/>
                  <a:gd name="connsiteX0" fmla="*/ 0 w 495333"/>
                  <a:gd name="connsiteY0" fmla="*/ 0 h 864340"/>
                  <a:gd name="connsiteX1" fmla="*/ 265085 w 495333"/>
                  <a:gd name="connsiteY1" fmla="*/ 61919 h 864340"/>
                  <a:gd name="connsiteX2" fmla="*/ 495246 w 495333"/>
                  <a:gd name="connsiteY2" fmla="*/ 432170 h 864340"/>
                  <a:gd name="connsiteX3" fmla="*/ 247623 w 495333"/>
                  <a:gd name="connsiteY3" fmla="*/ 864340 h 864340"/>
                  <a:gd name="connsiteX4" fmla="*/ 0 w 495333"/>
                  <a:gd name="connsiteY4" fmla="*/ 864340 h 864340"/>
                  <a:gd name="connsiteX5" fmla="*/ 0 w 495333"/>
                  <a:gd name="connsiteY5" fmla="*/ 0 h 864340"/>
                  <a:gd name="connsiteX0" fmla="*/ 9525 w 495333"/>
                  <a:gd name="connsiteY0" fmla="*/ 0 h 843700"/>
                  <a:gd name="connsiteX1" fmla="*/ 265085 w 495333"/>
                  <a:gd name="connsiteY1" fmla="*/ 41279 h 843700"/>
                  <a:gd name="connsiteX2" fmla="*/ 495246 w 495333"/>
                  <a:gd name="connsiteY2" fmla="*/ 411530 h 843700"/>
                  <a:gd name="connsiteX3" fmla="*/ 247623 w 495333"/>
                  <a:gd name="connsiteY3" fmla="*/ 843700 h 843700"/>
                  <a:gd name="connsiteX4" fmla="*/ 0 w 495333"/>
                  <a:gd name="connsiteY4" fmla="*/ 843700 h 843700"/>
                  <a:gd name="connsiteX5" fmla="*/ 9525 w 495333"/>
                  <a:gd name="connsiteY5" fmla="*/ 0 h 843700"/>
                  <a:gd name="connsiteX0" fmla="*/ 9525 w 495333"/>
                  <a:gd name="connsiteY0" fmla="*/ 60871 h 904571"/>
                  <a:gd name="connsiteX1" fmla="*/ 155519 w 495333"/>
                  <a:gd name="connsiteY1" fmla="*/ 70391 h 904571"/>
                  <a:gd name="connsiteX2" fmla="*/ 265085 w 495333"/>
                  <a:gd name="connsiteY2" fmla="*/ 102150 h 904571"/>
                  <a:gd name="connsiteX3" fmla="*/ 495246 w 495333"/>
                  <a:gd name="connsiteY3" fmla="*/ 472401 h 904571"/>
                  <a:gd name="connsiteX4" fmla="*/ 247623 w 495333"/>
                  <a:gd name="connsiteY4" fmla="*/ 904571 h 904571"/>
                  <a:gd name="connsiteX5" fmla="*/ 0 w 495333"/>
                  <a:gd name="connsiteY5" fmla="*/ 904571 h 904571"/>
                  <a:gd name="connsiteX6" fmla="*/ 9525 w 495333"/>
                  <a:gd name="connsiteY6" fmla="*/ 60871 h 904571"/>
                  <a:gd name="connsiteX0" fmla="*/ 9525 w 495333"/>
                  <a:gd name="connsiteY0" fmla="*/ 64812 h 908512"/>
                  <a:gd name="connsiteX1" fmla="*/ 155519 w 495333"/>
                  <a:gd name="connsiteY1" fmla="*/ 74332 h 908512"/>
                  <a:gd name="connsiteX2" fmla="*/ 265085 w 495333"/>
                  <a:gd name="connsiteY2" fmla="*/ 106091 h 908512"/>
                  <a:gd name="connsiteX3" fmla="*/ 495246 w 495333"/>
                  <a:gd name="connsiteY3" fmla="*/ 476342 h 908512"/>
                  <a:gd name="connsiteX4" fmla="*/ 247623 w 495333"/>
                  <a:gd name="connsiteY4" fmla="*/ 908512 h 908512"/>
                  <a:gd name="connsiteX5" fmla="*/ 0 w 495333"/>
                  <a:gd name="connsiteY5" fmla="*/ 908512 h 908512"/>
                  <a:gd name="connsiteX6" fmla="*/ 9525 w 495333"/>
                  <a:gd name="connsiteY6" fmla="*/ 64812 h 908512"/>
                  <a:gd name="connsiteX0" fmla="*/ 9525 w 495333"/>
                  <a:gd name="connsiteY0" fmla="*/ 64812 h 908512"/>
                  <a:gd name="connsiteX1" fmla="*/ 155519 w 495333"/>
                  <a:gd name="connsiteY1" fmla="*/ 74332 h 908512"/>
                  <a:gd name="connsiteX2" fmla="*/ 265085 w 495333"/>
                  <a:gd name="connsiteY2" fmla="*/ 106091 h 908512"/>
                  <a:gd name="connsiteX3" fmla="*/ 495246 w 495333"/>
                  <a:gd name="connsiteY3" fmla="*/ 476342 h 908512"/>
                  <a:gd name="connsiteX4" fmla="*/ 247623 w 495333"/>
                  <a:gd name="connsiteY4" fmla="*/ 908512 h 908512"/>
                  <a:gd name="connsiteX5" fmla="*/ 0 w 495333"/>
                  <a:gd name="connsiteY5" fmla="*/ 908512 h 908512"/>
                  <a:gd name="connsiteX6" fmla="*/ 9525 w 495333"/>
                  <a:gd name="connsiteY6" fmla="*/ 64812 h 908512"/>
                  <a:gd name="connsiteX0" fmla="*/ 9525 w 495333"/>
                  <a:gd name="connsiteY0" fmla="*/ 62263 h 905963"/>
                  <a:gd name="connsiteX1" fmla="*/ 177744 w 495333"/>
                  <a:gd name="connsiteY1" fmla="*/ 81311 h 905963"/>
                  <a:gd name="connsiteX2" fmla="*/ 265085 w 495333"/>
                  <a:gd name="connsiteY2" fmla="*/ 103542 h 905963"/>
                  <a:gd name="connsiteX3" fmla="*/ 495246 w 495333"/>
                  <a:gd name="connsiteY3" fmla="*/ 473793 h 905963"/>
                  <a:gd name="connsiteX4" fmla="*/ 247623 w 495333"/>
                  <a:gd name="connsiteY4" fmla="*/ 905963 h 905963"/>
                  <a:gd name="connsiteX5" fmla="*/ 0 w 495333"/>
                  <a:gd name="connsiteY5" fmla="*/ 905963 h 905963"/>
                  <a:gd name="connsiteX6" fmla="*/ 9525 w 495333"/>
                  <a:gd name="connsiteY6" fmla="*/ 62263 h 905963"/>
                  <a:gd name="connsiteX0" fmla="*/ 9525 w 495333"/>
                  <a:gd name="connsiteY0" fmla="*/ 68532 h 912232"/>
                  <a:gd name="connsiteX1" fmla="*/ 123769 w 495333"/>
                  <a:gd name="connsiteY1" fmla="*/ 65355 h 912232"/>
                  <a:gd name="connsiteX2" fmla="*/ 265085 w 495333"/>
                  <a:gd name="connsiteY2" fmla="*/ 109811 h 912232"/>
                  <a:gd name="connsiteX3" fmla="*/ 495246 w 495333"/>
                  <a:gd name="connsiteY3" fmla="*/ 480062 h 912232"/>
                  <a:gd name="connsiteX4" fmla="*/ 247623 w 495333"/>
                  <a:gd name="connsiteY4" fmla="*/ 912232 h 912232"/>
                  <a:gd name="connsiteX5" fmla="*/ 0 w 495333"/>
                  <a:gd name="connsiteY5" fmla="*/ 912232 h 912232"/>
                  <a:gd name="connsiteX6" fmla="*/ 9525 w 495333"/>
                  <a:gd name="connsiteY6" fmla="*/ 68532 h 912232"/>
                  <a:gd name="connsiteX0" fmla="*/ 3175 w 495333"/>
                  <a:gd name="connsiteY0" fmla="*/ 184421 h 851906"/>
                  <a:gd name="connsiteX1" fmla="*/ 123769 w 495333"/>
                  <a:gd name="connsiteY1" fmla="*/ 5029 h 851906"/>
                  <a:gd name="connsiteX2" fmla="*/ 265085 w 495333"/>
                  <a:gd name="connsiteY2" fmla="*/ 49485 h 851906"/>
                  <a:gd name="connsiteX3" fmla="*/ 495246 w 495333"/>
                  <a:gd name="connsiteY3" fmla="*/ 419736 h 851906"/>
                  <a:gd name="connsiteX4" fmla="*/ 247623 w 495333"/>
                  <a:gd name="connsiteY4" fmla="*/ 851906 h 851906"/>
                  <a:gd name="connsiteX5" fmla="*/ 0 w 495333"/>
                  <a:gd name="connsiteY5" fmla="*/ 851906 h 851906"/>
                  <a:gd name="connsiteX6" fmla="*/ 3175 w 495333"/>
                  <a:gd name="connsiteY6" fmla="*/ 184421 h 851906"/>
                  <a:gd name="connsiteX0" fmla="*/ 3175 w 495333"/>
                  <a:gd name="connsiteY0" fmla="*/ 186245 h 853730"/>
                  <a:gd name="connsiteX1" fmla="*/ 123769 w 495333"/>
                  <a:gd name="connsiteY1" fmla="*/ 6853 h 853730"/>
                  <a:gd name="connsiteX2" fmla="*/ 265085 w 495333"/>
                  <a:gd name="connsiteY2" fmla="*/ 51309 h 853730"/>
                  <a:gd name="connsiteX3" fmla="*/ 495246 w 495333"/>
                  <a:gd name="connsiteY3" fmla="*/ 421560 h 853730"/>
                  <a:gd name="connsiteX4" fmla="*/ 247623 w 495333"/>
                  <a:gd name="connsiteY4" fmla="*/ 853730 h 853730"/>
                  <a:gd name="connsiteX5" fmla="*/ 0 w 495333"/>
                  <a:gd name="connsiteY5" fmla="*/ 853730 h 853730"/>
                  <a:gd name="connsiteX6" fmla="*/ 3175 w 495333"/>
                  <a:gd name="connsiteY6" fmla="*/ 186245 h 853730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212000 h 879485"/>
                  <a:gd name="connsiteX1" fmla="*/ 123769 w 495333"/>
                  <a:gd name="connsiteY1" fmla="*/ 32608 h 879485"/>
                  <a:gd name="connsiteX2" fmla="*/ 265085 w 495333"/>
                  <a:gd name="connsiteY2" fmla="*/ 77064 h 879485"/>
                  <a:gd name="connsiteX3" fmla="*/ 495246 w 495333"/>
                  <a:gd name="connsiteY3" fmla="*/ 447315 h 879485"/>
                  <a:gd name="connsiteX4" fmla="*/ 247623 w 495333"/>
                  <a:gd name="connsiteY4" fmla="*/ 879485 h 879485"/>
                  <a:gd name="connsiteX5" fmla="*/ 0 w 495333"/>
                  <a:gd name="connsiteY5" fmla="*/ 879485 h 879485"/>
                  <a:gd name="connsiteX6" fmla="*/ 3175 w 495333"/>
                  <a:gd name="connsiteY6" fmla="*/ 212000 h 879485"/>
                  <a:gd name="connsiteX0" fmla="*/ 193 w 492351"/>
                  <a:gd name="connsiteY0" fmla="*/ 212000 h 879485"/>
                  <a:gd name="connsiteX1" fmla="*/ 120787 w 492351"/>
                  <a:gd name="connsiteY1" fmla="*/ 32608 h 879485"/>
                  <a:gd name="connsiteX2" fmla="*/ 262103 w 492351"/>
                  <a:gd name="connsiteY2" fmla="*/ 77064 h 879485"/>
                  <a:gd name="connsiteX3" fmla="*/ 492264 w 492351"/>
                  <a:gd name="connsiteY3" fmla="*/ 447315 h 879485"/>
                  <a:gd name="connsiteX4" fmla="*/ 244641 w 492351"/>
                  <a:gd name="connsiteY4" fmla="*/ 879485 h 879485"/>
                  <a:gd name="connsiteX5" fmla="*/ 1780 w 492351"/>
                  <a:gd name="connsiteY5" fmla="*/ 777885 h 879485"/>
                  <a:gd name="connsiteX6" fmla="*/ 193 w 492351"/>
                  <a:gd name="connsiteY6" fmla="*/ 212000 h 879485"/>
                  <a:gd name="connsiteX0" fmla="*/ 193 w 492351"/>
                  <a:gd name="connsiteY0" fmla="*/ 212000 h 879485"/>
                  <a:gd name="connsiteX1" fmla="*/ 120787 w 492351"/>
                  <a:gd name="connsiteY1" fmla="*/ 32608 h 879485"/>
                  <a:gd name="connsiteX2" fmla="*/ 262103 w 492351"/>
                  <a:gd name="connsiteY2" fmla="*/ 77064 h 879485"/>
                  <a:gd name="connsiteX3" fmla="*/ 492264 w 492351"/>
                  <a:gd name="connsiteY3" fmla="*/ 447315 h 879485"/>
                  <a:gd name="connsiteX4" fmla="*/ 244641 w 492351"/>
                  <a:gd name="connsiteY4" fmla="*/ 879485 h 879485"/>
                  <a:gd name="connsiteX5" fmla="*/ 123961 w 492351"/>
                  <a:gd name="connsiteY5" fmla="*/ 824767 h 879485"/>
                  <a:gd name="connsiteX6" fmla="*/ 1780 w 492351"/>
                  <a:gd name="connsiteY6" fmla="*/ 777885 h 879485"/>
                  <a:gd name="connsiteX7" fmla="*/ 193 w 492351"/>
                  <a:gd name="connsiteY7" fmla="*/ 212000 h 879485"/>
                  <a:gd name="connsiteX0" fmla="*/ 193 w 492351"/>
                  <a:gd name="connsiteY0" fmla="*/ 212000 h 879485"/>
                  <a:gd name="connsiteX1" fmla="*/ 120787 w 492351"/>
                  <a:gd name="connsiteY1" fmla="*/ 32608 h 879485"/>
                  <a:gd name="connsiteX2" fmla="*/ 262103 w 492351"/>
                  <a:gd name="connsiteY2" fmla="*/ 77064 h 879485"/>
                  <a:gd name="connsiteX3" fmla="*/ 492264 w 492351"/>
                  <a:gd name="connsiteY3" fmla="*/ 447315 h 879485"/>
                  <a:gd name="connsiteX4" fmla="*/ 244641 w 492351"/>
                  <a:gd name="connsiteY4" fmla="*/ 879485 h 879485"/>
                  <a:gd name="connsiteX5" fmla="*/ 123961 w 492351"/>
                  <a:gd name="connsiteY5" fmla="*/ 824767 h 879485"/>
                  <a:gd name="connsiteX6" fmla="*/ 1780 w 492351"/>
                  <a:gd name="connsiteY6" fmla="*/ 777885 h 879485"/>
                  <a:gd name="connsiteX7" fmla="*/ 193 w 492351"/>
                  <a:gd name="connsiteY7" fmla="*/ 212000 h 879485"/>
                  <a:gd name="connsiteX0" fmla="*/ 193 w 492351"/>
                  <a:gd name="connsiteY0" fmla="*/ 212000 h 879485"/>
                  <a:gd name="connsiteX1" fmla="*/ 120787 w 492351"/>
                  <a:gd name="connsiteY1" fmla="*/ 32608 h 879485"/>
                  <a:gd name="connsiteX2" fmla="*/ 262103 w 492351"/>
                  <a:gd name="connsiteY2" fmla="*/ 77064 h 879485"/>
                  <a:gd name="connsiteX3" fmla="*/ 492264 w 492351"/>
                  <a:gd name="connsiteY3" fmla="*/ 447315 h 879485"/>
                  <a:gd name="connsiteX4" fmla="*/ 244641 w 492351"/>
                  <a:gd name="connsiteY4" fmla="*/ 879485 h 879485"/>
                  <a:gd name="connsiteX5" fmla="*/ 123961 w 492351"/>
                  <a:gd name="connsiteY5" fmla="*/ 824767 h 879485"/>
                  <a:gd name="connsiteX6" fmla="*/ 1780 w 492351"/>
                  <a:gd name="connsiteY6" fmla="*/ 777885 h 879485"/>
                  <a:gd name="connsiteX7" fmla="*/ 193 w 492351"/>
                  <a:gd name="connsiteY7" fmla="*/ 212000 h 879485"/>
                  <a:gd name="connsiteX0" fmla="*/ 193 w 492311"/>
                  <a:gd name="connsiteY0" fmla="*/ 212000 h 842972"/>
                  <a:gd name="connsiteX1" fmla="*/ 120787 w 492311"/>
                  <a:gd name="connsiteY1" fmla="*/ 32608 h 842972"/>
                  <a:gd name="connsiteX2" fmla="*/ 262103 w 492311"/>
                  <a:gd name="connsiteY2" fmla="*/ 77064 h 842972"/>
                  <a:gd name="connsiteX3" fmla="*/ 492264 w 492311"/>
                  <a:gd name="connsiteY3" fmla="*/ 447315 h 842972"/>
                  <a:gd name="connsiteX4" fmla="*/ 249403 w 492311"/>
                  <a:gd name="connsiteY4" fmla="*/ 842972 h 842972"/>
                  <a:gd name="connsiteX5" fmla="*/ 123961 w 492311"/>
                  <a:gd name="connsiteY5" fmla="*/ 824767 h 842972"/>
                  <a:gd name="connsiteX6" fmla="*/ 1780 w 492311"/>
                  <a:gd name="connsiteY6" fmla="*/ 777885 h 842972"/>
                  <a:gd name="connsiteX7" fmla="*/ 193 w 492311"/>
                  <a:gd name="connsiteY7" fmla="*/ 212000 h 842972"/>
                  <a:gd name="connsiteX0" fmla="*/ 193 w 492267"/>
                  <a:gd name="connsiteY0" fmla="*/ 212000 h 824767"/>
                  <a:gd name="connsiteX1" fmla="*/ 120787 w 492267"/>
                  <a:gd name="connsiteY1" fmla="*/ 32608 h 824767"/>
                  <a:gd name="connsiteX2" fmla="*/ 262103 w 492267"/>
                  <a:gd name="connsiteY2" fmla="*/ 77064 h 824767"/>
                  <a:gd name="connsiteX3" fmla="*/ 492264 w 492267"/>
                  <a:gd name="connsiteY3" fmla="*/ 447315 h 824767"/>
                  <a:gd name="connsiteX4" fmla="*/ 258927 w 492267"/>
                  <a:gd name="connsiteY4" fmla="*/ 815988 h 824767"/>
                  <a:gd name="connsiteX5" fmla="*/ 123961 w 492267"/>
                  <a:gd name="connsiteY5" fmla="*/ 824767 h 824767"/>
                  <a:gd name="connsiteX6" fmla="*/ 1780 w 492267"/>
                  <a:gd name="connsiteY6" fmla="*/ 777885 h 824767"/>
                  <a:gd name="connsiteX7" fmla="*/ 193 w 492267"/>
                  <a:gd name="connsiteY7" fmla="*/ 212000 h 824767"/>
                  <a:gd name="connsiteX0" fmla="*/ 193 w 492267"/>
                  <a:gd name="connsiteY0" fmla="*/ 212000 h 824767"/>
                  <a:gd name="connsiteX1" fmla="*/ 120787 w 492267"/>
                  <a:gd name="connsiteY1" fmla="*/ 32608 h 824767"/>
                  <a:gd name="connsiteX2" fmla="*/ 262103 w 492267"/>
                  <a:gd name="connsiteY2" fmla="*/ 77064 h 824767"/>
                  <a:gd name="connsiteX3" fmla="*/ 492264 w 492267"/>
                  <a:gd name="connsiteY3" fmla="*/ 447315 h 824767"/>
                  <a:gd name="connsiteX4" fmla="*/ 258927 w 492267"/>
                  <a:gd name="connsiteY4" fmla="*/ 815988 h 824767"/>
                  <a:gd name="connsiteX5" fmla="*/ 123961 w 492267"/>
                  <a:gd name="connsiteY5" fmla="*/ 824767 h 824767"/>
                  <a:gd name="connsiteX6" fmla="*/ 1780 w 492267"/>
                  <a:gd name="connsiteY6" fmla="*/ 777885 h 824767"/>
                  <a:gd name="connsiteX7" fmla="*/ 193 w 492267"/>
                  <a:gd name="connsiteY7" fmla="*/ 212000 h 824767"/>
                  <a:gd name="connsiteX0" fmla="*/ 193 w 492267"/>
                  <a:gd name="connsiteY0" fmla="*/ 212000 h 857090"/>
                  <a:gd name="connsiteX1" fmla="*/ 120787 w 492267"/>
                  <a:gd name="connsiteY1" fmla="*/ 32608 h 857090"/>
                  <a:gd name="connsiteX2" fmla="*/ 262103 w 492267"/>
                  <a:gd name="connsiteY2" fmla="*/ 77064 h 857090"/>
                  <a:gd name="connsiteX3" fmla="*/ 492264 w 492267"/>
                  <a:gd name="connsiteY3" fmla="*/ 447315 h 857090"/>
                  <a:gd name="connsiteX4" fmla="*/ 258927 w 492267"/>
                  <a:gd name="connsiteY4" fmla="*/ 815988 h 857090"/>
                  <a:gd name="connsiteX5" fmla="*/ 123961 w 492267"/>
                  <a:gd name="connsiteY5" fmla="*/ 824767 h 857090"/>
                  <a:gd name="connsiteX6" fmla="*/ 1780 w 492267"/>
                  <a:gd name="connsiteY6" fmla="*/ 777885 h 857090"/>
                  <a:gd name="connsiteX7" fmla="*/ 193 w 492267"/>
                  <a:gd name="connsiteY7" fmla="*/ 212000 h 857090"/>
                  <a:gd name="connsiteX0" fmla="*/ 193 w 492267"/>
                  <a:gd name="connsiteY0" fmla="*/ 212000 h 908716"/>
                  <a:gd name="connsiteX1" fmla="*/ 120787 w 492267"/>
                  <a:gd name="connsiteY1" fmla="*/ 32608 h 908716"/>
                  <a:gd name="connsiteX2" fmla="*/ 262103 w 492267"/>
                  <a:gd name="connsiteY2" fmla="*/ 77064 h 908716"/>
                  <a:gd name="connsiteX3" fmla="*/ 492264 w 492267"/>
                  <a:gd name="connsiteY3" fmla="*/ 447315 h 908716"/>
                  <a:gd name="connsiteX4" fmla="*/ 258927 w 492267"/>
                  <a:gd name="connsiteY4" fmla="*/ 815988 h 908716"/>
                  <a:gd name="connsiteX5" fmla="*/ 123961 w 492267"/>
                  <a:gd name="connsiteY5" fmla="*/ 824767 h 908716"/>
                  <a:gd name="connsiteX6" fmla="*/ 1780 w 492267"/>
                  <a:gd name="connsiteY6" fmla="*/ 777885 h 908716"/>
                  <a:gd name="connsiteX7" fmla="*/ 193 w 492267"/>
                  <a:gd name="connsiteY7" fmla="*/ 212000 h 908716"/>
                  <a:gd name="connsiteX0" fmla="*/ 193 w 492267"/>
                  <a:gd name="connsiteY0" fmla="*/ 212000 h 919932"/>
                  <a:gd name="connsiteX1" fmla="*/ 120787 w 492267"/>
                  <a:gd name="connsiteY1" fmla="*/ 32608 h 919932"/>
                  <a:gd name="connsiteX2" fmla="*/ 262103 w 492267"/>
                  <a:gd name="connsiteY2" fmla="*/ 77064 h 919932"/>
                  <a:gd name="connsiteX3" fmla="*/ 492264 w 492267"/>
                  <a:gd name="connsiteY3" fmla="*/ 447315 h 919932"/>
                  <a:gd name="connsiteX4" fmla="*/ 258927 w 492267"/>
                  <a:gd name="connsiteY4" fmla="*/ 815988 h 919932"/>
                  <a:gd name="connsiteX5" fmla="*/ 123961 w 492267"/>
                  <a:gd name="connsiteY5" fmla="*/ 824767 h 919932"/>
                  <a:gd name="connsiteX6" fmla="*/ 1780 w 492267"/>
                  <a:gd name="connsiteY6" fmla="*/ 777885 h 919932"/>
                  <a:gd name="connsiteX7" fmla="*/ 193 w 492267"/>
                  <a:gd name="connsiteY7" fmla="*/ 212000 h 919932"/>
                  <a:gd name="connsiteX0" fmla="*/ 2511 w 494585"/>
                  <a:gd name="connsiteY0" fmla="*/ 212000 h 921394"/>
                  <a:gd name="connsiteX1" fmla="*/ 123105 w 494585"/>
                  <a:gd name="connsiteY1" fmla="*/ 32608 h 921394"/>
                  <a:gd name="connsiteX2" fmla="*/ 264421 w 494585"/>
                  <a:gd name="connsiteY2" fmla="*/ 77064 h 921394"/>
                  <a:gd name="connsiteX3" fmla="*/ 494582 w 494585"/>
                  <a:gd name="connsiteY3" fmla="*/ 447315 h 921394"/>
                  <a:gd name="connsiteX4" fmla="*/ 261245 w 494585"/>
                  <a:gd name="connsiteY4" fmla="*/ 815988 h 921394"/>
                  <a:gd name="connsiteX5" fmla="*/ 126279 w 494585"/>
                  <a:gd name="connsiteY5" fmla="*/ 824767 h 921394"/>
                  <a:gd name="connsiteX6" fmla="*/ 4098 w 494585"/>
                  <a:gd name="connsiteY6" fmla="*/ 777885 h 921394"/>
                  <a:gd name="connsiteX7" fmla="*/ 2511 w 494585"/>
                  <a:gd name="connsiteY7" fmla="*/ 212000 h 921394"/>
                  <a:gd name="connsiteX0" fmla="*/ 193 w 492267"/>
                  <a:gd name="connsiteY0" fmla="*/ 212000 h 922510"/>
                  <a:gd name="connsiteX1" fmla="*/ 120787 w 492267"/>
                  <a:gd name="connsiteY1" fmla="*/ 32608 h 922510"/>
                  <a:gd name="connsiteX2" fmla="*/ 262103 w 492267"/>
                  <a:gd name="connsiteY2" fmla="*/ 77064 h 922510"/>
                  <a:gd name="connsiteX3" fmla="*/ 492264 w 492267"/>
                  <a:gd name="connsiteY3" fmla="*/ 447315 h 922510"/>
                  <a:gd name="connsiteX4" fmla="*/ 258927 w 492267"/>
                  <a:gd name="connsiteY4" fmla="*/ 815988 h 922510"/>
                  <a:gd name="connsiteX5" fmla="*/ 123961 w 492267"/>
                  <a:gd name="connsiteY5" fmla="*/ 824767 h 922510"/>
                  <a:gd name="connsiteX6" fmla="*/ 1780 w 492267"/>
                  <a:gd name="connsiteY6" fmla="*/ 777885 h 922510"/>
                  <a:gd name="connsiteX7" fmla="*/ 193 w 492267"/>
                  <a:gd name="connsiteY7" fmla="*/ 212000 h 922510"/>
                  <a:gd name="connsiteX0" fmla="*/ 193 w 492267"/>
                  <a:gd name="connsiteY0" fmla="*/ 212000 h 896451"/>
                  <a:gd name="connsiteX1" fmla="*/ 120787 w 492267"/>
                  <a:gd name="connsiteY1" fmla="*/ 32608 h 896451"/>
                  <a:gd name="connsiteX2" fmla="*/ 262103 w 492267"/>
                  <a:gd name="connsiteY2" fmla="*/ 77064 h 896451"/>
                  <a:gd name="connsiteX3" fmla="*/ 492264 w 492267"/>
                  <a:gd name="connsiteY3" fmla="*/ 447315 h 896451"/>
                  <a:gd name="connsiteX4" fmla="*/ 258927 w 492267"/>
                  <a:gd name="connsiteY4" fmla="*/ 815988 h 896451"/>
                  <a:gd name="connsiteX5" fmla="*/ 123961 w 492267"/>
                  <a:gd name="connsiteY5" fmla="*/ 824767 h 896451"/>
                  <a:gd name="connsiteX6" fmla="*/ 1780 w 492267"/>
                  <a:gd name="connsiteY6" fmla="*/ 777885 h 896451"/>
                  <a:gd name="connsiteX7" fmla="*/ 193 w 492267"/>
                  <a:gd name="connsiteY7" fmla="*/ 212000 h 896451"/>
                  <a:gd name="connsiteX0" fmla="*/ 193 w 492267"/>
                  <a:gd name="connsiteY0" fmla="*/ 212000 h 918988"/>
                  <a:gd name="connsiteX1" fmla="*/ 120787 w 492267"/>
                  <a:gd name="connsiteY1" fmla="*/ 32608 h 918988"/>
                  <a:gd name="connsiteX2" fmla="*/ 262103 w 492267"/>
                  <a:gd name="connsiteY2" fmla="*/ 77064 h 918988"/>
                  <a:gd name="connsiteX3" fmla="*/ 492264 w 492267"/>
                  <a:gd name="connsiteY3" fmla="*/ 447315 h 918988"/>
                  <a:gd name="connsiteX4" fmla="*/ 258927 w 492267"/>
                  <a:gd name="connsiteY4" fmla="*/ 815988 h 918988"/>
                  <a:gd name="connsiteX5" fmla="*/ 123961 w 492267"/>
                  <a:gd name="connsiteY5" fmla="*/ 824767 h 918988"/>
                  <a:gd name="connsiteX6" fmla="*/ 1780 w 492267"/>
                  <a:gd name="connsiteY6" fmla="*/ 777885 h 918988"/>
                  <a:gd name="connsiteX7" fmla="*/ 193 w 492267"/>
                  <a:gd name="connsiteY7" fmla="*/ 212000 h 918988"/>
                  <a:gd name="connsiteX0" fmla="*/ 193 w 492267"/>
                  <a:gd name="connsiteY0" fmla="*/ 212000 h 948691"/>
                  <a:gd name="connsiteX1" fmla="*/ 120787 w 492267"/>
                  <a:gd name="connsiteY1" fmla="*/ 32608 h 948691"/>
                  <a:gd name="connsiteX2" fmla="*/ 262103 w 492267"/>
                  <a:gd name="connsiteY2" fmla="*/ 77064 h 948691"/>
                  <a:gd name="connsiteX3" fmla="*/ 492264 w 492267"/>
                  <a:gd name="connsiteY3" fmla="*/ 447315 h 948691"/>
                  <a:gd name="connsiteX4" fmla="*/ 258927 w 492267"/>
                  <a:gd name="connsiteY4" fmla="*/ 815988 h 948691"/>
                  <a:gd name="connsiteX5" fmla="*/ 127135 w 492267"/>
                  <a:gd name="connsiteY5" fmla="*/ 864458 h 948691"/>
                  <a:gd name="connsiteX6" fmla="*/ 1780 w 492267"/>
                  <a:gd name="connsiteY6" fmla="*/ 777885 h 948691"/>
                  <a:gd name="connsiteX7" fmla="*/ 193 w 492267"/>
                  <a:gd name="connsiteY7" fmla="*/ 212000 h 948691"/>
                  <a:gd name="connsiteX0" fmla="*/ 193 w 492267"/>
                  <a:gd name="connsiteY0" fmla="*/ 216006 h 952697"/>
                  <a:gd name="connsiteX1" fmla="*/ 120787 w 492267"/>
                  <a:gd name="connsiteY1" fmla="*/ 31852 h 952697"/>
                  <a:gd name="connsiteX2" fmla="*/ 262103 w 492267"/>
                  <a:gd name="connsiteY2" fmla="*/ 81070 h 952697"/>
                  <a:gd name="connsiteX3" fmla="*/ 492264 w 492267"/>
                  <a:gd name="connsiteY3" fmla="*/ 451321 h 952697"/>
                  <a:gd name="connsiteX4" fmla="*/ 258927 w 492267"/>
                  <a:gd name="connsiteY4" fmla="*/ 819994 h 952697"/>
                  <a:gd name="connsiteX5" fmla="*/ 127135 w 492267"/>
                  <a:gd name="connsiteY5" fmla="*/ 868464 h 952697"/>
                  <a:gd name="connsiteX6" fmla="*/ 1780 w 492267"/>
                  <a:gd name="connsiteY6" fmla="*/ 781891 h 952697"/>
                  <a:gd name="connsiteX7" fmla="*/ 193 w 492267"/>
                  <a:gd name="connsiteY7" fmla="*/ 216006 h 952697"/>
                  <a:gd name="connsiteX0" fmla="*/ 649 w 492723"/>
                  <a:gd name="connsiteY0" fmla="*/ 184154 h 920845"/>
                  <a:gd name="connsiteX1" fmla="*/ 121243 w 492723"/>
                  <a:gd name="connsiteY1" fmla="*/ 0 h 920845"/>
                  <a:gd name="connsiteX2" fmla="*/ 262559 w 492723"/>
                  <a:gd name="connsiteY2" fmla="*/ 49218 h 920845"/>
                  <a:gd name="connsiteX3" fmla="*/ 492720 w 492723"/>
                  <a:gd name="connsiteY3" fmla="*/ 419469 h 920845"/>
                  <a:gd name="connsiteX4" fmla="*/ 259383 w 492723"/>
                  <a:gd name="connsiteY4" fmla="*/ 788142 h 920845"/>
                  <a:gd name="connsiteX5" fmla="*/ 127591 w 492723"/>
                  <a:gd name="connsiteY5" fmla="*/ 836612 h 920845"/>
                  <a:gd name="connsiteX6" fmla="*/ 2236 w 492723"/>
                  <a:gd name="connsiteY6" fmla="*/ 750039 h 920845"/>
                  <a:gd name="connsiteX7" fmla="*/ 649 w 492723"/>
                  <a:gd name="connsiteY7" fmla="*/ 184154 h 920845"/>
                  <a:gd name="connsiteX0" fmla="*/ 193 w 492267"/>
                  <a:gd name="connsiteY0" fmla="*/ 184154 h 920845"/>
                  <a:gd name="connsiteX1" fmla="*/ 120787 w 492267"/>
                  <a:gd name="connsiteY1" fmla="*/ 0 h 920845"/>
                  <a:gd name="connsiteX2" fmla="*/ 262103 w 492267"/>
                  <a:gd name="connsiteY2" fmla="*/ 49218 h 920845"/>
                  <a:gd name="connsiteX3" fmla="*/ 492264 w 492267"/>
                  <a:gd name="connsiteY3" fmla="*/ 419469 h 920845"/>
                  <a:gd name="connsiteX4" fmla="*/ 258927 w 492267"/>
                  <a:gd name="connsiteY4" fmla="*/ 788142 h 920845"/>
                  <a:gd name="connsiteX5" fmla="*/ 127135 w 492267"/>
                  <a:gd name="connsiteY5" fmla="*/ 836612 h 920845"/>
                  <a:gd name="connsiteX6" fmla="*/ 1780 w 492267"/>
                  <a:gd name="connsiteY6" fmla="*/ 750039 h 920845"/>
                  <a:gd name="connsiteX7" fmla="*/ 193 w 492267"/>
                  <a:gd name="connsiteY7" fmla="*/ 184154 h 920845"/>
                  <a:gd name="connsiteX0" fmla="*/ 193 w 492267"/>
                  <a:gd name="connsiteY0" fmla="*/ 176217 h 912908"/>
                  <a:gd name="connsiteX1" fmla="*/ 20775 w 492267"/>
                  <a:gd name="connsiteY1" fmla="*/ 0 h 912908"/>
                  <a:gd name="connsiteX2" fmla="*/ 262103 w 492267"/>
                  <a:gd name="connsiteY2" fmla="*/ 41281 h 912908"/>
                  <a:gd name="connsiteX3" fmla="*/ 492264 w 492267"/>
                  <a:gd name="connsiteY3" fmla="*/ 411532 h 912908"/>
                  <a:gd name="connsiteX4" fmla="*/ 258927 w 492267"/>
                  <a:gd name="connsiteY4" fmla="*/ 780205 h 912908"/>
                  <a:gd name="connsiteX5" fmla="*/ 127135 w 492267"/>
                  <a:gd name="connsiteY5" fmla="*/ 828675 h 912908"/>
                  <a:gd name="connsiteX6" fmla="*/ 1780 w 492267"/>
                  <a:gd name="connsiteY6" fmla="*/ 742102 h 912908"/>
                  <a:gd name="connsiteX7" fmla="*/ 193 w 492267"/>
                  <a:gd name="connsiteY7" fmla="*/ 176217 h 912908"/>
                  <a:gd name="connsiteX0" fmla="*/ 193 w 492267"/>
                  <a:gd name="connsiteY0" fmla="*/ 176217 h 912908"/>
                  <a:gd name="connsiteX1" fmla="*/ 20775 w 492267"/>
                  <a:gd name="connsiteY1" fmla="*/ 0 h 912908"/>
                  <a:gd name="connsiteX2" fmla="*/ 262103 w 492267"/>
                  <a:gd name="connsiteY2" fmla="*/ 41281 h 912908"/>
                  <a:gd name="connsiteX3" fmla="*/ 492264 w 492267"/>
                  <a:gd name="connsiteY3" fmla="*/ 411532 h 912908"/>
                  <a:gd name="connsiteX4" fmla="*/ 258927 w 492267"/>
                  <a:gd name="connsiteY4" fmla="*/ 780205 h 912908"/>
                  <a:gd name="connsiteX5" fmla="*/ 127135 w 492267"/>
                  <a:gd name="connsiteY5" fmla="*/ 828675 h 912908"/>
                  <a:gd name="connsiteX6" fmla="*/ 1780 w 492267"/>
                  <a:gd name="connsiteY6" fmla="*/ 742102 h 912908"/>
                  <a:gd name="connsiteX7" fmla="*/ 193 w 492267"/>
                  <a:gd name="connsiteY7" fmla="*/ 176217 h 912908"/>
                  <a:gd name="connsiteX0" fmla="*/ 193 w 492267"/>
                  <a:gd name="connsiteY0" fmla="*/ 177087 h 913778"/>
                  <a:gd name="connsiteX1" fmla="*/ 20775 w 492267"/>
                  <a:gd name="connsiteY1" fmla="*/ 870 h 913778"/>
                  <a:gd name="connsiteX2" fmla="*/ 262103 w 492267"/>
                  <a:gd name="connsiteY2" fmla="*/ 42151 h 913778"/>
                  <a:gd name="connsiteX3" fmla="*/ 492264 w 492267"/>
                  <a:gd name="connsiteY3" fmla="*/ 412402 h 913778"/>
                  <a:gd name="connsiteX4" fmla="*/ 258927 w 492267"/>
                  <a:gd name="connsiteY4" fmla="*/ 781075 h 913778"/>
                  <a:gd name="connsiteX5" fmla="*/ 127135 w 492267"/>
                  <a:gd name="connsiteY5" fmla="*/ 829545 h 913778"/>
                  <a:gd name="connsiteX6" fmla="*/ 1780 w 492267"/>
                  <a:gd name="connsiteY6" fmla="*/ 742972 h 913778"/>
                  <a:gd name="connsiteX7" fmla="*/ 193 w 492267"/>
                  <a:gd name="connsiteY7" fmla="*/ 177087 h 913778"/>
                  <a:gd name="connsiteX0" fmla="*/ 193 w 492267"/>
                  <a:gd name="connsiteY0" fmla="*/ 177087 h 913778"/>
                  <a:gd name="connsiteX1" fmla="*/ 20775 w 492267"/>
                  <a:gd name="connsiteY1" fmla="*/ 870 h 913778"/>
                  <a:gd name="connsiteX2" fmla="*/ 262103 w 492267"/>
                  <a:gd name="connsiteY2" fmla="*/ 42151 h 913778"/>
                  <a:gd name="connsiteX3" fmla="*/ 492264 w 492267"/>
                  <a:gd name="connsiteY3" fmla="*/ 412402 h 913778"/>
                  <a:gd name="connsiteX4" fmla="*/ 258927 w 492267"/>
                  <a:gd name="connsiteY4" fmla="*/ 781075 h 913778"/>
                  <a:gd name="connsiteX5" fmla="*/ 127135 w 492267"/>
                  <a:gd name="connsiteY5" fmla="*/ 829545 h 913778"/>
                  <a:gd name="connsiteX6" fmla="*/ 1780 w 492267"/>
                  <a:gd name="connsiteY6" fmla="*/ 742972 h 913778"/>
                  <a:gd name="connsiteX7" fmla="*/ 193 w 492267"/>
                  <a:gd name="connsiteY7" fmla="*/ 177087 h 913778"/>
                  <a:gd name="connsiteX0" fmla="*/ 78 w 498503"/>
                  <a:gd name="connsiteY0" fmla="*/ 177090 h 913778"/>
                  <a:gd name="connsiteX1" fmla="*/ 27011 w 498503"/>
                  <a:gd name="connsiteY1" fmla="*/ 870 h 913778"/>
                  <a:gd name="connsiteX2" fmla="*/ 268339 w 498503"/>
                  <a:gd name="connsiteY2" fmla="*/ 42151 h 913778"/>
                  <a:gd name="connsiteX3" fmla="*/ 498500 w 498503"/>
                  <a:gd name="connsiteY3" fmla="*/ 412402 h 913778"/>
                  <a:gd name="connsiteX4" fmla="*/ 265163 w 498503"/>
                  <a:gd name="connsiteY4" fmla="*/ 781075 h 913778"/>
                  <a:gd name="connsiteX5" fmla="*/ 133371 w 498503"/>
                  <a:gd name="connsiteY5" fmla="*/ 829545 h 913778"/>
                  <a:gd name="connsiteX6" fmla="*/ 8016 w 498503"/>
                  <a:gd name="connsiteY6" fmla="*/ 742972 h 913778"/>
                  <a:gd name="connsiteX7" fmla="*/ 78 w 498503"/>
                  <a:gd name="connsiteY7" fmla="*/ 177090 h 913778"/>
                  <a:gd name="connsiteX0" fmla="*/ 192 w 498617"/>
                  <a:gd name="connsiteY0" fmla="*/ 177090 h 913779"/>
                  <a:gd name="connsiteX1" fmla="*/ 27125 w 498617"/>
                  <a:gd name="connsiteY1" fmla="*/ 870 h 913779"/>
                  <a:gd name="connsiteX2" fmla="*/ 268453 w 498617"/>
                  <a:gd name="connsiteY2" fmla="*/ 42151 h 913779"/>
                  <a:gd name="connsiteX3" fmla="*/ 498614 w 498617"/>
                  <a:gd name="connsiteY3" fmla="*/ 412402 h 913779"/>
                  <a:gd name="connsiteX4" fmla="*/ 265277 w 498617"/>
                  <a:gd name="connsiteY4" fmla="*/ 781075 h 913779"/>
                  <a:gd name="connsiteX5" fmla="*/ 133485 w 498617"/>
                  <a:gd name="connsiteY5" fmla="*/ 829545 h 913779"/>
                  <a:gd name="connsiteX6" fmla="*/ 1779 w 498617"/>
                  <a:gd name="connsiteY6" fmla="*/ 742975 h 913779"/>
                  <a:gd name="connsiteX7" fmla="*/ 192 w 498617"/>
                  <a:gd name="connsiteY7" fmla="*/ 177090 h 913779"/>
                  <a:gd name="connsiteX0" fmla="*/ 28275 w 526700"/>
                  <a:gd name="connsiteY0" fmla="*/ 177090 h 922437"/>
                  <a:gd name="connsiteX1" fmla="*/ 55208 w 526700"/>
                  <a:gd name="connsiteY1" fmla="*/ 870 h 922437"/>
                  <a:gd name="connsiteX2" fmla="*/ 296536 w 526700"/>
                  <a:gd name="connsiteY2" fmla="*/ 42151 h 922437"/>
                  <a:gd name="connsiteX3" fmla="*/ 526697 w 526700"/>
                  <a:gd name="connsiteY3" fmla="*/ 412402 h 922437"/>
                  <a:gd name="connsiteX4" fmla="*/ 293360 w 526700"/>
                  <a:gd name="connsiteY4" fmla="*/ 781075 h 922437"/>
                  <a:gd name="connsiteX5" fmla="*/ 45680 w 526700"/>
                  <a:gd name="connsiteY5" fmla="*/ 840657 h 922437"/>
                  <a:gd name="connsiteX6" fmla="*/ 29862 w 526700"/>
                  <a:gd name="connsiteY6" fmla="*/ 742975 h 922437"/>
                  <a:gd name="connsiteX7" fmla="*/ 28275 w 526700"/>
                  <a:gd name="connsiteY7" fmla="*/ 177090 h 922437"/>
                  <a:gd name="connsiteX0" fmla="*/ 28275 w 526700"/>
                  <a:gd name="connsiteY0" fmla="*/ 177090 h 922437"/>
                  <a:gd name="connsiteX1" fmla="*/ 55208 w 526700"/>
                  <a:gd name="connsiteY1" fmla="*/ 870 h 922437"/>
                  <a:gd name="connsiteX2" fmla="*/ 296536 w 526700"/>
                  <a:gd name="connsiteY2" fmla="*/ 42151 h 922437"/>
                  <a:gd name="connsiteX3" fmla="*/ 526697 w 526700"/>
                  <a:gd name="connsiteY3" fmla="*/ 412402 h 922437"/>
                  <a:gd name="connsiteX4" fmla="*/ 293360 w 526700"/>
                  <a:gd name="connsiteY4" fmla="*/ 781075 h 922437"/>
                  <a:gd name="connsiteX5" fmla="*/ 45680 w 526700"/>
                  <a:gd name="connsiteY5" fmla="*/ 840657 h 922437"/>
                  <a:gd name="connsiteX6" fmla="*/ 29862 w 526700"/>
                  <a:gd name="connsiteY6" fmla="*/ 742975 h 922437"/>
                  <a:gd name="connsiteX7" fmla="*/ 28275 w 526700"/>
                  <a:gd name="connsiteY7" fmla="*/ 177090 h 922437"/>
                  <a:gd name="connsiteX0" fmla="*/ 17015 w 515440"/>
                  <a:gd name="connsiteY0" fmla="*/ 177090 h 857047"/>
                  <a:gd name="connsiteX1" fmla="*/ 43948 w 515440"/>
                  <a:gd name="connsiteY1" fmla="*/ 870 h 857047"/>
                  <a:gd name="connsiteX2" fmla="*/ 285276 w 515440"/>
                  <a:gd name="connsiteY2" fmla="*/ 42151 h 857047"/>
                  <a:gd name="connsiteX3" fmla="*/ 515437 w 515440"/>
                  <a:gd name="connsiteY3" fmla="*/ 412402 h 857047"/>
                  <a:gd name="connsiteX4" fmla="*/ 282100 w 515440"/>
                  <a:gd name="connsiteY4" fmla="*/ 781075 h 857047"/>
                  <a:gd name="connsiteX5" fmla="*/ 34420 w 515440"/>
                  <a:gd name="connsiteY5" fmla="*/ 840657 h 857047"/>
                  <a:gd name="connsiteX6" fmla="*/ 18602 w 515440"/>
                  <a:gd name="connsiteY6" fmla="*/ 742975 h 857047"/>
                  <a:gd name="connsiteX7" fmla="*/ 17015 w 515440"/>
                  <a:gd name="connsiteY7" fmla="*/ 177090 h 857047"/>
                  <a:gd name="connsiteX0" fmla="*/ 18148 w 516573"/>
                  <a:gd name="connsiteY0" fmla="*/ 177090 h 842400"/>
                  <a:gd name="connsiteX1" fmla="*/ 45081 w 516573"/>
                  <a:gd name="connsiteY1" fmla="*/ 870 h 842400"/>
                  <a:gd name="connsiteX2" fmla="*/ 286409 w 516573"/>
                  <a:gd name="connsiteY2" fmla="*/ 42151 h 842400"/>
                  <a:gd name="connsiteX3" fmla="*/ 516570 w 516573"/>
                  <a:gd name="connsiteY3" fmla="*/ 412402 h 842400"/>
                  <a:gd name="connsiteX4" fmla="*/ 283233 w 516573"/>
                  <a:gd name="connsiteY4" fmla="*/ 781075 h 842400"/>
                  <a:gd name="connsiteX5" fmla="*/ 33964 w 516573"/>
                  <a:gd name="connsiteY5" fmla="*/ 816848 h 842400"/>
                  <a:gd name="connsiteX6" fmla="*/ 19735 w 516573"/>
                  <a:gd name="connsiteY6" fmla="*/ 742975 h 842400"/>
                  <a:gd name="connsiteX7" fmla="*/ 18148 w 516573"/>
                  <a:gd name="connsiteY7" fmla="*/ 177090 h 842400"/>
                  <a:gd name="connsiteX0" fmla="*/ 193 w 498618"/>
                  <a:gd name="connsiteY0" fmla="*/ 177090 h 849275"/>
                  <a:gd name="connsiteX1" fmla="*/ 27126 w 498618"/>
                  <a:gd name="connsiteY1" fmla="*/ 870 h 849275"/>
                  <a:gd name="connsiteX2" fmla="*/ 268454 w 498618"/>
                  <a:gd name="connsiteY2" fmla="*/ 42151 h 849275"/>
                  <a:gd name="connsiteX3" fmla="*/ 498615 w 498618"/>
                  <a:gd name="connsiteY3" fmla="*/ 412402 h 849275"/>
                  <a:gd name="connsiteX4" fmla="*/ 265278 w 498618"/>
                  <a:gd name="connsiteY4" fmla="*/ 781075 h 849275"/>
                  <a:gd name="connsiteX5" fmla="*/ 16009 w 498618"/>
                  <a:gd name="connsiteY5" fmla="*/ 816848 h 849275"/>
                  <a:gd name="connsiteX6" fmla="*/ 1780 w 498618"/>
                  <a:gd name="connsiteY6" fmla="*/ 742975 h 849275"/>
                  <a:gd name="connsiteX7" fmla="*/ 193 w 498618"/>
                  <a:gd name="connsiteY7" fmla="*/ 177090 h 849275"/>
                  <a:gd name="connsiteX0" fmla="*/ 4794 w 503219"/>
                  <a:gd name="connsiteY0" fmla="*/ 177090 h 842924"/>
                  <a:gd name="connsiteX1" fmla="*/ 31727 w 503219"/>
                  <a:gd name="connsiteY1" fmla="*/ 870 h 842924"/>
                  <a:gd name="connsiteX2" fmla="*/ 273055 w 503219"/>
                  <a:gd name="connsiteY2" fmla="*/ 42151 h 842924"/>
                  <a:gd name="connsiteX3" fmla="*/ 503216 w 503219"/>
                  <a:gd name="connsiteY3" fmla="*/ 412402 h 842924"/>
                  <a:gd name="connsiteX4" fmla="*/ 269879 w 503219"/>
                  <a:gd name="connsiteY4" fmla="*/ 781075 h 842924"/>
                  <a:gd name="connsiteX5" fmla="*/ 20610 w 503219"/>
                  <a:gd name="connsiteY5" fmla="*/ 816848 h 842924"/>
                  <a:gd name="connsiteX6" fmla="*/ 6380 w 503219"/>
                  <a:gd name="connsiteY6" fmla="*/ 611215 h 842924"/>
                  <a:gd name="connsiteX7" fmla="*/ 4794 w 503219"/>
                  <a:gd name="connsiteY7" fmla="*/ 177090 h 842924"/>
                  <a:gd name="connsiteX0" fmla="*/ 5916 w 504341"/>
                  <a:gd name="connsiteY0" fmla="*/ 177090 h 839650"/>
                  <a:gd name="connsiteX1" fmla="*/ 32849 w 504341"/>
                  <a:gd name="connsiteY1" fmla="*/ 870 h 839650"/>
                  <a:gd name="connsiteX2" fmla="*/ 274177 w 504341"/>
                  <a:gd name="connsiteY2" fmla="*/ 42151 h 839650"/>
                  <a:gd name="connsiteX3" fmla="*/ 504338 w 504341"/>
                  <a:gd name="connsiteY3" fmla="*/ 412402 h 839650"/>
                  <a:gd name="connsiteX4" fmla="*/ 271001 w 504341"/>
                  <a:gd name="connsiteY4" fmla="*/ 781075 h 839650"/>
                  <a:gd name="connsiteX5" fmla="*/ 20144 w 504341"/>
                  <a:gd name="connsiteY5" fmla="*/ 810501 h 839650"/>
                  <a:gd name="connsiteX6" fmla="*/ 7502 w 504341"/>
                  <a:gd name="connsiteY6" fmla="*/ 611215 h 839650"/>
                  <a:gd name="connsiteX7" fmla="*/ 5916 w 504341"/>
                  <a:gd name="connsiteY7" fmla="*/ 177090 h 839650"/>
                  <a:gd name="connsiteX0" fmla="*/ 5916 w 504341"/>
                  <a:gd name="connsiteY0" fmla="*/ 177090 h 839650"/>
                  <a:gd name="connsiteX1" fmla="*/ 32849 w 504341"/>
                  <a:gd name="connsiteY1" fmla="*/ 870 h 839650"/>
                  <a:gd name="connsiteX2" fmla="*/ 274177 w 504341"/>
                  <a:gd name="connsiteY2" fmla="*/ 42151 h 839650"/>
                  <a:gd name="connsiteX3" fmla="*/ 504338 w 504341"/>
                  <a:gd name="connsiteY3" fmla="*/ 412402 h 839650"/>
                  <a:gd name="connsiteX4" fmla="*/ 271001 w 504341"/>
                  <a:gd name="connsiteY4" fmla="*/ 781075 h 839650"/>
                  <a:gd name="connsiteX5" fmla="*/ 20144 w 504341"/>
                  <a:gd name="connsiteY5" fmla="*/ 810501 h 839650"/>
                  <a:gd name="connsiteX6" fmla="*/ 7502 w 504341"/>
                  <a:gd name="connsiteY6" fmla="*/ 611215 h 839650"/>
                  <a:gd name="connsiteX7" fmla="*/ 5916 w 504341"/>
                  <a:gd name="connsiteY7" fmla="*/ 177090 h 839650"/>
                  <a:gd name="connsiteX0" fmla="*/ 5916 w 504341"/>
                  <a:gd name="connsiteY0" fmla="*/ 177090 h 833963"/>
                  <a:gd name="connsiteX1" fmla="*/ 32849 w 504341"/>
                  <a:gd name="connsiteY1" fmla="*/ 870 h 833963"/>
                  <a:gd name="connsiteX2" fmla="*/ 274177 w 504341"/>
                  <a:gd name="connsiteY2" fmla="*/ 42151 h 833963"/>
                  <a:gd name="connsiteX3" fmla="*/ 504338 w 504341"/>
                  <a:gd name="connsiteY3" fmla="*/ 412402 h 833963"/>
                  <a:gd name="connsiteX4" fmla="*/ 271001 w 504341"/>
                  <a:gd name="connsiteY4" fmla="*/ 781075 h 833963"/>
                  <a:gd name="connsiteX5" fmla="*/ 20144 w 504341"/>
                  <a:gd name="connsiteY5" fmla="*/ 810501 h 833963"/>
                  <a:gd name="connsiteX6" fmla="*/ 7502 w 504341"/>
                  <a:gd name="connsiteY6" fmla="*/ 611215 h 833963"/>
                  <a:gd name="connsiteX7" fmla="*/ 5916 w 504341"/>
                  <a:gd name="connsiteY7" fmla="*/ 177090 h 833963"/>
                  <a:gd name="connsiteX0" fmla="*/ 193 w 498618"/>
                  <a:gd name="connsiteY0" fmla="*/ 177090 h 840959"/>
                  <a:gd name="connsiteX1" fmla="*/ 27126 w 498618"/>
                  <a:gd name="connsiteY1" fmla="*/ 870 h 840959"/>
                  <a:gd name="connsiteX2" fmla="*/ 268454 w 498618"/>
                  <a:gd name="connsiteY2" fmla="*/ 42151 h 840959"/>
                  <a:gd name="connsiteX3" fmla="*/ 498615 w 498618"/>
                  <a:gd name="connsiteY3" fmla="*/ 412402 h 840959"/>
                  <a:gd name="connsiteX4" fmla="*/ 265278 w 498618"/>
                  <a:gd name="connsiteY4" fmla="*/ 781075 h 840959"/>
                  <a:gd name="connsiteX5" fmla="*/ 27121 w 498618"/>
                  <a:gd name="connsiteY5" fmla="*/ 824788 h 840959"/>
                  <a:gd name="connsiteX6" fmla="*/ 1779 w 498618"/>
                  <a:gd name="connsiteY6" fmla="*/ 611215 h 840959"/>
                  <a:gd name="connsiteX7" fmla="*/ 193 w 498618"/>
                  <a:gd name="connsiteY7" fmla="*/ 177090 h 840959"/>
                  <a:gd name="connsiteX0" fmla="*/ 193 w 498618"/>
                  <a:gd name="connsiteY0" fmla="*/ 177090 h 840960"/>
                  <a:gd name="connsiteX1" fmla="*/ 27126 w 498618"/>
                  <a:gd name="connsiteY1" fmla="*/ 870 h 840960"/>
                  <a:gd name="connsiteX2" fmla="*/ 268454 w 498618"/>
                  <a:gd name="connsiteY2" fmla="*/ 42151 h 840960"/>
                  <a:gd name="connsiteX3" fmla="*/ 498615 w 498618"/>
                  <a:gd name="connsiteY3" fmla="*/ 412402 h 840960"/>
                  <a:gd name="connsiteX4" fmla="*/ 265278 w 498618"/>
                  <a:gd name="connsiteY4" fmla="*/ 781075 h 840960"/>
                  <a:gd name="connsiteX5" fmla="*/ 27121 w 498618"/>
                  <a:gd name="connsiteY5" fmla="*/ 824788 h 840960"/>
                  <a:gd name="connsiteX6" fmla="*/ 1779 w 498618"/>
                  <a:gd name="connsiteY6" fmla="*/ 611215 h 840960"/>
                  <a:gd name="connsiteX7" fmla="*/ 193 w 498618"/>
                  <a:gd name="connsiteY7" fmla="*/ 177090 h 840960"/>
                  <a:gd name="connsiteX0" fmla="*/ 193 w 498618"/>
                  <a:gd name="connsiteY0" fmla="*/ 177090 h 831981"/>
                  <a:gd name="connsiteX1" fmla="*/ 27126 w 498618"/>
                  <a:gd name="connsiteY1" fmla="*/ 870 h 831981"/>
                  <a:gd name="connsiteX2" fmla="*/ 268454 w 498618"/>
                  <a:gd name="connsiteY2" fmla="*/ 42151 h 831981"/>
                  <a:gd name="connsiteX3" fmla="*/ 498615 w 498618"/>
                  <a:gd name="connsiteY3" fmla="*/ 412402 h 831981"/>
                  <a:gd name="connsiteX4" fmla="*/ 265278 w 498618"/>
                  <a:gd name="connsiteY4" fmla="*/ 781075 h 831981"/>
                  <a:gd name="connsiteX5" fmla="*/ 27121 w 498618"/>
                  <a:gd name="connsiteY5" fmla="*/ 824788 h 831981"/>
                  <a:gd name="connsiteX6" fmla="*/ 1779 w 498618"/>
                  <a:gd name="connsiteY6" fmla="*/ 611215 h 831981"/>
                  <a:gd name="connsiteX7" fmla="*/ 193 w 498618"/>
                  <a:gd name="connsiteY7" fmla="*/ 177090 h 831981"/>
                  <a:gd name="connsiteX0" fmla="*/ 193 w 498618"/>
                  <a:gd name="connsiteY0" fmla="*/ 177090 h 829214"/>
                  <a:gd name="connsiteX1" fmla="*/ 27126 w 498618"/>
                  <a:gd name="connsiteY1" fmla="*/ 870 h 829214"/>
                  <a:gd name="connsiteX2" fmla="*/ 268454 w 498618"/>
                  <a:gd name="connsiteY2" fmla="*/ 42151 h 829214"/>
                  <a:gd name="connsiteX3" fmla="*/ 498615 w 498618"/>
                  <a:gd name="connsiteY3" fmla="*/ 412402 h 829214"/>
                  <a:gd name="connsiteX4" fmla="*/ 265278 w 498618"/>
                  <a:gd name="connsiteY4" fmla="*/ 781075 h 829214"/>
                  <a:gd name="connsiteX5" fmla="*/ 27121 w 498618"/>
                  <a:gd name="connsiteY5" fmla="*/ 824788 h 829214"/>
                  <a:gd name="connsiteX6" fmla="*/ 1779 w 498618"/>
                  <a:gd name="connsiteY6" fmla="*/ 611215 h 829214"/>
                  <a:gd name="connsiteX7" fmla="*/ 193 w 498618"/>
                  <a:gd name="connsiteY7" fmla="*/ 177090 h 829214"/>
                  <a:gd name="connsiteX0" fmla="*/ 193 w 498618"/>
                  <a:gd name="connsiteY0" fmla="*/ 177090 h 827728"/>
                  <a:gd name="connsiteX1" fmla="*/ 27126 w 498618"/>
                  <a:gd name="connsiteY1" fmla="*/ 870 h 827728"/>
                  <a:gd name="connsiteX2" fmla="*/ 268454 w 498618"/>
                  <a:gd name="connsiteY2" fmla="*/ 42151 h 827728"/>
                  <a:gd name="connsiteX3" fmla="*/ 498615 w 498618"/>
                  <a:gd name="connsiteY3" fmla="*/ 412402 h 827728"/>
                  <a:gd name="connsiteX4" fmla="*/ 265278 w 498618"/>
                  <a:gd name="connsiteY4" fmla="*/ 781075 h 827728"/>
                  <a:gd name="connsiteX5" fmla="*/ 27121 w 498618"/>
                  <a:gd name="connsiteY5" fmla="*/ 824788 h 827728"/>
                  <a:gd name="connsiteX6" fmla="*/ 1779 w 498618"/>
                  <a:gd name="connsiteY6" fmla="*/ 611215 h 827728"/>
                  <a:gd name="connsiteX7" fmla="*/ 193 w 498618"/>
                  <a:gd name="connsiteY7" fmla="*/ 177090 h 827728"/>
                  <a:gd name="connsiteX0" fmla="*/ 193 w 498618"/>
                  <a:gd name="connsiteY0" fmla="*/ 177090 h 828252"/>
                  <a:gd name="connsiteX1" fmla="*/ 27126 w 498618"/>
                  <a:gd name="connsiteY1" fmla="*/ 870 h 828252"/>
                  <a:gd name="connsiteX2" fmla="*/ 268454 w 498618"/>
                  <a:gd name="connsiteY2" fmla="*/ 42151 h 828252"/>
                  <a:gd name="connsiteX3" fmla="*/ 498615 w 498618"/>
                  <a:gd name="connsiteY3" fmla="*/ 412402 h 828252"/>
                  <a:gd name="connsiteX4" fmla="*/ 265278 w 498618"/>
                  <a:gd name="connsiteY4" fmla="*/ 787425 h 828252"/>
                  <a:gd name="connsiteX5" fmla="*/ 27121 w 498618"/>
                  <a:gd name="connsiteY5" fmla="*/ 824788 h 828252"/>
                  <a:gd name="connsiteX6" fmla="*/ 1779 w 498618"/>
                  <a:gd name="connsiteY6" fmla="*/ 611215 h 828252"/>
                  <a:gd name="connsiteX7" fmla="*/ 193 w 498618"/>
                  <a:gd name="connsiteY7" fmla="*/ 177090 h 8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8618" h="828252">
                    <a:moveTo>
                      <a:pt x="193" y="177090"/>
                    </a:moveTo>
                    <a:cubicBezTo>
                      <a:pt x="7054" y="118351"/>
                      <a:pt x="9153" y="65962"/>
                      <a:pt x="27126" y="870"/>
                    </a:cubicBezTo>
                    <a:cubicBezTo>
                      <a:pt x="125282" y="-1766"/>
                      <a:pt x="173734" y="-1039"/>
                      <a:pt x="268454" y="42151"/>
                    </a:cubicBezTo>
                    <a:cubicBezTo>
                      <a:pt x="432199" y="118355"/>
                      <a:pt x="499144" y="288190"/>
                      <a:pt x="498615" y="412402"/>
                    </a:cubicBezTo>
                    <a:cubicBezTo>
                      <a:pt x="498086" y="536614"/>
                      <a:pt x="426675" y="724516"/>
                      <a:pt x="265278" y="787425"/>
                    </a:cubicBezTo>
                    <a:cubicBezTo>
                      <a:pt x="188538" y="814166"/>
                      <a:pt x="117074" y="837229"/>
                      <a:pt x="27121" y="824788"/>
                    </a:cubicBezTo>
                    <a:cubicBezTo>
                      <a:pt x="-16796" y="796478"/>
                      <a:pt x="13928" y="691938"/>
                      <a:pt x="1779" y="611215"/>
                    </a:cubicBezTo>
                    <a:cubicBezTo>
                      <a:pt x="2837" y="388720"/>
                      <a:pt x="-865" y="399585"/>
                      <a:pt x="193" y="177090"/>
                    </a:cubicBezTo>
                    <a:close/>
                  </a:path>
                </a:pathLst>
              </a:custGeom>
              <a:solidFill>
                <a:srgbClr val="6BA4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PH"/>
              </a:p>
            </p:txBody>
          </p:sp>
          <p:sp>
            <p:nvSpPr>
              <p:cNvPr id="77" name="Flowchart: Delay 21">
                <a:extLst>
                  <a:ext uri="{FF2B5EF4-FFF2-40B4-BE49-F238E27FC236}">
                    <a16:creationId xmlns:a16="http://schemas.microsoft.com/office/drawing/2014/main" id="{ED369A63-2D09-4838-9381-B7CCEC1D8F8D}"/>
                  </a:ext>
                </a:extLst>
              </p:cNvPr>
              <p:cNvSpPr/>
              <p:nvPr/>
            </p:nvSpPr>
            <p:spPr>
              <a:xfrm rot="501307">
                <a:off x="8181918" y="3033740"/>
                <a:ext cx="139261" cy="222142"/>
              </a:xfrm>
              <a:custGeom>
                <a:avLst/>
                <a:gdLst>
                  <a:gd name="connsiteX0" fmla="*/ 0 w 495245"/>
                  <a:gd name="connsiteY0" fmla="*/ 0 h 864340"/>
                  <a:gd name="connsiteX1" fmla="*/ 247623 w 495245"/>
                  <a:gd name="connsiteY1" fmla="*/ 0 h 864340"/>
                  <a:gd name="connsiteX2" fmla="*/ 495246 w 495245"/>
                  <a:gd name="connsiteY2" fmla="*/ 432170 h 864340"/>
                  <a:gd name="connsiteX3" fmla="*/ 247623 w 495245"/>
                  <a:gd name="connsiteY3" fmla="*/ 864340 h 864340"/>
                  <a:gd name="connsiteX4" fmla="*/ 0 w 495245"/>
                  <a:gd name="connsiteY4" fmla="*/ 864340 h 864340"/>
                  <a:gd name="connsiteX5" fmla="*/ 0 w 495245"/>
                  <a:gd name="connsiteY5" fmla="*/ 0 h 864340"/>
                  <a:gd name="connsiteX0" fmla="*/ 0 w 495298"/>
                  <a:gd name="connsiteY0" fmla="*/ 0 h 864340"/>
                  <a:gd name="connsiteX1" fmla="*/ 263498 w 495298"/>
                  <a:gd name="connsiteY1" fmla="*/ 71441 h 864340"/>
                  <a:gd name="connsiteX2" fmla="*/ 495246 w 495298"/>
                  <a:gd name="connsiteY2" fmla="*/ 432170 h 864340"/>
                  <a:gd name="connsiteX3" fmla="*/ 247623 w 495298"/>
                  <a:gd name="connsiteY3" fmla="*/ 864340 h 864340"/>
                  <a:gd name="connsiteX4" fmla="*/ 0 w 495298"/>
                  <a:gd name="connsiteY4" fmla="*/ 864340 h 864340"/>
                  <a:gd name="connsiteX5" fmla="*/ 0 w 495298"/>
                  <a:gd name="connsiteY5" fmla="*/ 0 h 864340"/>
                  <a:gd name="connsiteX0" fmla="*/ 0 w 495302"/>
                  <a:gd name="connsiteY0" fmla="*/ 0 h 864340"/>
                  <a:gd name="connsiteX1" fmla="*/ 263498 w 495302"/>
                  <a:gd name="connsiteY1" fmla="*/ 71441 h 864340"/>
                  <a:gd name="connsiteX2" fmla="*/ 495246 w 495302"/>
                  <a:gd name="connsiteY2" fmla="*/ 432170 h 864340"/>
                  <a:gd name="connsiteX3" fmla="*/ 247623 w 495302"/>
                  <a:gd name="connsiteY3" fmla="*/ 864340 h 864340"/>
                  <a:gd name="connsiteX4" fmla="*/ 0 w 495302"/>
                  <a:gd name="connsiteY4" fmla="*/ 864340 h 864340"/>
                  <a:gd name="connsiteX5" fmla="*/ 0 w 495302"/>
                  <a:gd name="connsiteY5" fmla="*/ 0 h 864340"/>
                  <a:gd name="connsiteX0" fmla="*/ 0 w 495311"/>
                  <a:gd name="connsiteY0" fmla="*/ 0 h 864340"/>
                  <a:gd name="connsiteX1" fmla="*/ 263498 w 495311"/>
                  <a:gd name="connsiteY1" fmla="*/ 71441 h 864340"/>
                  <a:gd name="connsiteX2" fmla="*/ 495246 w 495311"/>
                  <a:gd name="connsiteY2" fmla="*/ 432170 h 864340"/>
                  <a:gd name="connsiteX3" fmla="*/ 247623 w 495311"/>
                  <a:gd name="connsiteY3" fmla="*/ 864340 h 864340"/>
                  <a:gd name="connsiteX4" fmla="*/ 0 w 495311"/>
                  <a:gd name="connsiteY4" fmla="*/ 864340 h 864340"/>
                  <a:gd name="connsiteX5" fmla="*/ 0 w 495311"/>
                  <a:gd name="connsiteY5" fmla="*/ 0 h 864340"/>
                  <a:gd name="connsiteX0" fmla="*/ 0 w 495311"/>
                  <a:gd name="connsiteY0" fmla="*/ 0 h 864340"/>
                  <a:gd name="connsiteX1" fmla="*/ 263498 w 495311"/>
                  <a:gd name="connsiteY1" fmla="*/ 71441 h 864340"/>
                  <a:gd name="connsiteX2" fmla="*/ 495246 w 495311"/>
                  <a:gd name="connsiteY2" fmla="*/ 432170 h 864340"/>
                  <a:gd name="connsiteX3" fmla="*/ 247623 w 495311"/>
                  <a:gd name="connsiteY3" fmla="*/ 864340 h 864340"/>
                  <a:gd name="connsiteX4" fmla="*/ 0 w 495311"/>
                  <a:gd name="connsiteY4" fmla="*/ 864340 h 864340"/>
                  <a:gd name="connsiteX5" fmla="*/ 0 w 495311"/>
                  <a:gd name="connsiteY5" fmla="*/ 0 h 864340"/>
                  <a:gd name="connsiteX0" fmla="*/ 0 w 495326"/>
                  <a:gd name="connsiteY0" fmla="*/ 0 h 864340"/>
                  <a:gd name="connsiteX1" fmla="*/ 265085 w 495326"/>
                  <a:gd name="connsiteY1" fmla="*/ 61919 h 864340"/>
                  <a:gd name="connsiteX2" fmla="*/ 495246 w 495326"/>
                  <a:gd name="connsiteY2" fmla="*/ 432170 h 864340"/>
                  <a:gd name="connsiteX3" fmla="*/ 247623 w 495326"/>
                  <a:gd name="connsiteY3" fmla="*/ 864340 h 864340"/>
                  <a:gd name="connsiteX4" fmla="*/ 0 w 495326"/>
                  <a:gd name="connsiteY4" fmla="*/ 864340 h 864340"/>
                  <a:gd name="connsiteX5" fmla="*/ 0 w 495326"/>
                  <a:gd name="connsiteY5" fmla="*/ 0 h 864340"/>
                  <a:gd name="connsiteX0" fmla="*/ 0 w 495333"/>
                  <a:gd name="connsiteY0" fmla="*/ 0 h 864340"/>
                  <a:gd name="connsiteX1" fmla="*/ 265085 w 495333"/>
                  <a:gd name="connsiteY1" fmla="*/ 61919 h 864340"/>
                  <a:gd name="connsiteX2" fmla="*/ 495246 w 495333"/>
                  <a:gd name="connsiteY2" fmla="*/ 432170 h 864340"/>
                  <a:gd name="connsiteX3" fmla="*/ 247623 w 495333"/>
                  <a:gd name="connsiteY3" fmla="*/ 864340 h 864340"/>
                  <a:gd name="connsiteX4" fmla="*/ 0 w 495333"/>
                  <a:gd name="connsiteY4" fmla="*/ 864340 h 864340"/>
                  <a:gd name="connsiteX5" fmla="*/ 0 w 495333"/>
                  <a:gd name="connsiteY5" fmla="*/ 0 h 864340"/>
                  <a:gd name="connsiteX0" fmla="*/ 0 w 495333"/>
                  <a:gd name="connsiteY0" fmla="*/ 0 h 864340"/>
                  <a:gd name="connsiteX1" fmla="*/ 265085 w 495333"/>
                  <a:gd name="connsiteY1" fmla="*/ 61919 h 864340"/>
                  <a:gd name="connsiteX2" fmla="*/ 495246 w 495333"/>
                  <a:gd name="connsiteY2" fmla="*/ 432170 h 864340"/>
                  <a:gd name="connsiteX3" fmla="*/ 247623 w 495333"/>
                  <a:gd name="connsiteY3" fmla="*/ 864340 h 864340"/>
                  <a:gd name="connsiteX4" fmla="*/ 0 w 495333"/>
                  <a:gd name="connsiteY4" fmla="*/ 864340 h 864340"/>
                  <a:gd name="connsiteX5" fmla="*/ 0 w 495333"/>
                  <a:gd name="connsiteY5" fmla="*/ 0 h 864340"/>
                  <a:gd name="connsiteX0" fmla="*/ 0 w 495333"/>
                  <a:gd name="connsiteY0" fmla="*/ 0 h 864340"/>
                  <a:gd name="connsiteX1" fmla="*/ 265085 w 495333"/>
                  <a:gd name="connsiteY1" fmla="*/ 61919 h 864340"/>
                  <a:gd name="connsiteX2" fmla="*/ 495246 w 495333"/>
                  <a:gd name="connsiteY2" fmla="*/ 432170 h 864340"/>
                  <a:gd name="connsiteX3" fmla="*/ 247623 w 495333"/>
                  <a:gd name="connsiteY3" fmla="*/ 864340 h 864340"/>
                  <a:gd name="connsiteX4" fmla="*/ 0 w 495333"/>
                  <a:gd name="connsiteY4" fmla="*/ 864340 h 864340"/>
                  <a:gd name="connsiteX5" fmla="*/ 0 w 495333"/>
                  <a:gd name="connsiteY5" fmla="*/ 0 h 864340"/>
                  <a:gd name="connsiteX0" fmla="*/ 9525 w 495333"/>
                  <a:gd name="connsiteY0" fmla="*/ 0 h 843700"/>
                  <a:gd name="connsiteX1" fmla="*/ 265085 w 495333"/>
                  <a:gd name="connsiteY1" fmla="*/ 41279 h 843700"/>
                  <a:gd name="connsiteX2" fmla="*/ 495246 w 495333"/>
                  <a:gd name="connsiteY2" fmla="*/ 411530 h 843700"/>
                  <a:gd name="connsiteX3" fmla="*/ 247623 w 495333"/>
                  <a:gd name="connsiteY3" fmla="*/ 843700 h 843700"/>
                  <a:gd name="connsiteX4" fmla="*/ 0 w 495333"/>
                  <a:gd name="connsiteY4" fmla="*/ 843700 h 843700"/>
                  <a:gd name="connsiteX5" fmla="*/ 9525 w 495333"/>
                  <a:gd name="connsiteY5" fmla="*/ 0 h 843700"/>
                  <a:gd name="connsiteX0" fmla="*/ 9525 w 495333"/>
                  <a:gd name="connsiteY0" fmla="*/ 60871 h 904571"/>
                  <a:gd name="connsiteX1" fmla="*/ 155519 w 495333"/>
                  <a:gd name="connsiteY1" fmla="*/ 70391 h 904571"/>
                  <a:gd name="connsiteX2" fmla="*/ 265085 w 495333"/>
                  <a:gd name="connsiteY2" fmla="*/ 102150 h 904571"/>
                  <a:gd name="connsiteX3" fmla="*/ 495246 w 495333"/>
                  <a:gd name="connsiteY3" fmla="*/ 472401 h 904571"/>
                  <a:gd name="connsiteX4" fmla="*/ 247623 w 495333"/>
                  <a:gd name="connsiteY4" fmla="*/ 904571 h 904571"/>
                  <a:gd name="connsiteX5" fmla="*/ 0 w 495333"/>
                  <a:gd name="connsiteY5" fmla="*/ 904571 h 904571"/>
                  <a:gd name="connsiteX6" fmla="*/ 9525 w 495333"/>
                  <a:gd name="connsiteY6" fmla="*/ 60871 h 904571"/>
                  <a:gd name="connsiteX0" fmla="*/ 9525 w 495333"/>
                  <a:gd name="connsiteY0" fmla="*/ 64812 h 908512"/>
                  <a:gd name="connsiteX1" fmla="*/ 155519 w 495333"/>
                  <a:gd name="connsiteY1" fmla="*/ 74332 h 908512"/>
                  <a:gd name="connsiteX2" fmla="*/ 265085 w 495333"/>
                  <a:gd name="connsiteY2" fmla="*/ 106091 h 908512"/>
                  <a:gd name="connsiteX3" fmla="*/ 495246 w 495333"/>
                  <a:gd name="connsiteY3" fmla="*/ 476342 h 908512"/>
                  <a:gd name="connsiteX4" fmla="*/ 247623 w 495333"/>
                  <a:gd name="connsiteY4" fmla="*/ 908512 h 908512"/>
                  <a:gd name="connsiteX5" fmla="*/ 0 w 495333"/>
                  <a:gd name="connsiteY5" fmla="*/ 908512 h 908512"/>
                  <a:gd name="connsiteX6" fmla="*/ 9525 w 495333"/>
                  <a:gd name="connsiteY6" fmla="*/ 64812 h 908512"/>
                  <a:gd name="connsiteX0" fmla="*/ 9525 w 495333"/>
                  <a:gd name="connsiteY0" fmla="*/ 64812 h 908512"/>
                  <a:gd name="connsiteX1" fmla="*/ 155519 w 495333"/>
                  <a:gd name="connsiteY1" fmla="*/ 74332 h 908512"/>
                  <a:gd name="connsiteX2" fmla="*/ 265085 w 495333"/>
                  <a:gd name="connsiteY2" fmla="*/ 106091 h 908512"/>
                  <a:gd name="connsiteX3" fmla="*/ 495246 w 495333"/>
                  <a:gd name="connsiteY3" fmla="*/ 476342 h 908512"/>
                  <a:gd name="connsiteX4" fmla="*/ 247623 w 495333"/>
                  <a:gd name="connsiteY4" fmla="*/ 908512 h 908512"/>
                  <a:gd name="connsiteX5" fmla="*/ 0 w 495333"/>
                  <a:gd name="connsiteY5" fmla="*/ 908512 h 908512"/>
                  <a:gd name="connsiteX6" fmla="*/ 9525 w 495333"/>
                  <a:gd name="connsiteY6" fmla="*/ 64812 h 908512"/>
                  <a:gd name="connsiteX0" fmla="*/ 9525 w 495333"/>
                  <a:gd name="connsiteY0" fmla="*/ 62263 h 905963"/>
                  <a:gd name="connsiteX1" fmla="*/ 177744 w 495333"/>
                  <a:gd name="connsiteY1" fmla="*/ 81311 h 905963"/>
                  <a:gd name="connsiteX2" fmla="*/ 265085 w 495333"/>
                  <a:gd name="connsiteY2" fmla="*/ 103542 h 905963"/>
                  <a:gd name="connsiteX3" fmla="*/ 495246 w 495333"/>
                  <a:gd name="connsiteY3" fmla="*/ 473793 h 905963"/>
                  <a:gd name="connsiteX4" fmla="*/ 247623 w 495333"/>
                  <a:gd name="connsiteY4" fmla="*/ 905963 h 905963"/>
                  <a:gd name="connsiteX5" fmla="*/ 0 w 495333"/>
                  <a:gd name="connsiteY5" fmla="*/ 905963 h 905963"/>
                  <a:gd name="connsiteX6" fmla="*/ 9525 w 495333"/>
                  <a:gd name="connsiteY6" fmla="*/ 62263 h 905963"/>
                  <a:gd name="connsiteX0" fmla="*/ 9525 w 495333"/>
                  <a:gd name="connsiteY0" fmla="*/ 68532 h 912232"/>
                  <a:gd name="connsiteX1" fmla="*/ 123769 w 495333"/>
                  <a:gd name="connsiteY1" fmla="*/ 65355 h 912232"/>
                  <a:gd name="connsiteX2" fmla="*/ 265085 w 495333"/>
                  <a:gd name="connsiteY2" fmla="*/ 109811 h 912232"/>
                  <a:gd name="connsiteX3" fmla="*/ 495246 w 495333"/>
                  <a:gd name="connsiteY3" fmla="*/ 480062 h 912232"/>
                  <a:gd name="connsiteX4" fmla="*/ 247623 w 495333"/>
                  <a:gd name="connsiteY4" fmla="*/ 912232 h 912232"/>
                  <a:gd name="connsiteX5" fmla="*/ 0 w 495333"/>
                  <a:gd name="connsiteY5" fmla="*/ 912232 h 912232"/>
                  <a:gd name="connsiteX6" fmla="*/ 9525 w 495333"/>
                  <a:gd name="connsiteY6" fmla="*/ 68532 h 912232"/>
                  <a:gd name="connsiteX0" fmla="*/ 3175 w 495333"/>
                  <a:gd name="connsiteY0" fmla="*/ 184421 h 851906"/>
                  <a:gd name="connsiteX1" fmla="*/ 123769 w 495333"/>
                  <a:gd name="connsiteY1" fmla="*/ 5029 h 851906"/>
                  <a:gd name="connsiteX2" fmla="*/ 265085 w 495333"/>
                  <a:gd name="connsiteY2" fmla="*/ 49485 h 851906"/>
                  <a:gd name="connsiteX3" fmla="*/ 495246 w 495333"/>
                  <a:gd name="connsiteY3" fmla="*/ 419736 h 851906"/>
                  <a:gd name="connsiteX4" fmla="*/ 247623 w 495333"/>
                  <a:gd name="connsiteY4" fmla="*/ 851906 h 851906"/>
                  <a:gd name="connsiteX5" fmla="*/ 0 w 495333"/>
                  <a:gd name="connsiteY5" fmla="*/ 851906 h 851906"/>
                  <a:gd name="connsiteX6" fmla="*/ 3175 w 495333"/>
                  <a:gd name="connsiteY6" fmla="*/ 184421 h 851906"/>
                  <a:gd name="connsiteX0" fmla="*/ 3175 w 495333"/>
                  <a:gd name="connsiteY0" fmla="*/ 186245 h 853730"/>
                  <a:gd name="connsiteX1" fmla="*/ 123769 w 495333"/>
                  <a:gd name="connsiteY1" fmla="*/ 6853 h 853730"/>
                  <a:gd name="connsiteX2" fmla="*/ 265085 w 495333"/>
                  <a:gd name="connsiteY2" fmla="*/ 51309 h 853730"/>
                  <a:gd name="connsiteX3" fmla="*/ 495246 w 495333"/>
                  <a:gd name="connsiteY3" fmla="*/ 421560 h 853730"/>
                  <a:gd name="connsiteX4" fmla="*/ 247623 w 495333"/>
                  <a:gd name="connsiteY4" fmla="*/ 853730 h 853730"/>
                  <a:gd name="connsiteX5" fmla="*/ 0 w 495333"/>
                  <a:gd name="connsiteY5" fmla="*/ 853730 h 853730"/>
                  <a:gd name="connsiteX6" fmla="*/ 3175 w 495333"/>
                  <a:gd name="connsiteY6" fmla="*/ 186245 h 853730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180572 h 848057"/>
                  <a:gd name="connsiteX1" fmla="*/ 123769 w 495333"/>
                  <a:gd name="connsiteY1" fmla="*/ 1180 h 848057"/>
                  <a:gd name="connsiteX2" fmla="*/ 265085 w 495333"/>
                  <a:gd name="connsiteY2" fmla="*/ 45636 h 848057"/>
                  <a:gd name="connsiteX3" fmla="*/ 495246 w 495333"/>
                  <a:gd name="connsiteY3" fmla="*/ 415887 h 848057"/>
                  <a:gd name="connsiteX4" fmla="*/ 247623 w 495333"/>
                  <a:gd name="connsiteY4" fmla="*/ 848057 h 848057"/>
                  <a:gd name="connsiteX5" fmla="*/ 0 w 495333"/>
                  <a:gd name="connsiteY5" fmla="*/ 848057 h 848057"/>
                  <a:gd name="connsiteX6" fmla="*/ 3175 w 495333"/>
                  <a:gd name="connsiteY6" fmla="*/ 180572 h 848057"/>
                  <a:gd name="connsiteX0" fmla="*/ 3175 w 495333"/>
                  <a:gd name="connsiteY0" fmla="*/ 212000 h 879485"/>
                  <a:gd name="connsiteX1" fmla="*/ 123769 w 495333"/>
                  <a:gd name="connsiteY1" fmla="*/ 32608 h 879485"/>
                  <a:gd name="connsiteX2" fmla="*/ 265085 w 495333"/>
                  <a:gd name="connsiteY2" fmla="*/ 77064 h 879485"/>
                  <a:gd name="connsiteX3" fmla="*/ 495246 w 495333"/>
                  <a:gd name="connsiteY3" fmla="*/ 447315 h 879485"/>
                  <a:gd name="connsiteX4" fmla="*/ 247623 w 495333"/>
                  <a:gd name="connsiteY4" fmla="*/ 879485 h 879485"/>
                  <a:gd name="connsiteX5" fmla="*/ 0 w 495333"/>
                  <a:gd name="connsiteY5" fmla="*/ 879485 h 879485"/>
                  <a:gd name="connsiteX6" fmla="*/ 3175 w 495333"/>
                  <a:gd name="connsiteY6" fmla="*/ 212000 h 879485"/>
                  <a:gd name="connsiteX0" fmla="*/ 193 w 492351"/>
                  <a:gd name="connsiteY0" fmla="*/ 212000 h 879485"/>
                  <a:gd name="connsiteX1" fmla="*/ 120787 w 492351"/>
                  <a:gd name="connsiteY1" fmla="*/ 32608 h 879485"/>
                  <a:gd name="connsiteX2" fmla="*/ 262103 w 492351"/>
                  <a:gd name="connsiteY2" fmla="*/ 77064 h 879485"/>
                  <a:gd name="connsiteX3" fmla="*/ 492264 w 492351"/>
                  <a:gd name="connsiteY3" fmla="*/ 447315 h 879485"/>
                  <a:gd name="connsiteX4" fmla="*/ 244641 w 492351"/>
                  <a:gd name="connsiteY4" fmla="*/ 879485 h 879485"/>
                  <a:gd name="connsiteX5" fmla="*/ 1780 w 492351"/>
                  <a:gd name="connsiteY5" fmla="*/ 777885 h 879485"/>
                  <a:gd name="connsiteX6" fmla="*/ 193 w 492351"/>
                  <a:gd name="connsiteY6" fmla="*/ 212000 h 879485"/>
                  <a:gd name="connsiteX0" fmla="*/ 193 w 492351"/>
                  <a:gd name="connsiteY0" fmla="*/ 212000 h 879485"/>
                  <a:gd name="connsiteX1" fmla="*/ 120787 w 492351"/>
                  <a:gd name="connsiteY1" fmla="*/ 32608 h 879485"/>
                  <a:gd name="connsiteX2" fmla="*/ 262103 w 492351"/>
                  <a:gd name="connsiteY2" fmla="*/ 77064 h 879485"/>
                  <a:gd name="connsiteX3" fmla="*/ 492264 w 492351"/>
                  <a:gd name="connsiteY3" fmla="*/ 447315 h 879485"/>
                  <a:gd name="connsiteX4" fmla="*/ 244641 w 492351"/>
                  <a:gd name="connsiteY4" fmla="*/ 879485 h 879485"/>
                  <a:gd name="connsiteX5" fmla="*/ 123961 w 492351"/>
                  <a:gd name="connsiteY5" fmla="*/ 824767 h 879485"/>
                  <a:gd name="connsiteX6" fmla="*/ 1780 w 492351"/>
                  <a:gd name="connsiteY6" fmla="*/ 777885 h 879485"/>
                  <a:gd name="connsiteX7" fmla="*/ 193 w 492351"/>
                  <a:gd name="connsiteY7" fmla="*/ 212000 h 879485"/>
                  <a:gd name="connsiteX0" fmla="*/ 193 w 492351"/>
                  <a:gd name="connsiteY0" fmla="*/ 212000 h 879485"/>
                  <a:gd name="connsiteX1" fmla="*/ 120787 w 492351"/>
                  <a:gd name="connsiteY1" fmla="*/ 32608 h 879485"/>
                  <a:gd name="connsiteX2" fmla="*/ 262103 w 492351"/>
                  <a:gd name="connsiteY2" fmla="*/ 77064 h 879485"/>
                  <a:gd name="connsiteX3" fmla="*/ 492264 w 492351"/>
                  <a:gd name="connsiteY3" fmla="*/ 447315 h 879485"/>
                  <a:gd name="connsiteX4" fmla="*/ 244641 w 492351"/>
                  <a:gd name="connsiteY4" fmla="*/ 879485 h 879485"/>
                  <a:gd name="connsiteX5" fmla="*/ 123961 w 492351"/>
                  <a:gd name="connsiteY5" fmla="*/ 824767 h 879485"/>
                  <a:gd name="connsiteX6" fmla="*/ 1780 w 492351"/>
                  <a:gd name="connsiteY6" fmla="*/ 777885 h 879485"/>
                  <a:gd name="connsiteX7" fmla="*/ 193 w 492351"/>
                  <a:gd name="connsiteY7" fmla="*/ 212000 h 879485"/>
                  <a:gd name="connsiteX0" fmla="*/ 193 w 492351"/>
                  <a:gd name="connsiteY0" fmla="*/ 212000 h 879485"/>
                  <a:gd name="connsiteX1" fmla="*/ 120787 w 492351"/>
                  <a:gd name="connsiteY1" fmla="*/ 32608 h 879485"/>
                  <a:gd name="connsiteX2" fmla="*/ 262103 w 492351"/>
                  <a:gd name="connsiteY2" fmla="*/ 77064 h 879485"/>
                  <a:gd name="connsiteX3" fmla="*/ 492264 w 492351"/>
                  <a:gd name="connsiteY3" fmla="*/ 447315 h 879485"/>
                  <a:gd name="connsiteX4" fmla="*/ 244641 w 492351"/>
                  <a:gd name="connsiteY4" fmla="*/ 879485 h 879485"/>
                  <a:gd name="connsiteX5" fmla="*/ 123961 w 492351"/>
                  <a:gd name="connsiteY5" fmla="*/ 824767 h 879485"/>
                  <a:gd name="connsiteX6" fmla="*/ 1780 w 492351"/>
                  <a:gd name="connsiteY6" fmla="*/ 777885 h 879485"/>
                  <a:gd name="connsiteX7" fmla="*/ 193 w 492351"/>
                  <a:gd name="connsiteY7" fmla="*/ 212000 h 879485"/>
                  <a:gd name="connsiteX0" fmla="*/ 193 w 492311"/>
                  <a:gd name="connsiteY0" fmla="*/ 212000 h 842972"/>
                  <a:gd name="connsiteX1" fmla="*/ 120787 w 492311"/>
                  <a:gd name="connsiteY1" fmla="*/ 32608 h 842972"/>
                  <a:gd name="connsiteX2" fmla="*/ 262103 w 492311"/>
                  <a:gd name="connsiteY2" fmla="*/ 77064 h 842972"/>
                  <a:gd name="connsiteX3" fmla="*/ 492264 w 492311"/>
                  <a:gd name="connsiteY3" fmla="*/ 447315 h 842972"/>
                  <a:gd name="connsiteX4" fmla="*/ 249403 w 492311"/>
                  <a:gd name="connsiteY4" fmla="*/ 842972 h 842972"/>
                  <a:gd name="connsiteX5" fmla="*/ 123961 w 492311"/>
                  <a:gd name="connsiteY5" fmla="*/ 824767 h 842972"/>
                  <a:gd name="connsiteX6" fmla="*/ 1780 w 492311"/>
                  <a:gd name="connsiteY6" fmla="*/ 777885 h 842972"/>
                  <a:gd name="connsiteX7" fmla="*/ 193 w 492311"/>
                  <a:gd name="connsiteY7" fmla="*/ 212000 h 842972"/>
                  <a:gd name="connsiteX0" fmla="*/ 193 w 492267"/>
                  <a:gd name="connsiteY0" fmla="*/ 212000 h 824767"/>
                  <a:gd name="connsiteX1" fmla="*/ 120787 w 492267"/>
                  <a:gd name="connsiteY1" fmla="*/ 32608 h 824767"/>
                  <a:gd name="connsiteX2" fmla="*/ 262103 w 492267"/>
                  <a:gd name="connsiteY2" fmla="*/ 77064 h 824767"/>
                  <a:gd name="connsiteX3" fmla="*/ 492264 w 492267"/>
                  <a:gd name="connsiteY3" fmla="*/ 447315 h 824767"/>
                  <a:gd name="connsiteX4" fmla="*/ 258927 w 492267"/>
                  <a:gd name="connsiteY4" fmla="*/ 815988 h 824767"/>
                  <a:gd name="connsiteX5" fmla="*/ 123961 w 492267"/>
                  <a:gd name="connsiteY5" fmla="*/ 824767 h 824767"/>
                  <a:gd name="connsiteX6" fmla="*/ 1780 w 492267"/>
                  <a:gd name="connsiteY6" fmla="*/ 777885 h 824767"/>
                  <a:gd name="connsiteX7" fmla="*/ 193 w 492267"/>
                  <a:gd name="connsiteY7" fmla="*/ 212000 h 824767"/>
                  <a:gd name="connsiteX0" fmla="*/ 193 w 492267"/>
                  <a:gd name="connsiteY0" fmla="*/ 212000 h 824767"/>
                  <a:gd name="connsiteX1" fmla="*/ 120787 w 492267"/>
                  <a:gd name="connsiteY1" fmla="*/ 32608 h 824767"/>
                  <a:gd name="connsiteX2" fmla="*/ 262103 w 492267"/>
                  <a:gd name="connsiteY2" fmla="*/ 77064 h 824767"/>
                  <a:gd name="connsiteX3" fmla="*/ 492264 w 492267"/>
                  <a:gd name="connsiteY3" fmla="*/ 447315 h 824767"/>
                  <a:gd name="connsiteX4" fmla="*/ 258927 w 492267"/>
                  <a:gd name="connsiteY4" fmla="*/ 815988 h 824767"/>
                  <a:gd name="connsiteX5" fmla="*/ 123961 w 492267"/>
                  <a:gd name="connsiteY5" fmla="*/ 824767 h 824767"/>
                  <a:gd name="connsiteX6" fmla="*/ 1780 w 492267"/>
                  <a:gd name="connsiteY6" fmla="*/ 777885 h 824767"/>
                  <a:gd name="connsiteX7" fmla="*/ 193 w 492267"/>
                  <a:gd name="connsiteY7" fmla="*/ 212000 h 824767"/>
                  <a:gd name="connsiteX0" fmla="*/ 193 w 492267"/>
                  <a:gd name="connsiteY0" fmla="*/ 212000 h 857090"/>
                  <a:gd name="connsiteX1" fmla="*/ 120787 w 492267"/>
                  <a:gd name="connsiteY1" fmla="*/ 32608 h 857090"/>
                  <a:gd name="connsiteX2" fmla="*/ 262103 w 492267"/>
                  <a:gd name="connsiteY2" fmla="*/ 77064 h 857090"/>
                  <a:gd name="connsiteX3" fmla="*/ 492264 w 492267"/>
                  <a:gd name="connsiteY3" fmla="*/ 447315 h 857090"/>
                  <a:gd name="connsiteX4" fmla="*/ 258927 w 492267"/>
                  <a:gd name="connsiteY4" fmla="*/ 815988 h 857090"/>
                  <a:gd name="connsiteX5" fmla="*/ 123961 w 492267"/>
                  <a:gd name="connsiteY5" fmla="*/ 824767 h 857090"/>
                  <a:gd name="connsiteX6" fmla="*/ 1780 w 492267"/>
                  <a:gd name="connsiteY6" fmla="*/ 777885 h 857090"/>
                  <a:gd name="connsiteX7" fmla="*/ 193 w 492267"/>
                  <a:gd name="connsiteY7" fmla="*/ 212000 h 857090"/>
                  <a:gd name="connsiteX0" fmla="*/ 193 w 492267"/>
                  <a:gd name="connsiteY0" fmla="*/ 212000 h 908716"/>
                  <a:gd name="connsiteX1" fmla="*/ 120787 w 492267"/>
                  <a:gd name="connsiteY1" fmla="*/ 32608 h 908716"/>
                  <a:gd name="connsiteX2" fmla="*/ 262103 w 492267"/>
                  <a:gd name="connsiteY2" fmla="*/ 77064 h 908716"/>
                  <a:gd name="connsiteX3" fmla="*/ 492264 w 492267"/>
                  <a:gd name="connsiteY3" fmla="*/ 447315 h 908716"/>
                  <a:gd name="connsiteX4" fmla="*/ 258927 w 492267"/>
                  <a:gd name="connsiteY4" fmla="*/ 815988 h 908716"/>
                  <a:gd name="connsiteX5" fmla="*/ 123961 w 492267"/>
                  <a:gd name="connsiteY5" fmla="*/ 824767 h 908716"/>
                  <a:gd name="connsiteX6" fmla="*/ 1780 w 492267"/>
                  <a:gd name="connsiteY6" fmla="*/ 777885 h 908716"/>
                  <a:gd name="connsiteX7" fmla="*/ 193 w 492267"/>
                  <a:gd name="connsiteY7" fmla="*/ 212000 h 908716"/>
                  <a:gd name="connsiteX0" fmla="*/ 193 w 492267"/>
                  <a:gd name="connsiteY0" fmla="*/ 212000 h 919932"/>
                  <a:gd name="connsiteX1" fmla="*/ 120787 w 492267"/>
                  <a:gd name="connsiteY1" fmla="*/ 32608 h 919932"/>
                  <a:gd name="connsiteX2" fmla="*/ 262103 w 492267"/>
                  <a:gd name="connsiteY2" fmla="*/ 77064 h 919932"/>
                  <a:gd name="connsiteX3" fmla="*/ 492264 w 492267"/>
                  <a:gd name="connsiteY3" fmla="*/ 447315 h 919932"/>
                  <a:gd name="connsiteX4" fmla="*/ 258927 w 492267"/>
                  <a:gd name="connsiteY4" fmla="*/ 815988 h 919932"/>
                  <a:gd name="connsiteX5" fmla="*/ 123961 w 492267"/>
                  <a:gd name="connsiteY5" fmla="*/ 824767 h 919932"/>
                  <a:gd name="connsiteX6" fmla="*/ 1780 w 492267"/>
                  <a:gd name="connsiteY6" fmla="*/ 777885 h 919932"/>
                  <a:gd name="connsiteX7" fmla="*/ 193 w 492267"/>
                  <a:gd name="connsiteY7" fmla="*/ 212000 h 919932"/>
                  <a:gd name="connsiteX0" fmla="*/ 2511 w 494585"/>
                  <a:gd name="connsiteY0" fmla="*/ 212000 h 921394"/>
                  <a:gd name="connsiteX1" fmla="*/ 123105 w 494585"/>
                  <a:gd name="connsiteY1" fmla="*/ 32608 h 921394"/>
                  <a:gd name="connsiteX2" fmla="*/ 264421 w 494585"/>
                  <a:gd name="connsiteY2" fmla="*/ 77064 h 921394"/>
                  <a:gd name="connsiteX3" fmla="*/ 494582 w 494585"/>
                  <a:gd name="connsiteY3" fmla="*/ 447315 h 921394"/>
                  <a:gd name="connsiteX4" fmla="*/ 261245 w 494585"/>
                  <a:gd name="connsiteY4" fmla="*/ 815988 h 921394"/>
                  <a:gd name="connsiteX5" fmla="*/ 126279 w 494585"/>
                  <a:gd name="connsiteY5" fmla="*/ 824767 h 921394"/>
                  <a:gd name="connsiteX6" fmla="*/ 4098 w 494585"/>
                  <a:gd name="connsiteY6" fmla="*/ 777885 h 921394"/>
                  <a:gd name="connsiteX7" fmla="*/ 2511 w 494585"/>
                  <a:gd name="connsiteY7" fmla="*/ 212000 h 921394"/>
                  <a:gd name="connsiteX0" fmla="*/ 193 w 492267"/>
                  <a:gd name="connsiteY0" fmla="*/ 212000 h 922510"/>
                  <a:gd name="connsiteX1" fmla="*/ 120787 w 492267"/>
                  <a:gd name="connsiteY1" fmla="*/ 32608 h 922510"/>
                  <a:gd name="connsiteX2" fmla="*/ 262103 w 492267"/>
                  <a:gd name="connsiteY2" fmla="*/ 77064 h 922510"/>
                  <a:gd name="connsiteX3" fmla="*/ 492264 w 492267"/>
                  <a:gd name="connsiteY3" fmla="*/ 447315 h 922510"/>
                  <a:gd name="connsiteX4" fmla="*/ 258927 w 492267"/>
                  <a:gd name="connsiteY4" fmla="*/ 815988 h 922510"/>
                  <a:gd name="connsiteX5" fmla="*/ 123961 w 492267"/>
                  <a:gd name="connsiteY5" fmla="*/ 824767 h 922510"/>
                  <a:gd name="connsiteX6" fmla="*/ 1780 w 492267"/>
                  <a:gd name="connsiteY6" fmla="*/ 777885 h 922510"/>
                  <a:gd name="connsiteX7" fmla="*/ 193 w 492267"/>
                  <a:gd name="connsiteY7" fmla="*/ 212000 h 922510"/>
                  <a:gd name="connsiteX0" fmla="*/ 193 w 492267"/>
                  <a:gd name="connsiteY0" fmla="*/ 212000 h 896451"/>
                  <a:gd name="connsiteX1" fmla="*/ 120787 w 492267"/>
                  <a:gd name="connsiteY1" fmla="*/ 32608 h 896451"/>
                  <a:gd name="connsiteX2" fmla="*/ 262103 w 492267"/>
                  <a:gd name="connsiteY2" fmla="*/ 77064 h 896451"/>
                  <a:gd name="connsiteX3" fmla="*/ 492264 w 492267"/>
                  <a:gd name="connsiteY3" fmla="*/ 447315 h 896451"/>
                  <a:gd name="connsiteX4" fmla="*/ 258927 w 492267"/>
                  <a:gd name="connsiteY4" fmla="*/ 815988 h 896451"/>
                  <a:gd name="connsiteX5" fmla="*/ 123961 w 492267"/>
                  <a:gd name="connsiteY5" fmla="*/ 824767 h 896451"/>
                  <a:gd name="connsiteX6" fmla="*/ 1780 w 492267"/>
                  <a:gd name="connsiteY6" fmla="*/ 777885 h 896451"/>
                  <a:gd name="connsiteX7" fmla="*/ 193 w 492267"/>
                  <a:gd name="connsiteY7" fmla="*/ 212000 h 896451"/>
                  <a:gd name="connsiteX0" fmla="*/ 193 w 492267"/>
                  <a:gd name="connsiteY0" fmla="*/ 212000 h 918988"/>
                  <a:gd name="connsiteX1" fmla="*/ 120787 w 492267"/>
                  <a:gd name="connsiteY1" fmla="*/ 32608 h 918988"/>
                  <a:gd name="connsiteX2" fmla="*/ 262103 w 492267"/>
                  <a:gd name="connsiteY2" fmla="*/ 77064 h 918988"/>
                  <a:gd name="connsiteX3" fmla="*/ 492264 w 492267"/>
                  <a:gd name="connsiteY3" fmla="*/ 447315 h 918988"/>
                  <a:gd name="connsiteX4" fmla="*/ 258927 w 492267"/>
                  <a:gd name="connsiteY4" fmla="*/ 815988 h 918988"/>
                  <a:gd name="connsiteX5" fmla="*/ 123961 w 492267"/>
                  <a:gd name="connsiteY5" fmla="*/ 824767 h 918988"/>
                  <a:gd name="connsiteX6" fmla="*/ 1780 w 492267"/>
                  <a:gd name="connsiteY6" fmla="*/ 777885 h 918988"/>
                  <a:gd name="connsiteX7" fmla="*/ 193 w 492267"/>
                  <a:gd name="connsiteY7" fmla="*/ 212000 h 918988"/>
                  <a:gd name="connsiteX0" fmla="*/ 193 w 492267"/>
                  <a:gd name="connsiteY0" fmla="*/ 212000 h 948691"/>
                  <a:gd name="connsiteX1" fmla="*/ 120787 w 492267"/>
                  <a:gd name="connsiteY1" fmla="*/ 32608 h 948691"/>
                  <a:gd name="connsiteX2" fmla="*/ 262103 w 492267"/>
                  <a:gd name="connsiteY2" fmla="*/ 77064 h 948691"/>
                  <a:gd name="connsiteX3" fmla="*/ 492264 w 492267"/>
                  <a:gd name="connsiteY3" fmla="*/ 447315 h 948691"/>
                  <a:gd name="connsiteX4" fmla="*/ 258927 w 492267"/>
                  <a:gd name="connsiteY4" fmla="*/ 815988 h 948691"/>
                  <a:gd name="connsiteX5" fmla="*/ 127135 w 492267"/>
                  <a:gd name="connsiteY5" fmla="*/ 864458 h 948691"/>
                  <a:gd name="connsiteX6" fmla="*/ 1780 w 492267"/>
                  <a:gd name="connsiteY6" fmla="*/ 777885 h 948691"/>
                  <a:gd name="connsiteX7" fmla="*/ 193 w 492267"/>
                  <a:gd name="connsiteY7" fmla="*/ 212000 h 948691"/>
                  <a:gd name="connsiteX0" fmla="*/ 193 w 492267"/>
                  <a:gd name="connsiteY0" fmla="*/ 216006 h 952697"/>
                  <a:gd name="connsiteX1" fmla="*/ 120787 w 492267"/>
                  <a:gd name="connsiteY1" fmla="*/ 31852 h 952697"/>
                  <a:gd name="connsiteX2" fmla="*/ 262103 w 492267"/>
                  <a:gd name="connsiteY2" fmla="*/ 81070 h 952697"/>
                  <a:gd name="connsiteX3" fmla="*/ 492264 w 492267"/>
                  <a:gd name="connsiteY3" fmla="*/ 451321 h 952697"/>
                  <a:gd name="connsiteX4" fmla="*/ 258927 w 492267"/>
                  <a:gd name="connsiteY4" fmla="*/ 819994 h 952697"/>
                  <a:gd name="connsiteX5" fmla="*/ 127135 w 492267"/>
                  <a:gd name="connsiteY5" fmla="*/ 868464 h 952697"/>
                  <a:gd name="connsiteX6" fmla="*/ 1780 w 492267"/>
                  <a:gd name="connsiteY6" fmla="*/ 781891 h 952697"/>
                  <a:gd name="connsiteX7" fmla="*/ 193 w 492267"/>
                  <a:gd name="connsiteY7" fmla="*/ 216006 h 952697"/>
                  <a:gd name="connsiteX0" fmla="*/ 649 w 492723"/>
                  <a:gd name="connsiteY0" fmla="*/ 184154 h 920845"/>
                  <a:gd name="connsiteX1" fmla="*/ 121243 w 492723"/>
                  <a:gd name="connsiteY1" fmla="*/ 0 h 920845"/>
                  <a:gd name="connsiteX2" fmla="*/ 262559 w 492723"/>
                  <a:gd name="connsiteY2" fmla="*/ 49218 h 920845"/>
                  <a:gd name="connsiteX3" fmla="*/ 492720 w 492723"/>
                  <a:gd name="connsiteY3" fmla="*/ 419469 h 920845"/>
                  <a:gd name="connsiteX4" fmla="*/ 259383 w 492723"/>
                  <a:gd name="connsiteY4" fmla="*/ 788142 h 920845"/>
                  <a:gd name="connsiteX5" fmla="*/ 127591 w 492723"/>
                  <a:gd name="connsiteY5" fmla="*/ 836612 h 920845"/>
                  <a:gd name="connsiteX6" fmla="*/ 2236 w 492723"/>
                  <a:gd name="connsiteY6" fmla="*/ 750039 h 920845"/>
                  <a:gd name="connsiteX7" fmla="*/ 649 w 492723"/>
                  <a:gd name="connsiteY7" fmla="*/ 184154 h 920845"/>
                  <a:gd name="connsiteX0" fmla="*/ 193 w 492267"/>
                  <a:gd name="connsiteY0" fmla="*/ 184154 h 920845"/>
                  <a:gd name="connsiteX1" fmla="*/ 120787 w 492267"/>
                  <a:gd name="connsiteY1" fmla="*/ 0 h 920845"/>
                  <a:gd name="connsiteX2" fmla="*/ 262103 w 492267"/>
                  <a:gd name="connsiteY2" fmla="*/ 49218 h 920845"/>
                  <a:gd name="connsiteX3" fmla="*/ 492264 w 492267"/>
                  <a:gd name="connsiteY3" fmla="*/ 419469 h 920845"/>
                  <a:gd name="connsiteX4" fmla="*/ 258927 w 492267"/>
                  <a:gd name="connsiteY4" fmla="*/ 788142 h 920845"/>
                  <a:gd name="connsiteX5" fmla="*/ 127135 w 492267"/>
                  <a:gd name="connsiteY5" fmla="*/ 836612 h 920845"/>
                  <a:gd name="connsiteX6" fmla="*/ 1780 w 492267"/>
                  <a:gd name="connsiteY6" fmla="*/ 750039 h 920845"/>
                  <a:gd name="connsiteX7" fmla="*/ 193 w 492267"/>
                  <a:gd name="connsiteY7" fmla="*/ 184154 h 920845"/>
                  <a:gd name="connsiteX0" fmla="*/ 193 w 492267"/>
                  <a:gd name="connsiteY0" fmla="*/ 176217 h 912908"/>
                  <a:gd name="connsiteX1" fmla="*/ 20775 w 492267"/>
                  <a:gd name="connsiteY1" fmla="*/ 0 h 912908"/>
                  <a:gd name="connsiteX2" fmla="*/ 262103 w 492267"/>
                  <a:gd name="connsiteY2" fmla="*/ 41281 h 912908"/>
                  <a:gd name="connsiteX3" fmla="*/ 492264 w 492267"/>
                  <a:gd name="connsiteY3" fmla="*/ 411532 h 912908"/>
                  <a:gd name="connsiteX4" fmla="*/ 258927 w 492267"/>
                  <a:gd name="connsiteY4" fmla="*/ 780205 h 912908"/>
                  <a:gd name="connsiteX5" fmla="*/ 127135 w 492267"/>
                  <a:gd name="connsiteY5" fmla="*/ 828675 h 912908"/>
                  <a:gd name="connsiteX6" fmla="*/ 1780 w 492267"/>
                  <a:gd name="connsiteY6" fmla="*/ 742102 h 912908"/>
                  <a:gd name="connsiteX7" fmla="*/ 193 w 492267"/>
                  <a:gd name="connsiteY7" fmla="*/ 176217 h 912908"/>
                  <a:gd name="connsiteX0" fmla="*/ 193 w 492267"/>
                  <a:gd name="connsiteY0" fmla="*/ 176217 h 912908"/>
                  <a:gd name="connsiteX1" fmla="*/ 20775 w 492267"/>
                  <a:gd name="connsiteY1" fmla="*/ 0 h 912908"/>
                  <a:gd name="connsiteX2" fmla="*/ 262103 w 492267"/>
                  <a:gd name="connsiteY2" fmla="*/ 41281 h 912908"/>
                  <a:gd name="connsiteX3" fmla="*/ 492264 w 492267"/>
                  <a:gd name="connsiteY3" fmla="*/ 411532 h 912908"/>
                  <a:gd name="connsiteX4" fmla="*/ 258927 w 492267"/>
                  <a:gd name="connsiteY4" fmla="*/ 780205 h 912908"/>
                  <a:gd name="connsiteX5" fmla="*/ 127135 w 492267"/>
                  <a:gd name="connsiteY5" fmla="*/ 828675 h 912908"/>
                  <a:gd name="connsiteX6" fmla="*/ 1780 w 492267"/>
                  <a:gd name="connsiteY6" fmla="*/ 742102 h 912908"/>
                  <a:gd name="connsiteX7" fmla="*/ 193 w 492267"/>
                  <a:gd name="connsiteY7" fmla="*/ 176217 h 912908"/>
                  <a:gd name="connsiteX0" fmla="*/ 193 w 492267"/>
                  <a:gd name="connsiteY0" fmla="*/ 177087 h 913778"/>
                  <a:gd name="connsiteX1" fmla="*/ 20775 w 492267"/>
                  <a:gd name="connsiteY1" fmla="*/ 870 h 913778"/>
                  <a:gd name="connsiteX2" fmla="*/ 262103 w 492267"/>
                  <a:gd name="connsiteY2" fmla="*/ 42151 h 913778"/>
                  <a:gd name="connsiteX3" fmla="*/ 492264 w 492267"/>
                  <a:gd name="connsiteY3" fmla="*/ 412402 h 913778"/>
                  <a:gd name="connsiteX4" fmla="*/ 258927 w 492267"/>
                  <a:gd name="connsiteY4" fmla="*/ 781075 h 913778"/>
                  <a:gd name="connsiteX5" fmla="*/ 127135 w 492267"/>
                  <a:gd name="connsiteY5" fmla="*/ 829545 h 913778"/>
                  <a:gd name="connsiteX6" fmla="*/ 1780 w 492267"/>
                  <a:gd name="connsiteY6" fmla="*/ 742972 h 913778"/>
                  <a:gd name="connsiteX7" fmla="*/ 193 w 492267"/>
                  <a:gd name="connsiteY7" fmla="*/ 177087 h 913778"/>
                  <a:gd name="connsiteX0" fmla="*/ 193 w 492267"/>
                  <a:gd name="connsiteY0" fmla="*/ 177087 h 913778"/>
                  <a:gd name="connsiteX1" fmla="*/ 20775 w 492267"/>
                  <a:gd name="connsiteY1" fmla="*/ 870 h 913778"/>
                  <a:gd name="connsiteX2" fmla="*/ 262103 w 492267"/>
                  <a:gd name="connsiteY2" fmla="*/ 42151 h 913778"/>
                  <a:gd name="connsiteX3" fmla="*/ 492264 w 492267"/>
                  <a:gd name="connsiteY3" fmla="*/ 412402 h 913778"/>
                  <a:gd name="connsiteX4" fmla="*/ 258927 w 492267"/>
                  <a:gd name="connsiteY4" fmla="*/ 781075 h 913778"/>
                  <a:gd name="connsiteX5" fmla="*/ 127135 w 492267"/>
                  <a:gd name="connsiteY5" fmla="*/ 829545 h 913778"/>
                  <a:gd name="connsiteX6" fmla="*/ 1780 w 492267"/>
                  <a:gd name="connsiteY6" fmla="*/ 742972 h 913778"/>
                  <a:gd name="connsiteX7" fmla="*/ 193 w 492267"/>
                  <a:gd name="connsiteY7" fmla="*/ 177087 h 913778"/>
                  <a:gd name="connsiteX0" fmla="*/ 78 w 498503"/>
                  <a:gd name="connsiteY0" fmla="*/ 177090 h 913778"/>
                  <a:gd name="connsiteX1" fmla="*/ 27011 w 498503"/>
                  <a:gd name="connsiteY1" fmla="*/ 870 h 913778"/>
                  <a:gd name="connsiteX2" fmla="*/ 268339 w 498503"/>
                  <a:gd name="connsiteY2" fmla="*/ 42151 h 913778"/>
                  <a:gd name="connsiteX3" fmla="*/ 498500 w 498503"/>
                  <a:gd name="connsiteY3" fmla="*/ 412402 h 913778"/>
                  <a:gd name="connsiteX4" fmla="*/ 265163 w 498503"/>
                  <a:gd name="connsiteY4" fmla="*/ 781075 h 913778"/>
                  <a:gd name="connsiteX5" fmla="*/ 133371 w 498503"/>
                  <a:gd name="connsiteY5" fmla="*/ 829545 h 913778"/>
                  <a:gd name="connsiteX6" fmla="*/ 8016 w 498503"/>
                  <a:gd name="connsiteY6" fmla="*/ 742972 h 913778"/>
                  <a:gd name="connsiteX7" fmla="*/ 78 w 498503"/>
                  <a:gd name="connsiteY7" fmla="*/ 177090 h 913778"/>
                  <a:gd name="connsiteX0" fmla="*/ 192 w 498617"/>
                  <a:gd name="connsiteY0" fmla="*/ 177090 h 913779"/>
                  <a:gd name="connsiteX1" fmla="*/ 27125 w 498617"/>
                  <a:gd name="connsiteY1" fmla="*/ 870 h 913779"/>
                  <a:gd name="connsiteX2" fmla="*/ 268453 w 498617"/>
                  <a:gd name="connsiteY2" fmla="*/ 42151 h 913779"/>
                  <a:gd name="connsiteX3" fmla="*/ 498614 w 498617"/>
                  <a:gd name="connsiteY3" fmla="*/ 412402 h 913779"/>
                  <a:gd name="connsiteX4" fmla="*/ 265277 w 498617"/>
                  <a:gd name="connsiteY4" fmla="*/ 781075 h 913779"/>
                  <a:gd name="connsiteX5" fmla="*/ 133485 w 498617"/>
                  <a:gd name="connsiteY5" fmla="*/ 829545 h 913779"/>
                  <a:gd name="connsiteX6" fmla="*/ 1779 w 498617"/>
                  <a:gd name="connsiteY6" fmla="*/ 742975 h 913779"/>
                  <a:gd name="connsiteX7" fmla="*/ 192 w 498617"/>
                  <a:gd name="connsiteY7" fmla="*/ 177090 h 913779"/>
                  <a:gd name="connsiteX0" fmla="*/ 28275 w 526700"/>
                  <a:gd name="connsiteY0" fmla="*/ 177090 h 922437"/>
                  <a:gd name="connsiteX1" fmla="*/ 55208 w 526700"/>
                  <a:gd name="connsiteY1" fmla="*/ 870 h 922437"/>
                  <a:gd name="connsiteX2" fmla="*/ 296536 w 526700"/>
                  <a:gd name="connsiteY2" fmla="*/ 42151 h 922437"/>
                  <a:gd name="connsiteX3" fmla="*/ 526697 w 526700"/>
                  <a:gd name="connsiteY3" fmla="*/ 412402 h 922437"/>
                  <a:gd name="connsiteX4" fmla="*/ 293360 w 526700"/>
                  <a:gd name="connsiteY4" fmla="*/ 781075 h 922437"/>
                  <a:gd name="connsiteX5" fmla="*/ 45680 w 526700"/>
                  <a:gd name="connsiteY5" fmla="*/ 840657 h 922437"/>
                  <a:gd name="connsiteX6" fmla="*/ 29862 w 526700"/>
                  <a:gd name="connsiteY6" fmla="*/ 742975 h 922437"/>
                  <a:gd name="connsiteX7" fmla="*/ 28275 w 526700"/>
                  <a:gd name="connsiteY7" fmla="*/ 177090 h 922437"/>
                  <a:gd name="connsiteX0" fmla="*/ 28275 w 526700"/>
                  <a:gd name="connsiteY0" fmla="*/ 177090 h 922437"/>
                  <a:gd name="connsiteX1" fmla="*/ 55208 w 526700"/>
                  <a:gd name="connsiteY1" fmla="*/ 870 h 922437"/>
                  <a:gd name="connsiteX2" fmla="*/ 296536 w 526700"/>
                  <a:gd name="connsiteY2" fmla="*/ 42151 h 922437"/>
                  <a:gd name="connsiteX3" fmla="*/ 526697 w 526700"/>
                  <a:gd name="connsiteY3" fmla="*/ 412402 h 922437"/>
                  <a:gd name="connsiteX4" fmla="*/ 293360 w 526700"/>
                  <a:gd name="connsiteY4" fmla="*/ 781075 h 922437"/>
                  <a:gd name="connsiteX5" fmla="*/ 45680 w 526700"/>
                  <a:gd name="connsiteY5" fmla="*/ 840657 h 922437"/>
                  <a:gd name="connsiteX6" fmla="*/ 29862 w 526700"/>
                  <a:gd name="connsiteY6" fmla="*/ 742975 h 922437"/>
                  <a:gd name="connsiteX7" fmla="*/ 28275 w 526700"/>
                  <a:gd name="connsiteY7" fmla="*/ 177090 h 922437"/>
                  <a:gd name="connsiteX0" fmla="*/ 17015 w 515440"/>
                  <a:gd name="connsiteY0" fmla="*/ 177090 h 857047"/>
                  <a:gd name="connsiteX1" fmla="*/ 43948 w 515440"/>
                  <a:gd name="connsiteY1" fmla="*/ 870 h 857047"/>
                  <a:gd name="connsiteX2" fmla="*/ 285276 w 515440"/>
                  <a:gd name="connsiteY2" fmla="*/ 42151 h 857047"/>
                  <a:gd name="connsiteX3" fmla="*/ 515437 w 515440"/>
                  <a:gd name="connsiteY3" fmla="*/ 412402 h 857047"/>
                  <a:gd name="connsiteX4" fmla="*/ 282100 w 515440"/>
                  <a:gd name="connsiteY4" fmla="*/ 781075 h 857047"/>
                  <a:gd name="connsiteX5" fmla="*/ 34420 w 515440"/>
                  <a:gd name="connsiteY5" fmla="*/ 840657 h 857047"/>
                  <a:gd name="connsiteX6" fmla="*/ 18602 w 515440"/>
                  <a:gd name="connsiteY6" fmla="*/ 742975 h 857047"/>
                  <a:gd name="connsiteX7" fmla="*/ 17015 w 515440"/>
                  <a:gd name="connsiteY7" fmla="*/ 177090 h 857047"/>
                  <a:gd name="connsiteX0" fmla="*/ 18148 w 516573"/>
                  <a:gd name="connsiteY0" fmla="*/ 177090 h 842400"/>
                  <a:gd name="connsiteX1" fmla="*/ 45081 w 516573"/>
                  <a:gd name="connsiteY1" fmla="*/ 870 h 842400"/>
                  <a:gd name="connsiteX2" fmla="*/ 286409 w 516573"/>
                  <a:gd name="connsiteY2" fmla="*/ 42151 h 842400"/>
                  <a:gd name="connsiteX3" fmla="*/ 516570 w 516573"/>
                  <a:gd name="connsiteY3" fmla="*/ 412402 h 842400"/>
                  <a:gd name="connsiteX4" fmla="*/ 283233 w 516573"/>
                  <a:gd name="connsiteY4" fmla="*/ 781075 h 842400"/>
                  <a:gd name="connsiteX5" fmla="*/ 33964 w 516573"/>
                  <a:gd name="connsiteY5" fmla="*/ 816848 h 842400"/>
                  <a:gd name="connsiteX6" fmla="*/ 19735 w 516573"/>
                  <a:gd name="connsiteY6" fmla="*/ 742975 h 842400"/>
                  <a:gd name="connsiteX7" fmla="*/ 18148 w 516573"/>
                  <a:gd name="connsiteY7" fmla="*/ 177090 h 842400"/>
                  <a:gd name="connsiteX0" fmla="*/ 193 w 498618"/>
                  <a:gd name="connsiteY0" fmla="*/ 177090 h 849275"/>
                  <a:gd name="connsiteX1" fmla="*/ 27126 w 498618"/>
                  <a:gd name="connsiteY1" fmla="*/ 870 h 849275"/>
                  <a:gd name="connsiteX2" fmla="*/ 268454 w 498618"/>
                  <a:gd name="connsiteY2" fmla="*/ 42151 h 849275"/>
                  <a:gd name="connsiteX3" fmla="*/ 498615 w 498618"/>
                  <a:gd name="connsiteY3" fmla="*/ 412402 h 849275"/>
                  <a:gd name="connsiteX4" fmla="*/ 265278 w 498618"/>
                  <a:gd name="connsiteY4" fmla="*/ 781075 h 849275"/>
                  <a:gd name="connsiteX5" fmla="*/ 16009 w 498618"/>
                  <a:gd name="connsiteY5" fmla="*/ 816848 h 849275"/>
                  <a:gd name="connsiteX6" fmla="*/ 1780 w 498618"/>
                  <a:gd name="connsiteY6" fmla="*/ 742975 h 849275"/>
                  <a:gd name="connsiteX7" fmla="*/ 193 w 498618"/>
                  <a:gd name="connsiteY7" fmla="*/ 177090 h 849275"/>
                  <a:gd name="connsiteX0" fmla="*/ 4794 w 503219"/>
                  <a:gd name="connsiteY0" fmla="*/ 177090 h 842924"/>
                  <a:gd name="connsiteX1" fmla="*/ 31727 w 503219"/>
                  <a:gd name="connsiteY1" fmla="*/ 870 h 842924"/>
                  <a:gd name="connsiteX2" fmla="*/ 273055 w 503219"/>
                  <a:gd name="connsiteY2" fmla="*/ 42151 h 842924"/>
                  <a:gd name="connsiteX3" fmla="*/ 503216 w 503219"/>
                  <a:gd name="connsiteY3" fmla="*/ 412402 h 842924"/>
                  <a:gd name="connsiteX4" fmla="*/ 269879 w 503219"/>
                  <a:gd name="connsiteY4" fmla="*/ 781075 h 842924"/>
                  <a:gd name="connsiteX5" fmla="*/ 20610 w 503219"/>
                  <a:gd name="connsiteY5" fmla="*/ 816848 h 842924"/>
                  <a:gd name="connsiteX6" fmla="*/ 6380 w 503219"/>
                  <a:gd name="connsiteY6" fmla="*/ 611215 h 842924"/>
                  <a:gd name="connsiteX7" fmla="*/ 4794 w 503219"/>
                  <a:gd name="connsiteY7" fmla="*/ 177090 h 842924"/>
                  <a:gd name="connsiteX0" fmla="*/ 5916 w 504341"/>
                  <a:gd name="connsiteY0" fmla="*/ 177090 h 839650"/>
                  <a:gd name="connsiteX1" fmla="*/ 32849 w 504341"/>
                  <a:gd name="connsiteY1" fmla="*/ 870 h 839650"/>
                  <a:gd name="connsiteX2" fmla="*/ 274177 w 504341"/>
                  <a:gd name="connsiteY2" fmla="*/ 42151 h 839650"/>
                  <a:gd name="connsiteX3" fmla="*/ 504338 w 504341"/>
                  <a:gd name="connsiteY3" fmla="*/ 412402 h 839650"/>
                  <a:gd name="connsiteX4" fmla="*/ 271001 w 504341"/>
                  <a:gd name="connsiteY4" fmla="*/ 781075 h 839650"/>
                  <a:gd name="connsiteX5" fmla="*/ 20144 w 504341"/>
                  <a:gd name="connsiteY5" fmla="*/ 810501 h 839650"/>
                  <a:gd name="connsiteX6" fmla="*/ 7502 w 504341"/>
                  <a:gd name="connsiteY6" fmla="*/ 611215 h 839650"/>
                  <a:gd name="connsiteX7" fmla="*/ 5916 w 504341"/>
                  <a:gd name="connsiteY7" fmla="*/ 177090 h 839650"/>
                  <a:gd name="connsiteX0" fmla="*/ 5916 w 504341"/>
                  <a:gd name="connsiteY0" fmla="*/ 177090 h 839650"/>
                  <a:gd name="connsiteX1" fmla="*/ 32849 w 504341"/>
                  <a:gd name="connsiteY1" fmla="*/ 870 h 839650"/>
                  <a:gd name="connsiteX2" fmla="*/ 274177 w 504341"/>
                  <a:gd name="connsiteY2" fmla="*/ 42151 h 839650"/>
                  <a:gd name="connsiteX3" fmla="*/ 504338 w 504341"/>
                  <a:gd name="connsiteY3" fmla="*/ 412402 h 839650"/>
                  <a:gd name="connsiteX4" fmla="*/ 271001 w 504341"/>
                  <a:gd name="connsiteY4" fmla="*/ 781075 h 839650"/>
                  <a:gd name="connsiteX5" fmla="*/ 20144 w 504341"/>
                  <a:gd name="connsiteY5" fmla="*/ 810501 h 839650"/>
                  <a:gd name="connsiteX6" fmla="*/ 7502 w 504341"/>
                  <a:gd name="connsiteY6" fmla="*/ 611215 h 839650"/>
                  <a:gd name="connsiteX7" fmla="*/ 5916 w 504341"/>
                  <a:gd name="connsiteY7" fmla="*/ 177090 h 839650"/>
                  <a:gd name="connsiteX0" fmla="*/ 5916 w 504341"/>
                  <a:gd name="connsiteY0" fmla="*/ 177090 h 833963"/>
                  <a:gd name="connsiteX1" fmla="*/ 32849 w 504341"/>
                  <a:gd name="connsiteY1" fmla="*/ 870 h 833963"/>
                  <a:gd name="connsiteX2" fmla="*/ 274177 w 504341"/>
                  <a:gd name="connsiteY2" fmla="*/ 42151 h 833963"/>
                  <a:gd name="connsiteX3" fmla="*/ 504338 w 504341"/>
                  <a:gd name="connsiteY3" fmla="*/ 412402 h 833963"/>
                  <a:gd name="connsiteX4" fmla="*/ 271001 w 504341"/>
                  <a:gd name="connsiteY4" fmla="*/ 781075 h 833963"/>
                  <a:gd name="connsiteX5" fmla="*/ 20144 w 504341"/>
                  <a:gd name="connsiteY5" fmla="*/ 810501 h 833963"/>
                  <a:gd name="connsiteX6" fmla="*/ 7502 w 504341"/>
                  <a:gd name="connsiteY6" fmla="*/ 611215 h 833963"/>
                  <a:gd name="connsiteX7" fmla="*/ 5916 w 504341"/>
                  <a:gd name="connsiteY7" fmla="*/ 177090 h 833963"/>
                  <a:gd name="connsiteX0" fmla="*/ 193 w 498618"/>
                  <a:gd name="connsiteY0" fmla="*/ 177090 h 840959"/>
                  <a:gd name="connsiteX1" fmla="*/ 27126 w 498618"/>
                  <a:gd name="connsiteY1" fmla="*/ 870 h 840959"/>
                  <a:gd name="connsiteX2" fmla="*/ 268454 w 498618"/>
                  <a:gd name="connsiteY2" fmla="*/ 42151 h 840959"/>
                  <a:gd name="connsiteX3" fmla="*/ 498615 w 498618"/>
                  <a:gd name="connsiteY3" fmla="*/ 412402 h 840959"/>
                  <a:gd name="connsiteX4" fmla="*/ 265278 w 498618"/>
                  <a:gd name="connsiteY4" fmla="*/ 781075 h 840959"/>
                  <a:gd name="connsiteX5" fmla="*/ 27121 w 498618"/>
                  <a:gd name="connsiteY5" fmla="*/ 824788 h 840959"/>
                  <a:gd name="connsiteX6" fmla="*/ 1779 w 498618"/>
                  <a:gd name="connsiteY6" fmla="*/ 611215 h 840959"/>
                  <a:gd name="connsiteX7" fmla="*/ 193 w 498618"/>
                  <a:gd name="connsiteY7" fmla="*/ 177090 h 840959"/>
                  <a:gd name="connsiteX0" fmla="*/ 193 w 498618"/>
                  <a:gd name="connsiteY0" fmla="*/ 177090 h 840960"/>
                  <a:gd name="connsiteX1" fmla="*/ 27126 w 498618"/>
                  <a:gd name="connsiteY1" fmla="*/ 870 h 840960"/>
                  <a:gd name="connsiteX2" fmla="*/ 268454 w 498618"/>
                  <a:gd name="connsiteY2" fmla="*/ 42151 h 840960"/>
                  <a:gd name="connsiteX3" fmla="*/ 498615 w 498618"/>
                  <a:gd name="connsiteY3" fmla="*/ 412402 h 840960"/>
                  <a:gd name="connsiteX4" fmla="*/ 265278 w 498618"/>
                  <a:gd name="connsiteY4" fmla="*/ 781075 h 840960"/>
                  <a:gd name="connsiteX5" fmla="*/ 27121 w 498618"/>
                  <a:gd name="connsiteY5" fmla="*/ 824788 h 840960"/>
                  <a:gd name="connsiteX6" fmla="*/ 1779 w 498618"/>
                  <a:gd name="connsiteY6" fmla="*/ 611215 h 840960"/>
                  <a:gd name="connsiteX7" fmla="*/ 193 w 498618"/>
                  <a:gd name="connsiteY7" fmla="*/ 177090 h 840960"/>
                  <a:gd name="connsiteX0" fmla="*/ 193 w 498618"/>
                  <a:gd name="connsiteY0" fmla="*/ 177090 h 831981"/>
                  <a:gd name="connsiteX1" fmla="*/ 27126 w 498618"/>
                  <a:gd name="connsiteY1" fmla="*/ 870 h 831981"/>
                  <a:gd name="connsiteX2" fmla="*/ 268454 w 498618"/>
                  <a:gd name="connsiteY2" fmla="*/ 42151 h 831981"/>
                  <a:gd name="connsiteX3" fmla="*/ 498615 w 498618"/>
                  <a:gd name="connsiteY3" fmla="*/ 412402 h 831981"/>
                  <a:gd name="connsiteX4" fmla="*/ 265278 w 498618"/>
                  <a:gd name="connsiteY4" fmla="*/ 781075 h 831981"/>
                  <a:gd name="connsiteX5" fmla="*/ 27121 w 498618"/>
                  <a:gd name="connsiteY5" fmla="*/ 824788 h 831981"/>
                  <a:gd name="connsiteX6" fmla="*/ 1779 w 498618"/>
                  <a:gd name="connsiteY6" fmla="*/ 611215 h 831981"/>
                  <a:gd name="connsiteX7" fmla="*/ 193 w 498618"/>
                  <a:gd name="connsiteY7" fmla="*/ 177090 h 831981"/>
                  <a:gd name="connsiteX0" fmla="*/ 193 w 498618"/>
                  <a:gd name="connsiteY0" fmla="*/ 177090 h 829214"/>
                  <a:gd name="connsiteX1" fmla="*/ 27126 w 498618"/>
                  <a:gd name="connsiteY1" fmla="*/ 870 h 829214"/>
                  <a:gd name="connsiteX2" fmla="*/ 268454 w 498618"/>
                  <a:gd name="connsiteY2" fmla="*/ 42151 h 829214"/>
                  <a:gd name="connsiteX3" fmla="*/ 498615 w 498618"/>
                  <a:gd name="connsiteY3" fmla="*/ 412402 h 829214"/>
                  <a:gd name="connsiteX4" fmla="*/ 265278 w 498618"/>
                  <a:gd name="connsiteY4" fmla="*/ 781075 h 829214"/>
                  <a:gd name="connsiteX5" fmla="*/ 27121 w 498618"/>
                  <a:gd name="connsiteY5" fmla="*/ 824788 h 829214"/>
                  <a:gd name="connsiteX6" fmla="*/ 1779 w 498618"/>
                  <a:gd name="connsiteY6" fmla="*/ 611215 h 829214"/>
                  <a:gd name="connsiteX7" fmla="*/ 193 w 498618"/>
                  <a:gd name="connsiteY7" fmla="*/ 177090 h 829214"/>
                  <a:gd name="connsiteX0" fmla="*/ 193 w 498618"/>
                  <a:gd name="connsiteY0" fmla="*/ 177090 h 827728"/>
                  <a:gd name="connsiteX1" fmla="*/ 27126 w 498618"/>
                  <a:gd name="connsiteY1" fmla="*/ 870 h 827728"/>
                  <a:gd name="connsiteX2" fmla="*/ 268454 w 498618"/>
                  <a:gd name="connsiteY2" fmla="*/ 42151 h 827728"/>
                  <a:gd name="connsiteX3" fmla="*/ 498615 w 498618"/>
                  <a:gd name="connsiteY3" fmla="*/ 412402 h 827728"/>
                  <a:gd name="connsiteX4" fmla="*/ 265278 w 498618"/>
                  <a:gd name="connsiteY4" fmla="*/ 781075 h 827728"/>
                  <a:gd name="connsiteX5" fmla="*/ 27121 w 498618"/>
                  <a:gd name="connsiteY5" fmla="*/ 824788 h 827728"/>
                  <a:gd name="connsiteX6" fmla="*/ 1779 w 498618"/>
                  <a:gd name="connsiteY6" fmla="*/ 611215 h 827728"/>
                  <a:gd name="connsiteX7" fmla="*/ 193 w 498618"/>
                  <a:gd name="connsiteY7" fmla="*/ 177090 h 827728"/>
                  <a:gd name="connsiteX0" fmla="*/ 193 w 498618"/>
                  <a:gd name="connsiteY0" fmla="*/ 177090 h 828252"/>
                  <a:gd name="connsiteX1" fmla="*/ 27126 w 498618"/>
                  <a:gd name="connsiteY1" fmla="*/ 870 h 828252"/>
                  <a:gd name="connsiteX2" fmla="*/ 268454 w 498618"/>
                  <a:gd name="connsiteY2" fmla="*/ 42151 h 828252"/>
                  <a:gd name="connsiteX3" fmla="*/ 498615 w 498618"/>
                  <a:gd name="connsiteY3" fmla="*/ 412402 h 828252"/>
                  <a:gd name="connsiteX4" fmla="*/ 265278 w 498618"/>
                  <a:gd name="connsiteY4" fmla="*/ 787425 h 828252"/>
                  <a:gd name="connsiteX5" fmla="*/ 27121 w 498618"/>
                  <a:gd name="connsiteY5" fmla="*/ 824788 h 828252"/>
                  <a:gd name="connsiteX6" fmla="*/ 1779 w 498618"/>
                  <a:gd name="connsiteY6" fmla="*/ 611215 h 828252"/>
                  <a:gd name="connsiteX7" fmla="*/ 193 w 498618"/>
                  <a:gd name="connsiteY7" fmla="*/ 177090 h 828252"/>
                  <a:gd name="connsiteX0" fmla="*/ 193 w 498618"/>
                  <a:gd name="connsiteY0" fmla="*/ 177487 h 828649"/>
                  <a:gd name="connsiteX1" fmla="*/ 146135 w 498618"/>
                  <a:gd name="connsiteY1" fmla="*/ 830 h 828649"/>
                  <a:gd name="connsiteX2" fmla="*/ 268454 w 498618"/>
                  <a:gd name="connsiteY2" fmla="*/ 42548 h 828649"/>
                  <a:gd name="connsiteX3" fmla="*/ 498615 w 498618"/>
                  <a:gd name="connsiteY3" fmla="*/ 412799 h 828649"/>
                  <a:gd name="connsiteX4" fmla="*/ 265278 w 498618"/>
                  <a:gd name="connsiteY4" fmla="*/ 787822 h 828649"/>
                  <a:gd name="connsiteX5" fmla="*/ 27121 w 498618"/>
                  <a:gd name="connsiteY5" fmla="*/ 825185 h 828649"/>
                  <a:gd name="connsiteX6" fmla="*/ 1779 w 498618"/>
                  <a:gd name="connsiteY6" fmla="*/ 611612 h 828649"/>
                  <a:gd name="connsiteX7" fmla="*/ 193 w 498618"/>
                  <a:gd name="connsiteY7" fmla="*/ 177487 h 828649"/>
                  <a:gd name="connsiteX0" fmla="*/ 48600 w 496837"/>
                  <a:gd name="connsiteY0" fmla="*/ 226386 h 828649"/>
                  <a:gd name="connsiteX1" fmla="*/ 144354 w 496837"/>
                  <a:gd name="connsiteY1" fmla="*/ 830 h 828649"/>
                  <a:gd name="connsiteX2" fmla="*/ 266673 w 496837"/>
                  <a:gd name="connsiteY2" fmla="*/ 42548 h 828649"/>
                  <a:gd name="connsiteX3" fmla="*/ 496834 w 496837"/>
                  <a:gd name="connsiteY3" fmla="*/ 412799 h 828649"/>
                  <a:gd name="connsiteX4" fmla="*/ 263497 w 496837"/>
                  <a:gd name="connsiteY4" fmla="*/ 787822 h 828649"/>
                  <a:gd name="connsiteX5" fmla="*/ 25340 w 496837"/>
                  <a:gd name="connsiteY5" fmla="*/ 825185 h 828649"/>
                  <a:gd name="connsiteX6" fmla="*/ -2 w 496837"/>
                  <a:gd name="connsiteY6" fmla="*/ 611612 h 828649"/>
                  <a:gd name="connsiteX7" fmla="*/ 48600 w 496837"/>
                  <a:gd name="connsiteY7" fmla="*/ 226386 h 828649"/>
                  <a:gd name="connsiteX0" fmla="*/ 50312 w 498549"/>
                  <a:gd name="connsiteY0" fmla="*/ 226386 h 828649"/>
                  <a:gd name="connsiteX1" fmla="*/ 146066 w 498549"/>
                  <a:gd name="connsiteY1" fmla="*/ 830 h 828649"/>
                  <a:gd name="connsiteX2" fmla="*/ 268385 w 498549"/>
                  <a:gd name="connsiteY2" fmla="*/ 42548 h 828649"/>
                  <a:gd name="connsiteX3" fmla="*/ 498546 w 498549"/>
                  <a:gd name="connsiteY3" fmla="*/ 412799 h 828649"/>
                  <a:gd name="connsiteX4" fmla="*/ 265209 w 498549"/>
                  <a:gd name="connsiteY4" fmla="*/ 787822 h 828649"/>
                  <a:gd name="connsiteX5" fmla="*/ 27052 w 498549"/>
                  <a:gd name="connsiteY5" fmla="*/ 825185 h 828649"/>
                  <a:gd name="connsiteX6" fmla="*/ 1710 w 498549"/>
                  <a:gd name="connsiteY6" fmla="*/ 611612 h 828649"/>
                  <a:gd name="connsiteX7" fmla="*/ 50312 w 498549"/>
                  <a:gd name="connsiteY7" fmla="*/ 226386 h 828649"/>
                  <a:gd name="connsiteX0" fmla="*/ 50312 w 498549"/>
                  <a:gd name="connsiteY0" fmla="*/ 226386 h 828649"/>
                  <a:gd name="connsiteX1" fmla="*/ 146066 w 498549"/>
                  <a:gd name="connsiteY1" fmla="*/ 830 h 828649"/>
                  <a:gd name="connsiteX2" fmla="*/ 268385 w 498549"/>
                  <a:gd name="connsiteY2" fmla="*/ 42548 h 828649"/>
                  <a:gd name="connsiteX3" fmla="*/ 498546 w 498549"/>
                  <a:gd name="connsiteY3" fmla="*/ 412799 h 828649"/>
                  <a:gd name="connsiteX4" fmla="*/ 265209 w 498549"/>
                  <a:gd name="connsiteY4" fmla="*/ 787822 h 828649"/>
                  <a:gd name="connsiteX5" fmla="*/ 27052 w 498549"/>
                  <a:gd name="connsiteY5" fmla="*/ 825185 h 828649"/>
                  <a:gd name="connsiteX6" fmla="*/ 31532 w 498549"/>
                  <a:gd name="connsiteY6" fmla="*/ 740803 h 828649"/>
                  <a:gd name="connsiteX7" fmla="*/ 1710 w 498549"/>
                  <a:gd name="connsiteY7" fmla="*/ 611612 h 828649"/>
                  <a:gd name="connsiteX8" fmla="*/ 50312 w 498549"/>
                  <a:gd name="connsiteY8" fmla="*/ 226386 h 828649"/>
                  <a:gd name="connsiteX0" fmla="*/ 50312 w 498549"/>
                  <a:gd name="connsiteY0" fmla="*/ 226386 h 828649"/>
                  <a:gd name="connsiteX1" fmla="*/ 146066 w 498549"/>
                  <a:gd name="connsiteY1" fmla="*/ 830 h 828649"/>
                  <a:gd name="connsiteX2" fmla="*/ 268385 w 498549"/>
                  <a:gd name="connsiteY2" fmla="*/ 42548 h 828649"/>
                  <a:gd name="connsiteX3" fmla="*/ 498546 w 498549"/>
                  <a:gd name="connsiteY3" fmla="*/ 412799 h 828649"/>
                  <a:gd name="connsiteX4" fmla="*/ 265209 w 498549"/>
                  <a:gd name="connsiteY4" fmla="*/ 787822 h 828649"/>
                  <a:gd name="connsiteX5" fmla="*/ 27052 w 498549"/>
                  <a:gd name="connsiteY5" fmla="*/ 825185 h 828649"/>
                  <a:gd name="connsiteX6" fmla="*/ 31532 w 498549"/>
                  <a:gd name="connsiteY6" fmla="*/ 740803 h 828649"/>
                  <a:gd name="connsiteX7" fmla="*/ 1711 w 498549"/>
                  <a:gd name="connsiteY7" fmla="*/ 611616 h 828649"/>
                  <a:gd name="connsiteX8" fmla="*/ 50312 w 498549"/>
                  <a:gd name="connsiteY8" fmla="*/ 226386 h 828649"/>
                  <a:gd name="connsiteX0" fmla="*/ 419518 w 867755"/>
                  <a:gd name="connsiteY0" fmla="*/ 226386 h 828649"/>
                  <a:gd name="connsiteX1" fmla="*/ 515272 w 867755"/>
                  <a:gd name="connsiteY1" fmla="*/ 830 h 828649"/>
                  <a:gd name="connsiteX2" fmla="*/ 637591 w 867755"/>
                  <a:gd name="connsiteY2" fmla="*/ 42548 h 828649"/>
                  <a:gd name="connsiteX3" fmla="*/ 867752 w 867755"/>
                  <a:gd name="connsiteY3" fmla="*/ 412799 h 828649"/>
                  <a:gd name="connsiteX4" fmla="*/ 634415 w 867755"/>
                  <a:gd name="connsiteY4" fmla="*/ 787822 h 828649"/>
                  <a:gd name="connsiteX5" fmla="*/ 396258 w 867755"/>
                  <a:gd name="connsiteY5" fmla="*/ 825185 h 828649"/>
                  <a:gd name="connsiteX6" fmla="*/ 400738 w 867755"/>
                  <a:gd name="connsiteY6" fmla="*/ 740803 h 828649"/>
                  <a:gd name="connsiteX7" fmla="*/ 141 w 867755"/>
                  <a:gd name="connsiteY7" fmla="*/ 742358 h 828649"/>
                  <a:gd name="connsiteX8" fmla="*/ 419518 w 867755"/>
                  <a:gd name="connsiteY8" fmla="*/ 226386 h 828649"/>
                  <a:gd name="connsiteX0" fmla="*/ 419523 w 867760"/>
                  <a:gd name="connsiteY0" fmla="*/ 226386 h 828649"/>
                  <a:gd name="connsiteX1" fmla="*/ 515277 w 867760"/>
                  <a:gd name="connsiteY1" fmla="*/ 830 h 828649"/>
                  <a:gd name="connsiteX2" fmla="*/ 637596 w 867760"/>
                  <a:gd name="connsiteY2" fmla="*/ 42548 h 828649"/>
                  <a:gd name="connsiteX3" fmla="*/ 867757 w 867760"/>
                  <a:gd name="connsiteY3" fmla="*/ 412799 h 828649"/>
                  <a:gd name="connsiteX4" fmla="*/ 634420 w 867760"/>
                  <a:gd name="connsiteY4" fmla="*/ 787822 h 828649"/>
                  <a:gd name="connsiteX5" fmla="*/ 396263 w 867760"/>
                  <a:gd name="connsiteY5" fmla="*/ 825185 h 828649"/>
                  <a:gd name="connsiteX6" fmla="*/ 387294 w 867760"/>
                  <a:gd name="connsiteY6" fmla="*/ 654971 h 828649"/>
                  <a:gd name="connsiteX7" fmla="*/ 146 w 867760"/>
                  <a:gd name="connsiteY7" fmla="*/ 742358 h 828649"/>
                  <a:gd name="connsiteX8" fmla="*/ 419523 w 867760"/>
                  <a:gd name="connsiteY8" fmla="*/ 226386 h 828649"/>
                  <a:gd name="connsiteX0" fmla="*/ 419417 w 867654"/>
                  <a:gd name="connsiteY0" fmla="*/ 226386 h 828649"/>
                  <a:gd name="connsiteX1" fmla="*/ 515171 w 867654"/>
                  <a:gd name="connsiteY1" fmla="*/ 830 h 828649"/>
                  <a:gd name="connsiteX2" fmla="*/ 637490 w 867654"/>
                  <a:gd name="connsiteY2" fmla="*/ 42548 h 828649"/>
                  <a:gd name="connsiteX3" fmla="*/ 867651 w 867654"/>
                  <a:gd name="connsiteY3" fmla="*/ 412799 h 828649"/>
                  <a:gd name="connsiteX4" fmla="*/ 634314 w 867654"/>
                  <a:gd name="connsiteY4" fmla="*/ 787822 h 828649"/>
                  <a:gd name="connsiteX5" fmla="*/ 396157 w 867654"/>
                  <a:gd name="connsiteY5" fmla="*/ 825185 h 828649"/>
                  <a:gd name="connsiteX6" fmla="*/ 40 w 867654"/>
                  <a:gd name="connsiteY6" fmla="*/ 742358 h 828649"/>
                  <a:gd name="connsiteX7" fmla="*/ 419417 w 867654"/>
                  <a:gd name="connsiteY7" fmla="*/ 226386 h 828649"/>
                  <a:gd name="connsiteX0" fmla="*/ 427772 w 876009"/>
                  <a:gd name="connsiteY0" fmla="*/ 226386 h 828649"/>
                  <a:gd name="connsiteX1" fmla="*/ 523526 w 876009"/>
                  <a:gd name="connsiteY1" fmla="*/ 830 h 828649"/>
                  <a:gd name="connsiteX2" fmla="*/ 645845 w 876009"/>
                  <a:gd name="connsiteY2" fmla="*/ 42548 h 828649"/>
                  <a:gd name="connsiteX3" fmla="*/ 876006 w 876009"/>
                  <a:gd name="connsiteY3" fmla="*/ 412799 h 828649"/>
                  <a:gd name="connsiteX4" fmla="*/ 642669 w 876009"/>
                  <a:gd name="connsiteY4" fmla="*/ 787822 h 828649"/>
                  <a:gd name="connsiteX5" fmla="*/ 404512 w 876009"/>
                  <a:gd name="connsiteY5" fmla="*/ 825185 h 828649"/>
                  <a:gd name="connsiteX6" fmla="*/ 8395 w 876009"/>
                  <a:gd name="connsiteY6" fmla="*/ 742358 h 828649"/>
                  <a:gd name="connsiteX7" fmla="*/ 336544 w 876009"/>
                  <a:gd name="connsiteY7" fmla="*/ 463805 h 828649"/>
                  <a:gd name="connsiteX8" fmla="*/ 427772 w 876009"/>
                  <a:gd name="connsiteY8" fmla="*/ 226386 h 828649"/>
                  <a:gd name="connsiteX0" fmla="*/ 419417 w 867654"/>
                  <a:gd name="connsiteY0" fmla="*/ 226386 h 828649"/>
                  <a:gd name="connsiteX1" fmla="*/ 515171 w 867654"/>
                  <a:gd name="connsiteY1" fmla="*/ 830 h 828649"/>
                  <a:gd name="connsiteX2" fmla="*/ 637490 w 867654"/>
                  <a:gd name="connsiteY2" fmla="*/ 42548 h 828649"/>
                  <a:gd name="connsiteX3" fmla="*/ 867651 w 867654"/>
                  <a:gd name="connsiteY3" fmla="*/ 412799 h 828649"/>
                  <a:gd name="connsiteX4" fmla="*/ 634314 w 867654"/>
                  <a:gd name="connsiteY4" fmla="*/ 787822 h 828649"/>
                  <a:gd name="connsiteX5" fmla="*/ 396157 w 867654"/>
                  <a:gd name="connsiteY5" fmla="*/ 825185 h 828649"/>
                  <a:gd name="connsiteX6" fmla="*/ 40 w 867654"/>
                  <a:gd name="connsiteY6" fmla="*/ 742358 h 828649"/>
                  <a:gd name="connsiteX7" fmla="*/ 419417 w 867654"/>
                  <a:gd name="connsiteY7" fmla="*/ 226386 h 828649"/>
                  <a:gd name="connsiteX0" fmla="*/ 102958 w 551195"/>
                  <a:gd name="connsiteY0" fmla="*/ 226386 h 828649"/>
                  <a:gd name="connsiteX1" fmla="*/ 198712 w 551195"/>
                  <a:gd name="connsiteY1" fmla="*/ 830 h 828649"/>
                  <a:gd name="connsiteX2" fmla="*/ 321031 w 551195"/>
                  <a:gd name="connsiteY2" fmla="*/ 42548 h 828649"/>
                  <a:gd name="connsiteX3" fmla="*/ 551192 w 551195"/>
                  <a:gd name="connsiteY3" fmla="*/ 412799 h 828649"/>
                  <a:gd name="connsiteX4" fmla="*/ 317855 w 551195"/>
                  <a:gd name="connsiteY4" fmla="*/ 787822 h 828649"/>
                  <a:gd name="connsiteX5" fmla="*/ 79698 w 551195"/>
                  <a:gd name="connsiteY5" fmla="*/ 825185 h 828649"/>
                  <a:gd name="connsiteX6" fmla="*/ 6381 w 551195"/>
                  <a:gd name="connsiteY6" fmla="*/ 522564 h 828649"/>
                  <a:gd name="connsiteX7" fmla="*/ 102958 w 551195"/>
                  <a:gd name="connsiteY7" fmla="*/ 226386 h 828649"/>
                  <a:gd name="connsiteX0" fmla="*/ 92149 w 540386"/>
                  <a:gd name="connsiteY0" fmla="*/ 226386 h 828649"/>
                  <a:gd name="connsiteX1" fmla="*/ 187903 w 540386"/>
                  <a:gd name="connsiteY1" fmla="*/ 830 h 828649"/>
                  <a:gd name="connsiteX2" fmla="*/ 310222 w 540386"/>
                  <a:gd name="connsiteY2" fmla="*/ 42548 h 828649"/>
                  <a:gd name="connsiteX3" fmla="*/ 540383 w 540386"/>
                  <a:gd name="connsiteY3" fmla="*/ 412799 h 828649"/>
                  <a:gd name="connsiteX4" fmla="*/ 307046 w 540386"/>
                  <a:gd name="connsiteY4" fmla="*/ 787822 h 828649"/>
                  <a:gd name="connsiteX5" fmla="*/ 68889 w 540386"/>
                  <a:gd name="connsiteY5" fmla="*/ 825185 h 828649"/>
                  <a:gd name="connsiteX6" fmla="*/ 13449 w 540386"/>
                  <a:gd name="connsiteY6" fmla="*/ 528078 h 828649"/>
                  <a:gd name="connsiteX7" fmla="*/ 92149 w 540386"/>
                  <a:gd name="connsiteY7" fmla="*/ 226386 h 828649"/>
                  <a:gd name="connsiteX0" fmla="*/ 106075 w 554312"/>
                  <a:gd name="connsiteY0" fmla="*/ 226386 h 828649"/>
                  <a:gd name="connsiteX1" fmla="*/ 201829 w 554312"/>
                  <a:gd name="connsiteY1" fmla="*/ 830 h 828649"/>
                  <a:gd name="connsiteX2" fmla="*/ 324148 w 554312"/>
                  <a:gd name="connsiteY2" fmla="*/ 42548 h 828649"/>
                  <a:gd name="connsiteX3" fmla="*/ 554309 w 554312"/>
                  <a:gd name="connsiteY3" fmla="*/ 412799 h 828649"/>
                  <a:gd name="connsiteX4" fmla="*/ 320972 w 554312"/>
                  <a:gd name="connsiteY4" fmla="*/ 787822 h 828649"/>
                  <a:gd name="connsiteX5" fmla="*/ 82815 w 554312"/>
                  <a:gd name="connsiteY5" fmla="*/ 825185 h 828649"/>
                  <a:gd name="connsiteX6" fmla="*/ 5070 w 554312"/>
                  <a:gd name="connsiteY6" fmla="*/ 602889 h 828649"/>
                  <a:gd name="connsiteX7" fmla="*/ 106075 w 554312"/>
                  <a:gd name="connsiteY7" fmla="*/ 226386 h 828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4312" h="828649">
                    <a:moveTo>
                      <a:pt x="106075" y="226386"/>
                    </a:moveTo>
                    <a:cubicBezTo>
                      <a:pt x="112936" y="167647"/>
                      <a:pt x="183856" y="65922"/>
                      <a:pt x="201829" y="830"/>
                    </a:cubicBezTo>
                    <a:cubicBezTo>
                      <a:pt x="299985" y="-1806"/>
                      <a:pt x="229428" y="-642"/>
                      <a:pt x="324148" y="42548"/>
                    </a:cubicBezTo>
                    <a:cubicBezTo>
                      <a:pt x="487893" y="118752"/>
                      <a:pt x="554838" y="288587"/>
                      <a:pt x="554309" y="412799"/>
                    </a:cubicBezTo>
                    <a:cubicBezTo>
                      <a:pt x="553780" y="537011"/>
                      <a:pt x="482369" y="724913"/>
                      <a:pt x="320972" y="787822"/>
                    </a:cubicBezTo>
                    <a:cubicBezTo>
                      <a:pt x="244232" y="814563"/>
                      <a:pt x="172768" y="837626"/>
                      <a:pt x="82815" y="825185"/>
                    </a:cubicBezTo>
                    <a:cubicBezTo>
                      <a:pt x="-22897" y="817608"/>
                      <a:pt x="1193" y="702689"/>
                      <a:pt x="5070" y="602889"/>
                    </a:cubicBezTo>
                    <a:cubicBezTo>
                      <a:pt x="8947" y="503089"/>
                      <a:pt x="20220" y="349974"/>
                      <a:pt x="106075" y="226386"/>
                    </a:cubicBezTo>
                    <a:close/>
                  </a:path>
                </a:pathLst>
              </a:custGeom>
              <a:solidFill>
                <a:srgbClr val="6BA4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PH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B9F4E9E-F41D-4426-958B-7B073D2F4C24}"/>
                </a:ext>
              </a:extLst>
            </p:cNvPr>
            <p:cNvGrpSpPr/>
            <p:nvPr/>
          </p:nvGrpSpPr>
          <p:grpSpPr>
            <a:xfrm>
              <a:off x="8767940" y="3225965"/>
              <a:ext cx="456282" cy="212139"/>
              <a:chOff x="8598439" y="3074516"/>
              <a:chExt cx="563051" cy="261778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FA09CC72-57E2-44F1-9826-C3FE3DEFD2C8}"/>
                  </a:ext>
                </a:extLst>
              </p:cNvPr>
              <p:cNvSpPr/>
              <p:nvPr/>
            </p:nvSpPr>
            <p:spPr>
              <a:xfrm>
                <a:off x="8598439" y="3074516"/>
                <a:ext cx="563051" cy="202622"/>
              </a:xfrm>
              <a:custGeom>
                <a:avLst/>
                <a:gdLst>
                  <a:gd name="connsiteX0" fmla="*/ 569912 w 570383"/>
                  <a:gd name="connsiteY0" fmla="*/ 88424 h 206303"/>
                  <a:gd name="connsiteX1" fmla="*/ 511175 w 570383"/>
                  <a:gd name="connsiteY1" fmla="*/ 112237 h 206303"/>
                  <a:gd name="connsiteX2" fmla="*/ 454025 w 570383"/>
                  <a:gd name="connsiteY2" fmla="*/ 150337 h 206303"/>
                  <a:gd name="connsiteX3" fmla="*/ 331787 w 570383"/>
                  <a:gd name="connsiteY3" fmla="*/ 201137 h 206303"/>
                  <a:gd name="connsiteX4" fmla="*/ 211137 w 570383"/>
                  <a:gd name="connsiteY4" fmla="*/ 197962 h 206303"/>
                  <a:gd name="connsiteX5" fmla="*/ 111125 w 570383"/>
                  <a:gd name="connsiteY5" fmla="*/ 142399 h 206303"/>
                  <a:gd name="connsiteX6" fmla="*/ 0 w 570383"/>
                  <a:gd name="connsiteY6" fmla="*/ 88424 h 206303"/>
                  <a:gd name="connsiteX7" fmla="*/ 41275 w 570383"/>
                  <a:gd name="connsiteY7" fmla="*/ 86837 h 206303"/>
                  <a:gd name="connsiteX8" fmla="*/ 138112 w 570383"/>
                  <a:gd name="connsiteY8" fmla="*/ 53499 h 206303"/>
                  <a:gd name="connsiteX9" fmla="*/ 247650 w 570383"/>
                  <a:gd name="connsiteY9" fmla="*/ 7462 h 206303"/>
                  <a:gd name="connsiteX10" fmla="*/ 314325 w 570383"/>
                  <a:gd name="connsiteY10" fmla="*/ 5874 h 206303"/>
                  <a:gd name="connsiteX11" fmla="*/ 477837 w 570383"/>
                  <a:gd name="connsiteY11" fmla="*/ 64612 h 206303"/>
                  <a:gd name="connsiteX12" fmla="*/ 569912 w 570383"/>
                  <a:gd name="connsiteY12" fmla="*/ 88424 h 206303"/>
                  <a:gd name="connsiteX0" fmla="*/ 569912 w 570383"/>
                  <a:gd name="connsiteY0" fmla="*/ 88424 h 206303"/>
                  <a:gd name="connsiteX1" fmla="*/ 511175 w 570383"/>
                  <a:gd name="connsiteY1" fmla="*/ 112237 h 206303"/>
                  <a:gd name="connsiteX2" fmla="*/ 454025 w 570383"/>
                  <a:gd name="connsiteY2" fmla="*/ 150337 h 206303"/>
                  <a:gd name="connsiteX3" fmla="*/ 331787 w 570383"/>
                  <a:gd name="connsiteY3" fmla="*/ 201137 h 206303"/>
                  <a:gd name="connsiteX4" fmla="*/ 211137 w 570383"/>
                  <a:gd name="connsiteY4" fmla="*/ 197962 h 206303"/>
                  <a:gd name="connsiteX5" fmla="*/ 111125 w 570383"/>
                  <a:gd name="connsiteY5" fmla="*/ 142399 h 206303"/>
                  <a:gd name="connsiteX6" fmla="*/ 0 w 570383"/>
                  <a:gd name="connsiteY6" fmla="*/ 88424 h 206303"/>
                  <a:gd name="connsiteX7" fmla="*/ 41275 w 570383"/>
                  <a:gd name="connsiteY7" fmla="*/ 86837 h 206303"/>
                  <a:gd name="connsiteX8" fmla="*/ 138112 w 570383"/>
                  <a:gd name="connsiteY8" fmla="*/ 53499 h 206303"/>
                  <a:gd name="connsiteX9" fmla="*/ 247650 w 570383"/>
                  <a:gd name="connsiteY9" fmla="*/ 7462 h 206303"/>
                  <a:gd name="connsiteX10" fmla="*/ 314325 w 570383"/>
                  <a:gd name="connsiteY10" fmla="*/ 5874 h 206303"/>
                  <a:gd name="connsiteX11" fmla="*/ 477837 w 570383"/>
                  <a:gd name="connsiteY11" fmla="*/ 64612 h 206303"/>
                  <a:gd name="connsiteX12" fmla="*/ 569912 w 570383"/>
                  <a:gd name="connsiteY12" fmla="*/ 88424 h 206303"/>
                  <a:gd name="connsiteX0" fmla="*/ 569912 w 570383"/>
                  <a:gd name="connsiteY0" fmla="*/ 87430 h 205309"/>
                  <a:gd name="connsiteX1" fmla="*/ 511175 w 570383"/>
                  <a:gd name="connsiteY1" fmla="*/ 111243 h 205309"/>
                  <a:gd name="connsiteX2" fmla="*/ 454025 w 570383"/>
                  <a:gd name="connsiteY2" fmla="*/ 149343 h 205309"/>
                  <a:gd name="connsiteX3" fmla="*/ 331787 w 570383"/>
                  <a:gd name="connsiteY3" fmla="*/ 200143 h 205309"/>
                  <a:gd name="connsiteX4" fmla="*/ 211137 w 570383"/>
                  <a:gd name="connsiteY4" fmla="*/ 196968 h 205309"/>
                  <a:gd name="connsiteX5" fmla="*/ 111125 w 570383"/>
                  <a:gd name="connsiteY5" fmla="*/ 141405 h 205309"/>
                  <a:gd name="connsiteX6" fmla="*/ 0 w 570383"/>
                  <a:gd name="connsiteY6" fmla="*/ 87430 h 205309"/>
                  <a:gd name="connsiteX7" fmla="*/ 41275 w 570383"/>
                  <a:gd name="connsiteY7" fmla="*/ 85843 h 205309"/>
                  <a:gd name="connsiteX8" fmla="*/ 138112 w 570383"/>
                  <a:gd name="connsiteY8" fmla="*/ 52505 h 205309"/>
                  <a:gd name="connsiteX9" fmla="*/ 247650 w 570383"/>
                  <a:gd name="connsiteY9" fmla="*/ 6468 h 205309"/>
                  <a:gd name="connsiteX10" fmla="*/ 334963 w 570383"/>
                  <a:gd name="connsiteY10" fmla="*/ 6468 h 205309"/>
                  <a:gd name="connsiteX11" fmla="*/ 477837 w 570383"/>
                  <a:gd name="connsiteY11" fmla="*/ 63618 h 205309"/>
                  <a:gd name="connsiteX12" fmla="*/ 569912 w 570383"/>
                  <a:gd name="connsiteY12" fmla="*/ 87430 h 205309"/>
                  <a:gd name="connsiteX0" fmla="*/ 569912 w 570383"/>
                  <a:gd name="connsiteY0" fmla="*/ 87430 h 205309"/>
                  <a:gd name="connsiteX1" fmla="*/ 511175 w 570383"/>
                  <a:gd name="connsiteY1" fmla="*/ 111243 h 205309"/>
                  <a:gd name="connsiteX2" fmla="*/ 454025 w 570383"/>
                  <a:gd name="connsiteY2" fmla="*/ 149343 h 205309"/>
                  <a:gd name="connsiteX3" fmla="*/ 331787 w 570383"/>
                  <a:gd name="connsiteY3" fmla="*/ 200143 h 205309"/>
                  <a:gd name="connsiteX4" fmla="*/ 211137 w 570383"/>
                  <a:gd name="connsiteY4" fmla="*/ 196968 h 205309"/>
                  <a:gd name="connsiteX5" fmla="*/ 111125 w 570383"/>
                  <a:gd name="connsiteY5" fmla="*/ 141405 h 205309"/>
                  <a:gd name="connsiteX6" fmla="*/ 0 w 570383"/>
                  <a:gd name="connsiteY6" fmla="*/ 87430 h 205309"/>
                  <a:gd name="connsiteX7" fmla="*/ 41275 w 570383"/>
                  <a:gd name="connsiteY7" fmla="*/ 85843 h 205309"/>
                  <a:gd name="connsiteX8" fmla="*/ 138112 w 570383"/>
                  <a:gd name="connsiteY8" fmla="*/ 52505 h 205309"/>
                  <a:gd name="connsiteX9" fmla="*/ 247650 w 570383"/>
                  <a:gd name="connsiteY9" fmla="*/ 6468 h 205309"/>
                  <a:gd name="connsiteX10" fmla="*/ 334963 w 570383"/>
                  <a:gd name="connsiteY10" fmla="*/ 6468 h 205309"/>
                  <a:gd name="connsiteX11" fmla="*/ 477837 w 570383"/>
                  <a:gd name="connsiteY11" fmla="*/ 63618 h 205309"/>
                  <a:gd name="connsiteX12" fmla="*/ 569912 w 570383"/>
                  <a:gd name="connsiteY12" fmla="*/ 87430 h 205309"/>
                  <a:gd name="connsiteX0" fmla="*/ 569912 w 570451"/>
                  <a:gd name="connsiteY0" fmla="*/ 87430 h 205309"/>
                  <a:gd name="connsiteX1" fmla="*/ 511175 w 570451"/>
                  <a:gd name="connsiteY1" fmla="*/ 111243 h 205309"/>
                  <a:gd name="connsiteX2" fmla="*/ 454025 w 570451"/>
                  <a:gd name="connsiteY2" fmla="*/ 149343 h 205309"/>
                  <a:gd name="connsiteX3" fmla="*/ 331787 w 570451"/>
                  <a:gd name="connsiteY3" fmla="*/ 200143 h 205309"/>
                  <a:gd name="connsiteX4" fmla="*/ 211137 w 570451"/>
                  <a:gd name="connsiteY4" fmla="*/ 196968 h 205309"/>
                  <a:gd name="connsiteX5" fmla="*/ 111125 w 570451"/>
                  <a:gd name="connsiteY5" fmla="*/ 141405 h 205309"/>
                  <a:gd name="connsiteX6" fmla="*/ 0 w 570451"/>
                  <a:gd name="connsiteY6" fmla="*/ 87430 h 205309"/>
                  <a:gd name="connsiteX7" fmla="*/ 41275 w 570451"/>
                  <a:gd name="connsiteY7" fmla="*/ 85843 h 205309"/>
                  <a:gd name="connsiteX8" fmla="*/ 138112 w 570451"/>
                  <a:gd name="connsiteY8" fmla="*/ 52505 h 205309"/>
                  <a:gd name="connsiteX9" fmla="*/ 247650 w 570451"/>
                  <a:gd name="connsiteY9" fmla="*/ 6468 h 205309"/>
                  <a:gd name="connsiteX10" fmla="*/ 334963 w 570451"/>
                  <a:gd name="connsiteY10" fmla="*/ 6468 h 205309"/>
                  <a:gd name="connsiteX11" fmla="*/ 477837 w 570451"/>
                  <a:gd name="connsiteY11" fmla="*/ 63618 h 205309"/>
                  <a:gd name="connsiteX12" fmla="*/ 569912 w 570451"/>
                  <a:gd name="connsiteY12" fmla="*/ 87430 h 205309"/>
                  <a:gd name="connsiteX0" fmla="*/ 569912 w 570517"/>
                  <a:gd name="connsiteY0" fmla="*/ 87430 h 205309"/>
                  <a:gd name="connsiteX1" fmla="*/ 515938 w 570517"/>
                  <a:gd name="connsiteY1" fmla="*/ 117593 h 205309"/>
                  <a:gd name="connsiteX2" fmla="*/ 454025 w 570517"/>
                  <a:gd name="connsiteY2" fmla="*/ 149343 h 205309"/>
                  <a:gd name="connsiteX3" fmla="*/ 331787 w 570517"/>
                  <a:gd name="connsiteY3" fmla="*/ 200143 h 205309"/>
                  <a:gd name="connsiteX4" fmla="*/ 211137 w 570517"/>
                  <a:gd name="connsiteY4" fmla="*/ 196968 h 205309"/>
                  <a:gd name="connsiteX5" fmla="*/ 111125 w 570517"/>
                  <a:gd name="connsiteY5" fmla="*/ 141405 h 205309"/>
                  <a:gd name="connsiteX6" fmla="*/ 0 w 570517"/>
                  <a:gd name="connsiteY6" fmla="*/ 87430 h 205309"/>
                  <a:gd name="connsiteX7" fmla="*/ 41275 w 570517"/>
                  <a:gd name="connsiteY7" fmla="*/ 85843 h 205309"/>
                  <a:gd name="connsiteX8" fmla="*/ 138112 w 570517"/>
                  <a:gd name="connsiteY8" fmla="*/ 52505 h 205309"/>
                  <a:gd name="connsiteX9" fmla="*/ 247650 w 570517"/>
                  <a:gd name="connsiteY9" fmla="*/ 6468 h 205309"/>
                  <a:gd name="connsiteX10" fmla="*/ 334963 w 570517"/>
                  <a:gd name="connsiteY10" fmla="*/ 6468 h 205309"/>
                  <a:gd name="connsiteX11" fmla="*/ 477837 w 570517"/>
                  <a:gd name="connsiteY11" fmla="*/ 63618 h 205309"/>
                  <a:gd name="connsiteX12" fmla="*/ 569912 w 570517"/>
                  <a:gd name="connsiteY12" fmla="*/ 87430 h 205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0517" h="205309">
                    <a:moveTo>
                      <a:pt x="569912" y="87430"/>
                    </a:moveTo>
                    <a:cubicBezTo>
                      <a:pt x="575468" y="95368"/>
                      <a:pt x="541602" y="104099"/>
                      <a:pt x="515938" y="117593"/>
                    </a:cubicBezTo>
                    <a:cubicBezTo>
                      <a:pt x="490274" y="131087"/>
                      <a:pt x="484717" y="135585"/>
                      <a:pt x="454025" y="149343"/>
                    </a:cubicBezTo>
                    <a:cubicBezTo>
                      <a:pt x="423333" y="163101"/>
                      <a:pt x="372268" y="192206"/>
                      <a:pt x="331787" y="200143"/>
                    </a:cubicBezTo>
                    <a:cubicBezTo>
                      <a:pt x="291306" y="208080"/>
                      <a:pt x="247914" y="206758"/>
                      <a:pt x="211137" y="196968"/>
                    </a:cubicBezTo>
                    <a:cubicBezTo>
                      <a:pt x="174360" y="187178"/>
                      <a:pt x="146314" y="159661"/>
                      <a:pt x="111125" y="141405"/>
                    </a:cubicBezTo>
                    <a:cubicBezTo>
                      <a:pt x="75935" y="123149"/>
                      <a:pt x="37967" y="105289"/>
                      <a:pt x="0" y="87430"/>
                    </a:cubicBezTo>
                    <a:cubicBezTo>
                      <a:pt x="13758" y="86901"/>
                      <a:pt x="18256" y="91664"/>
                      <a:pt x="41275" y="85843"/>
                    </a:cubicBezTo>
                    <a:cubicBezTo>
                      <a:pt x="64294" y="80022"/>
                      <a:pt x="103716" y="65734"/>
                      <a:pt x="138112" y="52505"/>
                    </a:cubicBezTo>
                    <a:cubicBezTo>
                      <a:pt x="172508" y="39276"/>
                      <a:pt x="214842" y="14141"/>
                      <a:pt x="247650" y="6468"/>
                    </a:cubicBezTo>
                    <a:cubicBezTo>
                      <a:pt x="280458" y="-1205"/>
                      <a:pt x="296598" y="-3057"/>
                      <a:pt x="334963" y="6468"/>
                    </a:cubicBezTo>
                    <a:cubicBezTo>
                      <a:pt x="373327" y="15993"/>
                      <a:pt x="438679" y="50124"/>
                      <a:pt x="477837" y="63618"/>
                    </a:cubicBezTo>
                    <a:cubicBezTo>
                      <a:pt x="516995" y="77112"/>
                      <a:pt x="564356" y="79492"/>
                      <a:pt x="569912" y="87430"/>
                    </a:cubicBezTo>
                    <a:close/>
                  </a:path>
                </a:pathLst>
              </a:custGeom>
              <a:solidFill>
                <a:srgbClr val="6700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PH"/>
              </a:p>
            </p:txBody>
          </p:sp>
          <p:sp>
            <p:nvSpPr>
              <p:cNvPr id="70" name="Chord 69">
                <a:extLst>
                  <a:ext uri="{FF2B5EF4-FFF2-40B4-BE49-F238E27FC236}">
                    <a16:creationId xmlns:a16="http://schemas.microsoft.com/office/drawing/2014/main" id="{449B19DE-485E-41FC-86FA-0CD10DEA4752}"/>
                  </a:ext>
                </a:extLst>
              </p:cNvPr>
              <p:cNvSpPr/>
              <p:nvPr/>
            </p:nvSpPr>
            <p:spPr>
              <a:xfrm rot="6703400">
                <a:off x="8756709" y="3093867"/>
                <a:ext cx="221634" cy="263219"/>
              </a:xfrm>
              <a:prstGeom prst="chord">
                <a:avLst>
                  <a:gd name="adj1" fmla="val 5118001"/>
                  <a:gd name="adj2" fmla="val 15383008"/>
                </a:avLst>
              </a:prstGeom>
              <a:solidFill>
                <a:srgbClr val="4200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PH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E2D6A66-2B79-4C3B-A7F5-7A156C493798}"/>
                  </a:ext>
                </a:extLst>
              </p:cNvPr>
              <p:cNvSpPr/>
              <p:nvPr/>
            </p:nvSpPr>
            <p:spPr>
              <a:xfrm>
                <a:off x="8715665" y="3170640"/>
                <a:ext cx="303721" cy="109674"/>
              </a:xfrm>
              <a:custGeom>
                <a:avLst/>
                <a:gdLst>
                  <a:gd name="connsiteX0" fmla="*/ 263525 w 309563"/>
                  <a:gd name="connsiteY0" fmla="*/ 12700 h 111269"/>
                  <a:gd name="connsiteX1" fmla="*/ 198438 w 309563"/>
                  <a:gd name="connsiteY1" fmla="*/ 1587 h 111269"/>
                  <a:gd name="connsiteX2" fmla="*/ 169863 w 309563"/>
                  <a:gd name="connsiteY2" fmla="*/ 15875 h 111269"/>
                  <a:gd name="connsiteX3" fmla="*/ 149225 w 309563"/>
                  <a:gd name="connsiteY3" fmla="*/ 25400 h 111269"/>
                  <a:gd name="connsiteX4" fmla="*/ 131763 w 309563"/>
                  <a:gd name="connsiteY4" fmla="*/ 11112 h 111269"/>
                  <a:gd name="connsiteX5" fmla="*/ 84138 w 309563"/>
                  <a:gd name="connsiteY5" fmla="*/ 0 h 111269"/>
                  <a:gd name="connsiteX6" fmla="*/ 26988 w 309563"/>
                  <a:gd name="connsiteY6" fmla="*/ 11112 h 111269"/>
                  <a:gd name="connsiteX7" fmla="*/ 11113 w 309563"/>
                  <a:gd name="connsiteY7" fmla="*/ 34925 h 111269"/>
                  <a:gd name="connsiteX8" fmla="*/ 0 w 309563"/>
                  <a:gd name="connsiteY8" fmla="*/ 58737 h 111269"/>
                  <a:gd name="connsiteX9" fmla="*/ 25400 w 309563"/>
                  <a:gd name="connsiteY9" fmla="*/ 77787 h 111269"/>
                  <a:gd name="connsiteX10" fmla="*/ 68263 w 309563"/>
                  <a:gd name="connsiteY10" fmla="*/ 95250 h 111269"/>
                  <a:gd name="connsiteX11" fmla="*/ 158750 w 309563"/>
                  <a:gd name="connsiteY11" fmla="*/ 111125 h 111269"/>
                  <a:gd name="connsiteX12" fmla="*/ 277813 w 309563"/>
                  <a:gd name="connsiteY12" fmla="*/ 85725 h 111269"/>
                  <a:gd name="connsiteX13" fmla="*/ 309563 w 309563"/>
                  <a:gd name="connsiteY13" fmla="*/ 66675 h 111269"/>
                  <a:gd name="connsiteX14" fmla="*/ 304800 w 309563"/>
                  <a:gd name="connsiteY14" fmla="*/ 46037 h 111269"/>
                  <a:gd name="connsiteX15" fmla="*/ 263525 w 309563"/>
                  <a:gd name="connsiteY15" fmla="*/ 12700 h 111269"/>
                  <a:gd name="connsiteX0" fmla="*/ 263525 w 309563"/>
                  <a:gd name="connsiteY0" fmla="*/ 12700 h 111125"/>
                  <a:gd name="connsiteX1" fmla="*/ 198438 w 309563"/>
                  <a:gd name="connsiteY1" fmla="*/ 1587 h 111125"/>
                  <a:gd name="connsiteX2" fmla="*/ 169863 w 309563"/>
                  <a:gd name="connsiteY2" fmla="*/ 15875 h 111125"/>
                  <a:gd name="connsiteX3" fmla="*/ 149225 w 309563"/>
                  <a:gd name="connsiteY3" fmla="*/ 25400 h 111125"/>
                  <a:gd name="connsiteX4" fmla="*/ 131763 w 309563"/>
                  <a:gd name="connsiteY4" fmla="*/ 11112 h 111125"/>
                  <a:gd name="connsiteX5" fmla="*/ 84138 w 309563"/>
                  <a:gd name="connsiteY5" fmla="*/ 0 h 111125"/>
                  <a:gd name="connsiteX6" fmla="*/ 26988 w 309563"/>
                  <a:gd name="connsiteY6" fmla="*/ 11112 h 111125"/>
                  <a:gd name="connsiteX7" fmla="*/ 11113 w 309563"/>
                  <a:gd name="connsiteY7" fmla="*/ 34925 h 111125"/>
                  <a:gd name="connsiteX8" fmla="*/ 0 w 309563"/>
                  <a:gd name="connsiteY8" fmla="*/ 58737 h 111125"/>
                  <a:gd name="connsiteX9" fmla="*/ 25400 w 309563"/>
                  <a:gd name="connsiteY9" fmla="*/ 77787 h 111125"/>
                  <a:gd name="connsiteX10" fmla="*/ 68263 w 309563"/>
                  <a:gd name="connsiteY10" fmla="*/ 95250 h 111125"/>
                  <a:gd name="connsiteX11" fmla="*/ 158750 w 309563"/>
                  <a:gd name="connsiteY11" fmla="*/ 111125 h 111125"/>
                  <a:gd name="connsiteX12" fmla="*/ 247651 w 309563"/>
                  <a:gd name="connsiteY12" fmla="*/ 95250 h 111125"/>
                  <a:gd name="connsiteX13" fmla="*/ 309563 w 309563"/>
                  <a:gd name="connsiteY13" fmla="*/ 66675 h 111125"/>
                  <a:gd name="connsiteX14" fmla="*/ 304800 w 309563"/>
                  <a:gd name="connsiteY14" fmla="*/ 46037 h 111125"/>
                  <a:gd name="connsiteX15" fmla="*/ 263525 w 309563"/>
                  <a:gd name="connsiteY15" fmla="*/ 12700 h 111125"/>
                  <a:gd name="connsiteX0" fmla="*/ 263525 w 309563"/>
                  <a:gd name="connsiteY0" fmla="*/ 12700 h 111125"/>
                  <a:gd name="connsiteX1" fmla="*/ 198438 w 309563"/>
                  <a:gd name="connsiteY1" fmla="*/ 1587 h 111125"/>
                  <a:gd name="connsiteX2" fmla="*/ 169863 w 309563"/>
                  <a:gd name="connsiteY2" fmla="*/ 15875 h 111125"/>
                  <a:gd name="connsiteX3" fmla="*/ 149225 w 309563"/>
                  <a:gd name="connsiteY3" fmla="*/ 25400 h 111125"/>
                  <a:gd name="connsiteX4" fmla="*/ 131763 w 309563"/>
                  <a:gd name="connsiteY4" fmla="*/ 11112 h 111125"/>
                  <a:gd name="connsiteX5" fmla="*/ 84138 w 309563"/>
                  <a:gd name="connsiteY5" fmla="*/ 0 h 111125"/>
                  <a:gd name="connsiteX6" fmla="*/ 26988 w 309563"/>
                  <a:gd name="connsiteY6" fmla="*/ 11112 h 111125"/>
                  <a:gd name="connsiteX7" fmla="*/ 11113 w 309563"/>
                  <a:gd name="connsiteY7" fmla="*/ 34925 h 111125"/>
                  <a:gd name="connsiteX8" fmla="*/ 0 w 309563"/>
                  <a:gd name="connsiteY8" fmla="*/ 58737 h 111125"/>
                  <a:gd name="connsiteX9" fmla="*/ 25400 w 309563"/>
                  <a:gd name="connsiteY9" fmla="*/ 77787 h 111125"/>
                  <a:gd name="connsiteX10" fmla="*/ 68263 w 309563"/>
                  <a:gd name="connsiteY10" fmla="*/ 95250 h 111125"/>
                  <a:gd name="connsiteX11" fmla="*/ 158750 w 309563"/>
                  <a:gd name="connsiteY11" fmla="*/ 111125 h 111125"/>
                  <a:gd name="connsiteX12" fmla="*/ 247651 w 309563"/>
                  <a:gd name="connsiteY12" fmla="*/ 95250 h 111125"/>
                  <a:gd name="connsiteX13" fmla="*/ 309563 w 309563"/>
                  <a:gd name="connsiteY13" fmla="*/ 66675 h 111125"/>
                  <a:gd name="connsiteX14" fmla="*/ 304800 w 309563"/>
                  <a:gd name="connsiteY14" fmla="*/ 46037 h 111125"/>
                  <a:gd name="connsiteX15" fmla="*/ 263525 w 309563"/>
                  <a:gd name="connsiteY15" fmla="*/ 12700 h 111125"/>
                  <a:gd name="connsiteX0" fmla="*/ 263528 w 309566"/>
                  <a:gd name="connsiteY0" fmla="*/ 12700 h 111125"/>
                  <a:gd name="connsiteX1" fmla="*/ 198441 w 309566"/>
                  <a:gd name="connsiteY1" fmla="*/ 1587 h 111125"/>
                  <a:gd name="connsiteX2" fmla="*/ 169866 w 309566"/>
                  <a:gd name="connsiteY2" fmla="*/ 15875 h 111125"/>
                  <a:gd name="connsiteX3" fmla="*/ 149228 w 309566"/>
                  <a:gd name="connsiteY3" fmla="*/ 25400 h 111125"/>
                  <a:gd name="connsiteX4" fmla="*/ 131766 w 309566"/>
                  <a:gd name="connsiteY4" fmla="*/ 11112 h 111125"/>
                  <a:gd name="connsiteX5" fmla="*/ 84141 w 309566"/>
                  <a:gd name="connsiteY5" fmla="*/ 0 h 111125"/>
                  <a:gd name="connsiteX6" fmla="*/ 26991 w 309566"/>
                  <a:gd name="connsiteY6" fmla="*/ 11112 h 111125"/>
                  <a:gd name="connsiteX7" fmla="*/ 3 w 309566"/>
                  <a:gd name="connsiteY7" fmla="*/ 58737 h 111125"/>
                  <a:gd name="connsiteX8" fmla="*/ 25403 w 309566"/>
                  <a:gd name="connsiteY8" fmla="*/ 77787 h 111125"/>
                  <a:gd name="connsiteX9" fmla="*/ 68266 w 309566"/>
                  <a:gd name="connsiteY9" fmla="*/ 95250 h 111125"/>
                  <a:gd name="connsiteX10" fmla="*/ 158753 w 309566"/>
                  <a:gd name="connsiteY10" fmla="*/ 111125 h 111125"/>
                  <a:gd name="connsiteX11" fmla="*/ 247654 w 309566"/>
                  <a:gd name="connsiteY11" fmla="*/ 95250 h 111125"/>
                  <a:gd name="connsiteX12" fmla="*/ 309566 w 309566"/>
                  <a:gd name="connsiteY12" fmla="*/ 66675 h 111125"/>
                  <a:gd name="connsiteX13" fmla="*/ 304803 w 309566"/>
                  <a:gd name="connsiteY13" fmla="*/ 46037 h 111125"/>
                  <a:gd name="connsiteX14" fmla="*/ 263528 w 309566"/>
                  <a:gd name="connsiteY14" fmla="*/ 12700 h 111125"/>
                  <a:gd name="connsiteX0" fmla="*/ 263528 w 309566"/>
                  <a:gd name="connsiteY0" fmla="*/ 12700 h 111125"/>
                  <a:gd name="connsiteX1" fmla="*/ 212728 w 309566"/>
                  <a:gd name="connsiteY1" fmla="*/ 1587 h 111125"/>
                  <a:gd name="connsiteX2" fmla="*/ 169866 w 309566"/>
                  <a:gd name="connsiteY2" fmla="*/ 15875 h 111125"/>
                  <a:gd name="connsiteX3" fmla="*/ 149228 w 309566"/>
                  <a:gd name="connsiteY3" fmla="*/ 25400 h 111125"/>
                  <a:gd name="connsiteX4" fmla="*/ 131766 w 309566"/>
                  <a:gd name="connsiteY4" fmla="*/ 11112 h 111125"/>
                  <a:gd name="connsiteX5" fmla="*/ 84141 w 309566"/>
                  <a:gd name="connsiteY5" fmla="*/ 0 h 111125"/>
                  <a:gd name="connsiteX6" fmla="*/ 26991 w 309566"/>
                  <a:gd name="connsiteY6" fmla="*/ 11112 h 111125"/>
                  <a:gd name="connsiteX7" fmla="*/ 3 w 309566"/>
                  <a:gd name="connsiteY7" fmla="*/ 58737 h 111125"/>
                  <a:gd name="connsiteX8" fmla="*/ 25403 w 309566"/>
                  <a:gd name="connsiteY8" fmla="*/ 77787 h 111125"/>
                  <a:gd name="connsiteX9" fmla="*/ 68266 w 309566"/>
                  <a:gd name="connsiteY9" fmla="*/ 95250 h 111125"/>
                  <a:gd name="connsiteX10" fmla="*/ 158753 w 309566"/>
                  <a:gd name="connsiteY10" fmla="*/ 111125 h 111125"/>
                  <a:gd name="connsiteX11" fmla="*/ 247654 w 309566"/>
                  <a:gd name="connsiteY11" fmla="*/ 95250 h 111125"/>
                  <a:gd name="connsiteX12" fmla="*/ 309566 w 309566"/>
                  <a:gd name="connsiteY12" fmla="*/ 66675 h 111125"/>
                  <a:gd name="connsiteX13" fmla="*/ 304803 w 309566"/>
                  <a:gd name="connsiteY13" fmla="*/ 46037 h 111125"/>
                  <a:gd name="connsiteX14" fmla="*/ 263528 w 309566"/>
                  <a:gd name="connsiteY14" fmla="*/ 12700 h 111125"/>
                  <a:gd name="connsiteX0" fmla="*/ 263528 w 309566"/>
                  <a:gd name="connsiteY0" fmla="*/ 12700 h 111125"/>
                  <a:gd name="connsiteX1" fmla="*/ 212728 w 309566"/>
                  <a:gd name="connsiteY1" fmla="*/ 1587 h 111125"/>
                  <a:gd name="connsiteX2" fmla="*/ 173041 w 309566"/>
                  <a:gd name="connsiteY2" fmla="*/ 11112 h 111125"/>
                  <a:gd name="connsiteX3" fmla="*/ 149228 w 309566"/>
                  <a:gd name="connsiteY3" fmla="*/ 25400 h 111125"/>
                  <a:gd name="connsiteX4" fmla="*/ 131766 w 309566"/>
                  <a:gd name="connsiteY4" fmla="*/ 11112 h 111125"/>
                  <a:gd name="connsiteX5" fmla="*/ 84141 w 309566"/>
                  <a:gd name="connsiteY5" fmla="*/ 0 h 111125"/>
                  <a:gd name="connsiteX6" fmla="*/ 26991 w 309566"/>
                  <a:gd name="connsiteY6" fmla="*/ 11112 h 111125"/>
                  <a:gd name="connsiteX7" fmla="*/ 3 w 309566"/>
                  <a:gd name="connsiteY7" fmla="*/ 58737 h 111125"/>
                  <a:gd name="connsiteX8" fmla="*/ 25403 w 309566"/>
                  <a:gd name="connsiteY8" fmla="*/ 77787 h 111125"/>
                  <a:gd name="connsiteX9" fmla="*/ 68266 w 309566"/>
                  <a:gd name="connsiteY9" fmla="*/ 95250 h 111125"/>
                  <a:gd name="connsiteX10" fmla="*/ 158753 w 309566"/>
                  <a:gd name="connsiteY10" fmla="*/ 111125 h 111125"/>
                  <a:gd name="connsiteX11" fmla="*/ 247654 w 309566"/>
                  <a:gd name="connsiteY11" fmla="*/ 95250 h 111125"/>
                  <a:gd name="connsiteX12" fmla="*/ 309566 w 309566"/>
                  <a:gd name="connsiteY12" fmla="*/ 66675 h 111125"/>
                  <a:gd name="connsiteX13" fmla="*/ 304803 w 309566"/>
                  <a:gd name="connsiteY13" fmla="*/ 46037 h 111125"/>
                  <a:gd name="connsiteX14" fmla="*/ 263528 w 309566"/>
                  <a:gd name="connsiteY14" fmla="*/ 12700 h 111125"/>
                  <a:gd name="connsiteX0" fmla="*/ 263528 w 309566"/>
                  <a:gd name="connsiteY0" fmla="*/ 12700 h 111177"/>
                  <a:gd name="connsiteX1" fmla="*/ 212728 w 309566"/>
                  <a:gd name="connsiteY1" fmla="*/ 1587 h 111177"/>
                  <a:gd name="connsiteX2" fmla="*/ 173041 w 309566"/>
                  <a:gd name="connsiteY2" fmla="*/ 11112 h 111177"/>
                  <a:gd name="connsiteX3" fmla="*/ 149228 w 309566"/>
                  <a:gd name="connsiteY3" fmla="*/ 25400 h 111177"/>
                  <a:gd name="connsiteX4" fmla="*/ 131766 w 309566"/>
                  <a:gd name="connsiteY4" fmla="*/ 11112 h 111177"/>
                  <a:gd name="connsiteX5" fmla="*/ 84141 w 309566"/>
                  <a:gd name="connsiteY5" fmla="*/ 0 h 111177"/>
                  <a:gd name="connsiteX6" fmla="*/ 26991 w 309566"/>
                  <a:gd name="connsiteY6" fmla="*/ 11112 h 111177"/>
                  <a:gd name="connsiteX7" fmla="*/ 3 w 309566"/>
                  <a:gd name="connsiteY7" fmla="*/ 58737 h 111177"/>
                  <a:gd name="connsiteX8" fmla="*/ 25403 w 309566"/>
                  <a:gd name="connsiteY8" fmla="*/ 77787 h 111177"/>
                  <a:gd name="connsiteX9" fmla="*/ 68266 w 309566"/>
                  <a:gd name="connsiteY9" fmla="*/ 95250 h 111177"/>
                  <a:gd name="connsiteX10" fmla="*/ 158753 w 309566"/>
                  <a:gd name="connsiteY10" fmla="*/ 111125 h 111177"/>
                  <a:gd name="connsiteX11" fmla="*/ 254018 w 309566"/>
                  <a:gd name="connsiteY11" fmla="*/ 89795 h 111177"/>
                  <a:gd name="connsiteX12" fmla="*/ 309566 w 309566"/>
                  <a:gd name="connsiteY12" fmla="*/ 66675 h 111177"/>
                  <a:gd name="connsiteX13" fmla="*/ 304803 w 309566"/>
                  <a:gd name="connsiteY13" fmla="*/ 46037 h 111177"/>
                  <a:gd name="connsiteX14" fmla="*/ 263528 w 309566"/>
                  <a:gd name="connsiteY14" fmla="*/ 12700 h 111177"/>
                  <a:gd name="connsiteX0" fmla="*/ 263528 w 309566"/>
                  <a:gd name="connsiteY0" fmla="*/ 12700 h 111177"/>
                  <a:gd name="connsiteX1" fmla="*/ 212728 w 309566"/>
                  <a:gd name="connsiteY1" fmla="*/ 1587 h 111177"/>
                  <a:gd name="connsiteX2" fmla="*/ 173041 w 309566"/>
                  <a:gd name="connsiteY2" fmla="*/ 11112 h 111177"/>
                  <a:gd name="connsiteX3" fmla="*/ 149228 w 309566"/>
                  <a:gd name="connsiteY3" fmla="*/ 25400 h 111177"/>
                  <a:gd name="connsiteX4" fmla="*/ 131766 w 309566"/>
                  <a:gd name="connsiteY4" fmla="*/ 11112 h 111177"/>
                  <a:gd name="connsiteX5" fmla="*/ 84141 w 309566"/>
                  <a:gd name="connsiteY5" fmla="*/ 0 h 111177"/>
                  <a:gd name="connsiteX6" fmla="*/ 26991 w 309566"/>
                  <a:gd name="connsiteY6" fmla="*/ 11112 h 111177"/>
                  <a:gd name="connsiteX7" fmla="*/ 3 w 309566"/>
                  <a:gd name="connsiteY7" fmla="*/ 58737 h 111177"/>
                  <a:gd name="connsiteX8" fmla="*/ 25403 w 309566"/>
                  <a:gd name="connsiteY8" fmla="*/ 77787 h 111177"/>
                  <a:gd name="connsiteX9" fmla="*/ 68266 w 309566"/>
                  <a:gd name="connsiteY9" fmla="*/ 95250 h 111177"/>
                  <a:gd name="connsiteX10" fmla="*/ 158753 w 309566"/>
                  <a:gd name="connsiteY10" fmla="*/ 111125 h 111177"/>
                  <a:gd name="connsiteX11" fmla="*/ 254018 w 309566"/>
                  <a:gd name="connsiteY11" fmla="*/ 89795 h 111177"/>
                  <a:gd name="connsiteX12" fmla="*/ 309566 w 309566"/>
                  <a:gd name="connsiteY12" fmla="*/ 66675 h 111177"/>
                  <a:gd name="connsiteX13" fmla="*/ 304803 w 309566"/>
                  <a:gd name="connsiteY13" fmla="*/ 46037 h 111177"/>
                  <a:gd name="connsiteX14" fmla="*/ 263528 w 309566"/>
                  <a:gd name="connsiteY14" fmla="*/ 12700 h 111177"/>
                  <a:gd name="connsiteX0" fmla="*/ 263528 w 309566"/>
                  <a:gd name="connsiteY0" fmla="*/ 12700 h 111131"/>
                  <a:gd name="connsiteX1" fmla="*/ 212728 w 309566"/>
                  <a:gd name="connsiteY1" fmla="*/ 1587 h 111131"/>
                  <a:gd name="connsiteX2" fmla="*/ 173041 w 309566"/>
                  <a:gd name="connsiteY2" fmla="*/ 11112 h 111131"/>
                  <a:gd name="connsiteX3" fmla="*/ 149228 w 309566"/>
                  <a:gd name="connsiteY3" fmla="*/ 25400 h 111131"/>
                  <a:gd name="connsiteX4" fmla="*/ 131766 w 309566"/>
                  <a:gd name="connsiteY4" fmla="*/ 11112 h 111131"/>
                  <a:gd name="connsiteX5" fmla="*/ 84141 w 309566"/>
                  <a:gd name="connsiteY5" fmla="*/ 0 h 111131"/>
                  <a:gd name="connsiteX6" fmla="*/ 26991 w 309566"/>
                  <a:gd name="connsiteY6" fmla="*/ 11112 h 111131"/>
                  <a:gd name="connsiteX7" fmla="*/ 3 w 309566"/>
                  <a:gd name="connsiteY7" fmla="*/ 58737 h 111131"/>
                  <a:gd name="connsiteX8" fmla="*/ 25403 w 309566"/>
                  <a:gd name="connsiteY8" fmla="*/ 77787 h 111131"/>
                  <a:gd name="connsiteX9" fmla="*/ 68266 w 309566"/>
                  <a:gd name="connsiteY9" fmla="*/ 95250 h 111131"/>
                  <a:gd name="connsiteX10" fmla="*/ 158753 w 309566"/>
                  <a:gd name="connsiteY10" fmla="*/ 111125 h 111131"/>
                  <a:gd name="connsiteX11" fmla="*/ 253109 w 309566"/>
                  <a:gd name="connsiteY11" fmla="*/ 93432 h 111131"/>
                  <a:gd name="connsiteX12" fmla="*/ 309566 w 309566"/>
                  <a:gd name="connsiteY12" fmla="*/ 66675 h 111131"/>
                  <a:gd name="connsiteX13" fmla="*/ 304803 w 309566"/>
                  <a:gd name="connsiteY13" fmla="*/ 46037 h 111131"/>
                  <a:gd name="connsiteX14" fmla="*/ 263528 w 309566"/>
                  <a:gd name="connsiteY14" fmla="*/ 12700 h 111131"/>
                  <a:gd name="connsiteX0" fmla="*/ 261712 w 307750"/>
                  <a:gd name="connsiteY0" fmla="*/ 12700 h 111131"/>
                  <a:gd name="connsiteX1" fmla="*/ 210912 w 307750"/>
                  <a:gd name="connsiteY1" fmla="*/ 1587 h 111131"/>
                  <a:gd name="connsiteX2" fmla="*/ 171225 w 307750"/>
                  <a:gd name="connsiteY2" fmla="*/ 11112 h 111131"/>
                  <a:gd name="connsiteX3" fmla="*/ 147412 w 307750"/>
                  <a:gd name="connsiteY3" fmla="*/ 25400 h 111131"/>
                  <a:gd name="connsiteX4" fmla="*/ 129950 w 307750"/>
                  <a:gd name="connsiteY4" fmla="*/ 11112 h 111131"/>
                  <a:gd name="connsiteX5" fmla="*/ 82325 w 307750"/>
                  <a:gd name="connsiteY5" fmla="*/ 0 h 111131"/>
                  <a:gd name="connsiteX6" fmla="*/ 25175 w 307750"/>
                  <a:gd name="connsiteY6" fmla="*/ 11112 h 111131"/>
                  <a:gd name="connsiteX7" fmla="*/ 5 w 307750"/>
                  <a:gd name="connsiteY7" fmla="*/ 45101 h 111131"/>
                  <a:gd name="connsiteX8" fmla="*/ 23587 w 307750"/>
                  <a:gd name="connsiteY8" fmla="*/ 77787 h 111131"/>
                  <a:gd name="connsiteX9" fmla="*/ 66450 w 307750"/>
                  <a:gd name="connsiteY9" fmla="*/ 95250 h 111131"/>
                  <a:gd name="connsiteX10" fmla="*/ 156937 w 307750"/>
                  <a:gd name="connsiteY10" fmla="*/ 111125 h 111131"/>
                  <a:gd name="connsiteX11" fmla="*/ 251293 w 307750"/>
                  <a:gd name="connsiteY11" fmla="*/ 93432 h 111131"/>
                  <a:gd name="connsiteX12" fmla="*/ 307750 w 307750"/>
                  <a:gd name="connsiteY12" fmla="*/ 66675 h 111131"/>
                  <a:gd name="connsiteX13" fmla="*/ 302987 w 307750"/>
                  <a:gd name="connsiteY13" fmla="*/ 46037 h 111131"/>
                  <a:gd name="connsiteX14" fmla="*/ 261712 w 307750"/>
                  <a:gd name="connsiteY14" fmla="*/ 12700 h 111131"/>
                  <a:gd name="connsiteX0" fmla="*/ 261710 w 307748"/>
                  <a:gd name="connsiteY0" fmla="*/ 12700 h 111132"/>
                  <a:gd name="connsiteX1" fmla="*/ 210910 w 307748"/>
                  <a:gd name="connsiteY1" fmla="*/ 1587 h 111132"/>
                  <a:gd name="connsiteX2" fmla="*/ 171223 w 307748"/>
                  <a:gd name="connsiteY2" fmla="*/ 11112 h 111132"/>
                  <a:gd name="connsiteX3" fmla="*/ 147410 w 307748"/>
                  <a:gd name="connsiteY3" fmla="*/ 25400 h 111132"/>
                  <a:gd name="connsiteX4" fmla="*/ 129948 w 307748"/>
                  <a:gd name="connsiteY4" fmla="*/ 11112 h 111132"/>
                  <a:gd name="connsiteX5" fmla="*/ 82323 w 307748"/>
                  <a:gd name="connsiteY5" fmla="*/ 0 h 111132"/>
                  <a:gd name="connsiteX6" fmla="*/ 25173 w 307748"/>
                  <a:gd name="connsiteY6" fmla="*/ 11112 h 111132"/>
                  <a:gd name="connsiteX7" fmla="*/ 3 w 307748"/>
                  <a:gd name="connsiteY7" fmla="*/ 45101 h 111132"/>
                  <a:gd name="connsiteX8" fmla="*/ 29040 w 307748"/>
                  <a:gd name="connsiteY8" fmla="*/ 65059 h 111132"/>
                  <a:gd name="connsiteX9" fmla="*/ 66448 w 307748"/>
                  <a:gd name="connsiteY9" fmla="*/ 95250 h 111132"/>
                  <a:gd name="connsiteX10" fmla="*/ 156935 w 307748"/>
                  <a:gd name="connsiteY10" fmla="*/ 111125 h 111132"/>
                  <a:gd name="connsiteX11" fmla="*/ 251291 w 307748"/>
                  <a:gd name="connsiteY11" fmla="*/ 93432 h 111132"/>
                  <a:gd name="connsiteX12" fmla="*/ 307748 w 307748"/>
                  <a:gd name="connsiteY12" fmla="*/ 66675 h 111132"/>
                  <a:gd name="connsiteX13" fmla="*/ 302985 w 307748"/>
                  <a:gd name="connsiteY13" fmla="*/ 46037 h 111132"/>
                  <a:gd name="connsiteX14" fmla="*/ 261710 w 307748"/>
                  <a:gd name="connsiteY14" fmla="*/ 12700 h 111132"/>
                  <a:gd name="connsiteX0" fmla="*/ 261710 w 307748"/>
                  <a:gd name="connsiteY0" fmla="*/ 12700 h 111239"/>
                  <a:gd name="connsiteX1" fmla="*/ 210910 w 307748"/>
                  <a:gd name="connsiteY1" fmla="*/ 1587 h 111239"/>
                  <a:gd name="connsiteX2" fmla="*/ 171223 w 307748"/>
                  <a:gd name="connsiteY2" fmla="*/ 11112 h 111239"/>
                  <a:gd name="connsiteX3" fmla="*/ 147410 w 307748"/>
                  <a:gd name="connsiteY3" fmla="*/ 25400 h 111239"/>
                  <a:gd name="connsiteX4" fmla="*/ 129948 w 307748"/>
                  <a:gd name="connsiteY4" fmla="*/ 11112 h 111239"/>
                  <a:gd name="connsiteX5" fmla="*/ 82323 w 307748"/>
                  <a:gd name="connsiteY5" fmla="*/ 0 h 111239"/>
                  <a:gd name="connsiteX6" fmla="*/ 25173 w 307748"/>
                  <a:gd name="connsiteY6" fmla="*/ 11112 h 111239"/>
                  <a:gd name="connsiteX7" fmla="*/ 3 w 307748"/>
                  <a:gd name="connsiteY7" fmla="*/ 45101 h 111239"/>
                  <a:gd name="connsiteX8" fmla="*/ 29040 w 307748"/>
                  <a:gd name="connsiteY8" fmla="*/ 65059 h 111239"/>
                  <a:gd name="connsiteX9" fmla="*/ 76448 w 307748"/>
                  <a:gd name="connsiteY9" fmla="*/ 86159 h 111239"/>
                  <a:gd name="connsiteX10" fmla="*/ 156935 w 307748"/>
                  <a:gd name="connsiteY10" fmla="*/ 111125 h 111239"/>
                  <a:gd name="connsiteX11" fmla="*/ 251291 w 307748"/>
                  <a:gd name="connsiteY11" fmla="*/ 93432 h 111239"/>
                  <a:gd name="connsiteX12" fmla="*/ 307748 w 307748"/>
                  <a:gd name="connsiteY12" fmla="*/ 66675 h 111239"/>
                  <a:gd name="connsiteX13" fmla="*/ 302985 w 307748"/>
                  <a:gd name="connsiteY13" fmla="*/ 46037 h 111239"/>
                  <a:gd name="connsiteX14" fmla="*/ 261710 w 307748"/>
                  <a:gd name="connsiteY14" fmla="*/ 12700 h 111239"/>
                  <a:gd name="connsiteX0" fmla="*/ 261710 w 307748"/>
                  <a:gd name="connsiteY0" fmla="*/ 12700 h 111126"/>
                  <a:gd name="connsiteX1" fmla="*/ 210910 w 307748"/>
                  <a:gd name="connsiteY1" fmla="*/ 1587 h 111126"/>
                  <a:gd name="connsiteX2" fmla="*/ 171223 w 307748"/>
                  <a:gd name="connsiteY2" fmla="*/ 11112 h 111126"/>
                  <a:gd name="connsiteX3" fmla="*/ 147410 w 307748"/>
                  <a:gd name="connsiteY3" fmla="*/ 25400 h 111126"/>
                  <a:gd name="connsiteX4" fmla="*/ 129948 w 307748"/>
                  <a:gd name="connsiteY4" fmla="*/ 11112 h 111126"/>
                  <a:gd name="connsiteX5" fmla="*/ 82323 w 307748"/>
                  <a:gd name="connsiteY5" fmla="*/ 0 h 111126"/>
                  <a:gd name="connsiteX6" fmla="*/ 25173 w 307748"/>
                  <a:gd name="connsiteY6" fmla="*/ 11112 h 111126"/>
                  <a:gd name="connsiteX7" fmla="*/ 3 w 307748"/>
                  <a:gd name="connsiteY7" fmla="*/ 45101 h 111126"/>
                  <a:gd name="connsiteX8" fmla="*/ 29040 w 307748"/>
                  <a:gd name="connsiteY8" fmla="*/ 65059 h 111126"/>
                  <a:gd name="connsiteX9" fmla="*/ 73720 w 307748"/>
                  <a:gd name="connsiteY9" fmla="*/ 94341 h 111126"/>
                  <a:gd name="connsiteX10" fmla="*/ 156935 w 307748"/>
                  <a:gd name="connsiteY10" fmla="*/ 111125 h 111126"/>
                  <a:gd name="connsiteX11" fmla="*/ 251291 w 307748"/>
                  <a:gd name="connsiteY11" fmla="*/ 93432 h 111126"/>
                  <a:gd name="connsiteX12" fmla="*/ 307748 w 307748"/>
                  <a:gd name="connsiteY12" fmla="*/ 66675 h 111126"/>
                  <a:gd name="connsiteX13" fmla="*/ 302985 w 307748"/>
                  <a:gd name="connsiteY13" fmla="*/ 46037 h 111126"/>
                  <a:gd name="connsiteX14" fmla="*/ 261710 w 307748"/>
                  <a:gd name="connsiteY14" fmla="*/ 12700 h 111126"/>
                  <a:gd name="connsiteX0" fmla="*/ 261710 w 307748"/>
                  <a:gd name="connsiteY0" fmla="*/ 12700 h 111126"/>
                  <a:gd name="connsiteX1" fmla="*/ 210910 w 307748"/>
                  <a:gd name="connsiteY1" fmla="*/ 1587 h 111126"/>
                  <a:gd name="connsiteX2" fmla="*/ 171223 w 307748"/>
                  <a:gd name="connsiteY2" fmla="*/ 11112 h 111126"/>
                  <a:gd name="connsiteX3" fmla="*/ 147410 w 307748"/>
                  <a:gd name="connsiteY3" fmla="*/ 25400 h 111126"/>
                  <a:gd name="connsiteX4" fmla="*/ 129948 w 307748"/>
                  <a:gd name="connsiteY4" fmla="*/ 11112 h 111126"/>
                  <a:gd name="connsiteX5" fmla="*/ 82323 w 307748"/>
                  <a:gd name="connsiteY5" fmla="*/ 0 h 111126"/>
                  <a:gd name="connsiteX6" fmla="*/ 25173 w 307748"/>
                  <a:gd name="connsiteY6" fmla="*/ 11112 h 111126"/>
                  <a:gd name="connsiteX7" fmla="*/ 3 w 307748"/>
                  <a:gd name="connsiteY7" fmla="*/ 42373 h 111126"/>
                  <a:gd name="connsiteX8" fmla="*/ 29040 w 307748"/>
                  <a:gd name="connsiteY8" fmla="*/ 65059 h 111126"/>
                  <a:gd name="connsiteX9" fmla="*/ 73720 w 307748"/>
                  <a:gd name="connsiteY9" fmla="*/ 94341 h 111126"/>
                  <a:gd name="connsiteX10" fmla="*/ 156935 w 307748"/>
                  <a:gd name="connsiteY10" fmla="*/ 111125 h 111126"/>
                  <a:gd name="connsiteX11" fmla="*/ 251291 w 307748"/>
                  <a:gd name="connsiteY11" fmla="*/ 93432 h 111126"/>
                  <a:gd name="connsiteX12" fmla="*/ 307748 w 307748"/>
                  <a:gd name="connsiteY12" fmla="*/ 66675 h 111126"/>
                  <a:gd name="connsiteX13" fmla="*/ 302985 w 307748"/>
                  <a:gd name="connsiteY13" fmla="*/ 46037 h 111126"/>
                  <a:gd name="connsiteX14" fmla="*/ 261710 w 307748"/>
                  <a:gd name="connsiteY14" fmla="*/ 12700 h 111126"/>
                  <a:gd name="connsiteX0" fmla="*/ 261710 w 307748"/>
                  <a:gd name="connsiteY0" fmla="*/ 12700 h 111126"/>
                  <a:gd name="connsiteX1" fmla="*/ 210910 w 307748"/>
                  <a:gd name="connsiteY1" fmla="*/ 1587 h 111126"/>
                  <a:gd name="connsiteX2" fmla="*/ 171223 w 307748"/>
                  <a:gd name="connsiteY2" fmla="*/ 11112 h 111126"/>
                  <a:gd name="connsiteX3" fmla="*/ 147410 w 307748"/>
                  <a:gd name="connsiteY3" fmla="*/ 25400 h 111126"/>
                  <a:gd name="connsiteX4" fmla="*/ 129948 w 307748"/>
                  <a:gd name="connsiteY4" fmla="*/ 11112 h 111126"/>
                  <a:gd name="connsiteX5" fmla="*/ 82323 w 307748"/>
                  <a:gd name="connsiteY5" fmla="*/ 0 h 111126"/>
                  <a:gd name="connsiteX6" fmla="*/ 25173 w 307748"/>
                  <a:gd name="connsiteY6" fmla="*/ 11112 h 111126"/>
                  <a:gd name="connsiteX7" fmla="*/ 3 w 307748"/>
                  <a:gd name="connsiteY7" fmla="*/ 42373 h 111126"/>
                  <a:gd name="connsiteX8" fmla="*/ 29040 w 307748"/>
                  <a:gd name="connsiteY8" fmla="*/ 65059 h 111126"/>
                  <a:gd name="connsiteX9" fmla="*/ 73720 w 307748"/>
                  <a:gd name="connsiteY9" fmla="*/ 94341 h 111126"/>
                  <a:gd name="connsiteX10" fmla="*/ 156935 w 307748"/>
                  <a:gd name="connsiteY10" fmla="*/ 111125 h 111126"/>
                  <a:gd name="connsiteX11" fmla="*/ 251291 w 307748"/>
                  <a:gd name="connsiteY11" fmla="*/ 93432 h 111126"/>
                  <a:gd name="connsiteX12" fmla="*/ 307748 w 307748"/>
                  <a:gd name="connsiteY12" fmla="*/ 66675 h 111126"/>
                  <a:gd name="connsiteX13" fmla="*/ 302985 w 307748"/>
                  <a:gd name="connsiteY13" fmla="*/ 46037 h 111126"/>
                  <a:gd name="connsiteX14" fmla="*/ 261710 w 307748"/>
                  <a:gd name="connsiteY14" fmla="*/ 12700 h 111126"/>
                  <a:gd name="connsiteX0" fmla="*/ 261710 w 307748"/>
                  <a:gd name="connsiteY0" fmla="*/ 12700 h 111126"/>
                  <a:gd name="connsiteX1" fmla="*/ 210910 w 307748"/>
                  <a:gd name="connsiteY1" fmla="*/ 1587 h 111126"/>
                  <a:gd name="connsiteX2" fmla="*/ 171223 w 307748"/>
                  <a:gd name="connsiteY2" fmla="*/ 11112 h 111126"/>
                  <a:gd name="connsiteX3" fmla="*/ 147410 w 307748"/>
                  <a:gd name="connsiteY3" fmla="*/ 25400 h 111126"/>
                  <a:gd name="connsiteX4" fmla="*/ 129948 w 307748"/>
                  <a:gd name="connsiteY4" fmla="*/ 11112 h 111126"/>
                  <a:gd name="connsiteX5" fmla="*/ 82323 w 307748"/>
                  <a:gd name="connsiteY5" fmla="*/ 0 h 111126"/>
                  <a:gd name="connsiteX6" fmla="*/ 25173 w 307748"/>
                  <a:gd name="connsiteY6" fmla="*/ 11112 h 111126"/>
                  <a:gd name="connsiteX7" fmla="*/ 3 w 307748"/>
                  <a:gd name="connsiteY7" fmla="*/ 42373 h 111126"/>
                  <a:gd name="connsiteX8" fmla="*/ 27222 w 307748"/>
                  <a:gd name="connsiteY8" fmla="*/ 68695 h 111126"/>
                  <a:gd name="connsiteX9" fmla="*/ 73720 w 307748"/>
                  <a:gd name="connsiteY9" fmla="*/ 94341 h 111126"/>
                  <a:gd name="connsiteX10" fmla="*/ 156935 w 307748"/>
                  <a:gd name="connsiteY10" fmla="*/ 111125 h 111126"/>
                  <a:gd name="connsiteX11" fmla="*/ 251291 w 307748"/>
                  <a:gd name="connsiteY11" fmla="*/ 93432 h 111126"/>
                  <a:gd name="connsiteX12" fmla="*/ 307748 w 307748"/>
                  <a:gd name="connsiteY12" fmla="*/ 66675 h 111126"/>
                  <a:gd name="connsiteX13" fmla="*/ 302985 w 307748"/>
                  <a:gd name="connsiteY13" fmla="*/ 46037 h 111126"/>
                  <a:gd name="connsiteX14" fmla="*/ 261710 w 307748"/>
                  <a:gd name="connsiteY14" fmla="*/ 12700 h 111126"/>
                  <a:gd name="connsiteX0" fmla="*/ 261710 w 307748"/>
                  <a:gd name="connsiteY0" fmla="*/ 12700 h 111127"/>
                  <a:gd name="connsiteX1" fmla="*/ 210910 w 307748"/>
                  <a:gd name="connsiteY1" fmla="*/ 1587 h 111127"/>
                  <a:gd name="connsiteX2" fmla="*/ 171223 w 307748"/>
                  <a:gd name="connsiteY2" fmla="*/ 11112 h 111127"/>
                  <a:gd name="connsiteX3" fmla="*/ 147410 w 307748"/>
                  <a:gd name="connsiteY3" fmla="*/ 25400 h 111127"/>
                  <a:gd name="connsiteX4" fmla="*/ 129948 w 307748"/>
                  <a:gd name="connsiteY4" fmla="*/ 11112 h 111127"/>
                  <a:gd name="connsiteX5" fmla="*/ 82323 w 307748"/>
                  <a:gd name="connsiteY5" fmla="*/ 0 h 111127"/>
                  <a:gd name="connsiteX6" fmla="*/ 25173 w 307748"/>
                  <a:gd name="connsiteY6" fmla="*/ 11112 h 111127"/>
                  <a:gd name="connsiteX7" fmla="*/ 3 w 307748"/>
                  <a:gd name="connsiteY7" fmla="*/ 42373 h 111127"/>
                  <a:gd name="connsiteX8" fmla="*/ 27222 w 307748"/>
                  <a:gd name="connsiteY8" fmla="*/ 68695 h 111127"/>
                  <a:gd name="connsiteX9" fmla="*/ 73720 w 307748"/>
                  <a:gd name="connsiteY9" fmla="*/ 94341 h 111127"/>
                  <a:gd name="connsiteX10" fmla="*/ 156935 w 307748"/>
                  <a:gd name="connsiteY10" fmla="*/ 111125 h 111127"/>
                  <a:gd name="connsiteX11" fmla="*/ 251291 w 307748"/>
                  <a:gd name="connsiteY11" fmla="*/ 95250 h 111127"/>
                  <a:gd name="connsiteX12" fmla="*/ 307748 w 307748"/>
                  <a:gd name="connsiteY12" fmla="*/ 66675 h 111127"/>
                  <a:gd name="connsiteX13" fmla="*/ 302985 w 307748"/>
                  <a:gd name="connsiteY13" fmla="*/ 46037 h 111127"/>
                  <a:gd name="connsiteX14" fmla="*/ 261710 w 307748"/>
                  <a:gd name="connsiteY14" fmla="*/ 12700 h 111127"/>
                  <a:gd name="connsiteX0" fmla="*/ 261710 w 307748"/>
                  <a:gd name="connsiteY0" fmla="*/ 12700 h 111127"/>
                  <a:gd name="connsiteX1" fmla="*/ 210910 w 307748"/>
                  <a:gd name="connsiteY1" fmla="*/ 1587 h 111127"/>
                  <a:gd name="connsiteX2" fmla="*/ 171223 w 307748"/>
                  <a:gd name="connsiteY2" fmla="*/ 11112 h 111127"/>
                  <a:gd name="connsiteX3" fmla="*/ 147410 w 307748"/>
                  <a:gd name="connsiteY3" fmla="*/ 25400 h 111127"/>
                  <a:gd name="connsiteX4" fmla="*/ 129948 w 307748"/>
                  <a:gd name="connsiteY4" fmla="*/ 11112 h 111127"/>
                  <a:gd name="connsiteX5" fmla="*/ 82323 w 307748"/>
                  <a:gd name="connsiteY5" fmla="*/ 0 h 111127"/>
                  <a:gd name="connsiteX6" fmla="*/ 25173 w 307748"/>
                  <a:gd name="connsiteY6" fmla="*/ 11112 h 111127"/>
                  <a:gd name="connsiteX7" fmla="*/ 3 w 307748"/>
                  <a:gd name="connsiteY7" fmla="*/ 42373 h 111127"/>
                  <a:gd name="connsiteX8" fmla="*/ 27222 w 307748"/>
                  <a:gd name="connsiteY8" fmla="*/ 68695 h 111127"/>
                  <a:gd name="connsiteX9" fmla="*/ 72810 w 307748"/>
                  <a:gd name="connsiteY9" fmla="*/ 94341 h 111127"/>
                  <a:gd name="connsiteX10" fmla="*/ 156935 w 307748"/>
                  <a:gd name="connsiteY10" fmla="*/ 111125 h 111127"/>
                  <a:gd name="connsiteX11" fmla="*/ 251291 w 307748"/>
                  <a:gd name="connsiteY11" fmla="*/ 95250 h 111127"/>
                  <a:gd name="connsiteX12" fmla="*/ 307748 w 307748"/>
                  <a:gd name="connsiteY12" fmla="*/ 66675 h 111127"/>
                  <a:gd name="connsiteX13" fmla="*/ 302985 w 307748"/>
                  <a:gd name="connsiteY13" fmla="*/ 46037 h 111127"/>
                  <a:gd name="connsiteX14" fmla="*/ 261710 w 307748"/>
                  <a:gd name="connsiteY14" fmla="*/ 12700 h 1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748" h="111127">
                    <a:moveTo>
                      <a:pt x="261710" y="12700"/>
                    </a:moveTo>
                    <a:cubicBezTo>
                      <a:pt x="246364" y="5292"/>
                      <a:pt x="225991" y="1852"/>
                      <a:pt x="210910" y="1587"/>
                    </a:cubicBezTo>
                    <a:cubicBezTo>
                      <a:pt x="195829" y="1322"/>
                      <a:pt x="181806" y="7143"/>
                      <a:pt x="171223" y="11112"/>
                    </a:cubicBezTo>
                    <a:cubicBezTo>
                      <a:pt x="160640" y="15081"/>
                      <a:pt x="153628" y="22622"/>
                      <a:pt x="147410" y="25400"/>
                    </a:cubicBezTo>
                    <a:cubicBezTo>
                      <a:pt x="141589" y="20637"/>
                      <a:pt x="140796" y="15345"/>
                      <a:pt x="129948" y="11112"/>
                    </a:cubicBezTo>
                    <a:cubicBezTo>
                      <a:pt x="119100" y="6879"/>
                      <a:pt x="99785" y="0"/>
                      <a:pt x="82323" y="0"/>
                    </a:cubicBezTo>
                    <a:cubicBezTo>
                      <a:pt x="64861" y="0"/>
                      <a:pt x="38893" y="4050"/>
                      <a:pt x="25173" y="11112"/>
                    </a:cubicBezTo>
                    <a:cubicBezTo>
                      <a:pt x="11453" y="18174"/>
                      <a:pt x="268" y="31261"/>
                      <a:pt x="3" y="42373"/>
                    </a:cubicBezTo>
                    <a:cubicBezTo>
                      <a:pt x="-262" y="53485"/>
                      <a:pt x="15088" y="60034"/>
                      <a:pt x="27222" y="68695"/>
                    </a:cubicBezTo>
                    <a:cubicBezTo>
                      <a:pt x="39356" y="77356"/>
                      <a:pt x="51191" y="87269"/>
                      <a:pt x="72810" y="94341"/>
                    </a:cubicBezTo>
                    <a:cubicBezTo>
                      <a:pt x="94429" y="101413"/>
                      <a:pt x="127188" y="110974"/>
                      <a:pt x="156935" y="111125"/>
                    </a:cubicBezTo>
                    <a:cubicBezTo>
                      <a:pt x="186682" y="111276"/>
                      <a:pt x="222519" y="105603"/>
                      <a:pt x="251291" y="95250"/>
                    </a:cubicBezTo>
                    <a:cubicBezTo>
                      <a:pt x="280063" y="84897"/>
                      <a:pt x="304441" y="72496"/>
                      <a:pt x="307748" y="66675"/>
                    </a:cubicBezTo>
                    <a:cubicBezTo>
                      <a:pt x="306160" y="59796"/>
                      <a:pt x="310393" y="55298"/>
                      <a:pt x="302985" y="46037"/>
                    </a:cubicBezTo>
                    <a:cubicBezTo>
                      <a:pt x="295577" y="36776"/>
                      <a:pt x="277056" y="20108"/>
                      <a:pt x="261710" y="12700"/>
                    </a:cubicBezTo>
                    <a:close/>
                  </a:path>
                </a:pathLst>
              </a:custGeom>
              <a:solidFill>
                <a:srgbClr val="F78C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PH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4B2593A-15D9-4996-AA3D-26B7FA9C2174}"/>
                </a:ext>
              </a:extLst>
            </p:cNvPr>
            <p:cNvGrpSpPr/>
            <p:nvPr/>
          </p:nvGrpSpPr>
          <p:grpSpPr>
            <a:xfrm rot="3069222">
              <a:off x="8597549" y="2866973"/>
              <a:ext cx="234427" cy="213086"/>
              <a:chOff x="4115435" y="1419663"/>
              <a:chExt cx="415346" cy="340849"/>
            </a:xfrm>
          </p:grpSpPr>
          <p:sp>
            <p:nvSpPr>
              <p:cNvPr id="66" name="Oval 1032">
                <a:extLst>
                  <a:ext uri="{FF2B5EF4-FFF2-40B4-BE49-F238E27FC236}">
                    <a16:creationId xmlns:a16="http://schemas.microsoft.com/office/drawing/2014/main" id="{2F263B41-6D7A-4DED-B526-51AB7FEEECEB}"/>
                  </a:ext>
                </a:extLst>
              </p:cNvPr>
              <p:cNvSpPr/>
              <p:nvPr/>
            </p:nvSpPr>
            <p:spPr>
              <a:xfrm rot="20796157">
                <a:off x="4115435" y="1419663"/>
                <a:ext cx="415346" cy="340849"/>
              </a:xfrm>
              <a:custGeom>
                <a:avLst/>
                <a:gdLst>
                  <a:gd name="connsiteX0" fmla="*/ 0 w 415345"/>
                  <a:gd name="connsiteY0" fmla="*/ 162640 h 325279"/>
                  <a:gd name="connsiteX1" fmla="*/ 207673 w 415345"/>
                  <a:gd name="connsiteY1" fmla="*/ 0 h 325279"/>
                  <a:gd name="connsiteX2" fmla="*/ 415346 w 415345"/>
                  <a:gd name="connsiteY2" fmla="*/ 162640 h 325279"/>
                  <a:gd name="connsiteX3" fmla="*/ 207673 w 415345"/>
                  <a:gd name="connsiteY3" fmla="*/ 325280 h 325279"/>
                  <a:gd name="connsiteX4" fmla="*/ 0 w 415345"/>
                  <a:gd name="connsiteY4" fmla="*/ 162640 h 325279"/>
                  <a:gd name="connsiteX0" fmla="*/ 0 w 415346"/>
                  <a:gd name="connsiteY0" fmla="*/ 173726 h 336366"/>
                  <a:gd name="connsiteX1" fmla="*/ 207673 w 415346"/>
                  <a:gd name="connsiteY1" fmla="*/ 11086 h 336366"/>
                  <a:gd name="connsiteX2" fmla="*/ 415346 w 415346"/>
                  <a:gd name="connsiteY2" fmla="*/ 173726 h 336366"/>
                  <a:gd name="connsiteX3" fmla="*/ 207673 w 415346"/>
                  <a:gd name="connsiteY3" fmla="*/ 336366 h 336366"/>
                  <a:gd name="connsiteX4" fmla="*/ 0 w 415346"/>
                  <a:gd name="connsiteY4" fmla="*/ 173726 h 336366"/>
                  <a:gd name="connsiteX0" fmla="*/ 0 w 415346"/>
                  <a:gd name="connsiteY0" fmla="*/ 173726 h 340849"/>
                  <a:gd name="connsiteX1" fmla="*/ 207673 w 415346"/>
                  <a:gd name="connsiteY1" fmla="*/ 11086 h 340849"/>
                  <a:gd name="connsiteX2" fmla="*/ 415346 w 415346"/>
                  <a:gd name="connsiteY2" fmla="*/ 173726 h 340849"/>
                  <a:gd name="connsiteX3" fmla="*/ 207673 w 415346"/>
                  <a:gd name="connsiteY3" fmla="*/ 336366 h 340849"/>
                  <a:gd name="connsiteX4" fmla="*/ 0 w 415346"/>
                  <a:gd name="connsiteY4" fmla="*/ 173726 h 340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5346" h="340849">
                    <a:moveTo>
                      <a:pt x="0" y="173726"/>
                    </a:moveTo>
                    <a:cubicBezTo>
                      <a:pt x="0" y="83902"/>
                      <a:pt x="78066" y="-37478"/>
                      <a:pt x="207673" y="11086"/>
                    </a:cubicBezTo>
                    <a:cubicBezTo>
                      <a:pt x="337280" y="59650"/>
                      <a:pt x="415346" y="83902"/>
                      <a:pt x="415346" y="173726"/>
                    </a:cubicBezTo>
                    <a:cubicBezTo>
                      <a:pt x="415346" y="263550"/>
                      <a:pt x="331439" y="309400"/>
                      <a:pt x="207673" y="336366"/>
                    </a:cubicBezTo>
                    <a:cubicBezTo>
                      <a:pt x="83907" y="363332"/>
                      <a:pt x="0" y="263550"/>
                      <a:pt x="0" y="17372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7" name="Oval 1032">
                <a:extLst>
                  <a:ext uri="{FF2B5EF4-FFF2-40B4-BE49-F238E27FC236}">
                    <a16:creationId xmlns:a16="http://schemas.microsoft.com/office/drawing/2014/main" id="{96E381E5-3270-4110-99D4-FE271AA1EA99}"/>
                  </a:ext>
                </a:extLst>
              </p:cNvPr>
              <p:cNvSpPr/>
              <p:nvPr/>
            </p:nvSpPr>
            <p:spPr>
              <a:xfrm rot="20796157">
                <a:off x="4250240" y="1493698"/>
                <a:ext cx="222832" cy="182865"/>
              </a:xfrm>
              <a:custGeom>
                <a:avLst/>
                <a:gdLst>
                  <a:gd name="connsiteX0" fmla="*/ 0 w 415345"/>
                  <a:gd name="connsiteY0" fmla="*/ 162640 h 325279"/>
                  <a:gd name="connsiteX1" fmla="*/ 207673 w 415345"/>
                  <a:gd name="connsiteY1" fmla="*/ 0 h 325279"/>
                  <a:gd name="connsiteX2" fmla="*/ 415346 w 415345"/>
                  <a:gd name="connsiteY2" fmla="*/ 162640 h 325279"/>
                  <a:gd name="connsiteX3" fmla="*/ 207673 w 415345"/>
                  <a:gd name="connsiteY3" fmla="*/ 325280 h 325279"/>
                  <a:gd name="connsiteX4" fmla="*/ 0 w 415345"/>
                  <a:gd name="connsiteY4" fmla="*/ 162640 h 325279"/>
                  <a:gd name="connsiteX0" fmla="*/ 0 w 415346"/>
                  <a:gd name="connsiteY0" fmla="*/ 173726 h 336366"/>
                  <a:gd name="connsiteX1" fmla="*/ 207673 w 415346"/>
                  <a:gd name="connsiteY1" fmla="*/ 11086 h 336366"/>
                  <a:gd name="connsiteX2" fmla="*/ 415346 w 415346"/>
                  <a:gd name="connsiteY2" fmla="*/ 173726 h 336366"/>
                  <a:gd name="connsiteX3" fmla="*/ 207673 w 415346"/>
                  <a:gd name="connsiteY3" fmla="*/ 336366 h 336366"/>
                  <a:gd name="connsiteX4" fmla="*/ 0 w 415346"/>
                  <a:gd name="connsiteY4" fmla="*/ 173726 h 336366"/>
                  <a:gd name="connsiteX0" fmla="*/ 0 w 415346"/>
                  <a:gd name="connsiteY0" fmla="*/ 173726 h 340849"/>
                  <a:gd name="connsiteX1" fmla="*/ 207673 w 415346"/>
                  <a:gd name="connsiteY1" fmla="*/ 11086 h 340849"/>
                  <a:gd name="connsiteX2" fmla="*/ 415346 w 415346"/>
                  <a:gd name="connsiteY2" fmla="*/ 173726 h 340849"/>
                  <a:gd name="connsiteX3" fmla="*/ 207673 w 415346"/>
                  <a:gd name="connsiteY3" fmla="*/ 336366 h 340849"/>
                  <a:gd name="connsiteX4" fmla="*/ 0 w 415346"/>
                  <a:gd name="connsiteY4" fmla="*/ 173726 h 340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5346" h="340849">
                    <a:moveTo>
                      <a:pt x="0" y="173726"/>
                    </a:moveTo>
                    <a:cubicBezTo>
                      <a:pt x="0" y="83902"/>
                      <a:pt x="78066" y="-37478"/>
                      <a:pt x="207673" y="11086"/>
                    </a:cubicBezTo>
                    <a:cubicBezTo>
                      <a:pt x="337280" y="59650"/>
                      <a:pt x="415346" y="83902"/>
                      <a:pt x="415346" y="173726"/>
                    </a:cubicBezTo>
                    <a:cubicBezTo>
                      <a:pt x="415346" y="263550"/>
                      <a:pt x="331439" y="309400"/>
                      <a:pt x="207673" y="336366"/>
                    </a:cubicBezTo>
                    <a:cubicBezTo>
                      <a:pt x="83907" y="363332"/>
                      <a:pt x="0" y="263550"/>
                      <a:pt x="0" y="17372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D3CED42-AE52-448A-B2B6-A6ED52442B0C}"/>
                  </a:ext>
                </a:extLst>
              </p:cNvPr>
              <p:cNvSpPr/>
              <p:nvPr/>
            </p:nvSpPr>
            <p:spPr>
              <a:xfrm>
                <a:off x="4317026" y="1484798"/>
                <a:ext cx="70990" cy="690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6C138FA-47E7-4A18-A78E-F132DFEB8B66}"/>
                </a:ext>
              </a:extLst>
            </p:cNvPr>
            <p:cNvGrpSpPr/>
            <p:nvPr/>
          </p:nvGrpSpPr>
          <p:grpSpPr>
            <a:xfrm rot="18530778" flipH="1">
              <a:off x="9136009" y="2866590"/>
              <a:ext cx="234427" cy="213086"/>
              <a:chOff x="4115433" y="1419661"/>
              <a:chExt cx="415346" cy="340849"/>
            </a:xfrm>
          </p:grpSpPr>
          <p:sp>
            <p:nvSpPr>
              <p:cNvPr id="63" name="Oval 1032">
                <a:extLst>
                  <a:ext uri="{FF2B5EF4-FFF2-40B4-BE49-F238E27FC236}">
                    <a16:creationId xmlns:a16="http://schemas.microsoft.com/office/drawing/2014/main" id="{8D909A8C-8887-414E-8552-64FE7A3CE9BA}"/>
                  </a:ext>
                </a:extLst>
              </p:cNvPr>
              <p:cNvSpPr/>
              <p:nvPr/>
            </p:nvSpPr>
            <p:spPr>
              <a:xfrm rot="20796157">
                <a:off x="4115433" y="1419661"/>
                <a:ext cx="415346" cy="340849"/>
              </a:xfrm>
              <a:custGeom>
                <a:avLst/>
                <a:gdLst>
                  <a:gd name="connsiteX0" fmla="*/ 0 w 415345"/>
                  <a:gd name="connsiteY0" fmla="*/ 162640 h 325279"/>
                  <a:gd name="connsiteX1" fmla="*/ 207673 w 415345"/>
                  <a:gd name="connsiteY1" fmla="*/ 0 h 325279"/>
                  <a:gd name="connsiteX2" fmla="*/ 415346 w 415345"/>
                  <a:gd name="connsiteY2" fmla="*/ 162640 h 325279"/>
                  <a:gd name="connsiteX3" fmla="*/ 207673 w 415345"/>
                  <a:gd name="connsiteY3" fmla="*/ 325280 h 325279"/>
                  <a:gd name="connsiteX4" fmla="*/ 0 w 415345"/>
                  <a:gd name="connsiteY4" fmla="*/ 162640 h 325279"/>
                  <a:gd name="connsiteX0" fmla="*/ 0 w 415346"/>
                  <a:gd name="connsiteY0" fmla="*/ 173726 h 336366"/>
                  <a:gd name="connsiteX1" fmla="*/ 207673 w 415346"/>
                  <a:gd name="connsiteY1" fmla="*/ 11086 h 336366"/>
                  <a:gd name="connsiteX2" fmla="*/ 415346 w 415346"/>
                  <a:gd name="connsiteY2" fmla="*/ 173726 h 336366"/>
                  <a:gd name="connsiteX3" fmla="*/ 207673 w 415346"/>
                  <a:gd name="connsiteY3" fmla="*/ 336366 h 336366"/>
                  <a:gd name="connsiteX4" fmla="*/ 0 w 415346"/>
                  <a:gd name="connsiteY4" fmla="*/ 173726 h 336366"/>
                  <a:gd name="connsiteX0" fmla="*/ 0 w 415346"/>
                  <a:gd name="connsiteY0" fmla="*/ 173726 h 340849"/>
                  <a:gd name="connsiteX1" fmla="*/ 207673 w 415346"/>
                  <a:gd name="connsiteY1" fmla="*/ 11086 h 340849"/>
                  <a:gd name="connsiteX2" fmla="*/ 415346 w 415346"/>
                  <a:gd name="connsiteY2" fmla="*/ 173726 h 340849"/>
                  <a:gd name="connsiteX3" fmla="*/ 207673 w 415346"/>
                  <a:gd name="connsiteY3" fmla="*/ 336366 h 340849"/>
                  <a:gd name="connsiteX4" fmla="*/ 0 w 415346"/>
                  <a:gd name="connsiteY4" fmla="*/ 173726 h 340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5346" h="340849">
                    <a:moveTo>
                      <a:pt x="0" y="173726"/>
                    </a:moveTo>
                    <a:cubicBezTo>
                      <a:pt x="0" y="83902"/>
                      <a:pt x="78066" y="-37478"/>
                      <a:pt x="207673" y="11086"/>
                    </a:cubicBezTo>
                    <a:cubicBezTo>
                      <a:pt x="337280" y="59650"/>
                      <a:pt x="415346" y="83902"/>
                      <a:pt x="415346" y="173726"/>
                    </a:cubicBezTo>
                    <a:cubicBezTo>
                      <a:pt x="415346" y="263550"/>
                      <a:pt x="331439" y="309400"/>
                      <a:pt x="207673" y="336366"/>
                    </a:cubicBezTo>
                    <a:cubicBezTo>
                      <a:pt x="83907" y="363332"/>
                      <a:pt x="0" y="263550"/>
                      <a:pt x="0" y="17372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4" name="Oval 1032">
                <a:extLst>
                  <a:ext uri="{FF2B5EF4-FFF2-40B4-BE49-F238E27FC236}">
                    <a16:creationId xmlns:a16="http://schemas.microsoft.com/office/drawing/2014/main" id="{14DACA42-7382-4A30-93CB-2EC48A250B71}"/>
                  </a:ext>
                </a:extLst>
              </p:cNvPr>
              <p:cNvSpPr/>
              <p:nvPr/>
            </p:nvSpPr>
            <p:spPr>
              <a:xfrm rot="20796157">
                <a:off x="4250240" y="1493698"/>
                <a:ext cx="222832" cy="182865"/>
              </a:xfrm>
              <a:custGeom>
                <a:avLst/>
                <a:gdLst>
                  <a:gd name="connsiteX0" fmla="*/ 0 w 415345"/>
                  <a:gd name="connsiteY0" fmla="*/ 162640 h 325279"/>
                  <a:gd name="connsiteX1" fmla="*/ 207673 w 415345"/>
                  <a:gd name="connsiteY1" fmla="*/ 0 h 325279"/>
                  <a:gd name="connsiteX2" fmla="*/ 415346 w 415345"/>
                  <a:gd name="connsiteY2" fmla="*/ 162640 h 325279"/>
                  <a:gd name="connsiteX3" fmla="*/ 207673 w 415345"/>
                  <a:gd name="connsiteY3" fmla="*/ 325280 h 325279"/>
                  <a:gd name="connsiteX4" fmla="*/ 0 w 415345"/>
                  <a:gd name="connsiteY4" fmla="*/ 162640 h 325279"/>
                  <a:gd name="connsiteX0" fmla="*/ 0 w 415346"/>
                  <a:gd name="connsiteY0" fmla="*/ 173726 h 336366"/>
                  <a:gd name="connsiteX1" fmla="*/ 207673 w 415346"/>
                  <a:gd name="connsiteY1" fmla="*/ 11086 h 336366"/>
                  <a:gd name="connsiteX2" fmla="*/ 415346 w 415346"/>
                  <a:gd name="connsiteY2" fmla="*/ 173726 h 336366"/>
                  <a:gd name="connsiteX3" fmla="*/ 207673 w 415346"/>
                  <a:gd name="connsiteY3" fmla="*/ 336366 h 336366"/>
                  <a:gd name="connsiteX4" fmla="*/ 0 w 415346"/>
                  <a:gd name="connsiteY4" fmla="*/ 173726 h 336366"/>
                  <a:gd name="connsiteX0" fmla="*/ 0 w 415346"/>
                  <a:gd name="connsiteY0" fmla="*/ 173726 h 340849"/>
                  <a:gd name="connsiteX1" fmla="*/ 207673 w 415346"/>
                  <a:gd name="connsiteY1" fmla="*/ 11086 h 340849"/>
                  <a:gd name="connsiteX2" fmla="*/ 415346 w 415346"/>
                  <a:gd name="connsiteY2" fmla="*/ 173726 h 340849"/>
                  <a:gd name="connsiteX3" fmla="*/ 207673 w 415346"/>
                  <a:gd name="connsiteY3" fmla="*/ 336366 h 340849"/>
                  <a:gd name="connsiteX4" fmla="*/ 0 w 415346"/>
                  <a:gd name="connsiteY4" fmla="*/ 173726 h 340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5346" h="340849">
                    <a:moveTo>
                      <a:pt x="0" y="173726"/>
                    </a:moveTo>
                    <a:cubicBezTo>
                      <a:pt x="0" y="83902"/>
                      <a:pt x="78066" y="-37478"/>
                      <a:pt x="207673" y="11086"/>
                    </a:cubicBezTo>
                    <a:cubicBezTo>
                      <a:pt x="337280" y="59650"/>
                      <a:pt x="415346" y="83902"/>
                      <a:pt x="415346" y="173726"/>
                    </a:cubicBezTo>
                    <a:cubicBezTo>
                      <a:pt x="415346" y="263550"/>
                      <a:pt x="331439" y="309400"/>
                      <a:pt x="207673" y="336366"/>
                    </a:cubicBezTo>
                    <a:cubicBezTo>
                      <a:pt x="83907" y="363332"/>
                      <a:pt x="0" y="263550"/>
                      <a:pt x="0" y="17372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0CD411C-7E91-40FD-A9DF-EF15BC290440}"/>
                  </a:ext>
                </a:extLst>
              </p:cNvPr>
              <p:cNvSpPr/>
              <p:nvPr/>
            </p:nvSpPr>
            <p:spPr>
              <a:xfrm>
                <a:off x="4317026" y="1484798"/>
                <a:ext cx="70990" cy="690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091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Jurie Mae Castronuevo</dc:creator>
  <cp:lastModifiedBy>Jurie Mae Castronuevo</cp:lastModifiedBy>
  <cp:revision>19</cp:revision>
  <dcterms:created xsi:type="dcterms:W3CDTF">2021-02-17T06:53:49Z</dcterms:created>
  <dcterms:modified xsi:type="dcterms:W3CDTF">2021-02-18T12:31:40Z</dcterms:modified>
</cp:coreProperties>
</file>